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6b3c96ff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6b3c96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26b3c96f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26b3c96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698300"/>
            <a:ext cx="8118600" cy="27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Unlocking Insights: A Comprehensive Airbnb Data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Valarmathi Ganessin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932825"/>
            <a:ext cx="8285400" cy="36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Pricing Strategies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Hosts with more listings tend to charge higher prices on average, indicating better market understanding and optimized pricing.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Recency and Ratings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Listings with recent reviews tend to have higher five-star ratings. Recency of reviews significantly impacts overall guest satisfaction.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Dynamic Pricing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Adjust prices based on demand, seasonality, and competition to stay competitive.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Encourage Reviews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Offer incentives for guests to leave reviews shortly after their stay to maintain a steady flow of recent feedback and higher ratings.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14"/>
          <p:cNvSpPr txBox="1"/>
          <p:nvPr/>
        </p:nvSpPr>
        <p:spPr>
          <a:xfrm>
            <a:off x="490250" y="0"/>
            <a:ext cx="78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Optimizing Pricing and Reviews</a:t>
            </a:r>
            <a:endParaRPr b="1"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90850" y="1292400"/>
            <a:ext cx="8118600" cy="36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Type Performance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Entire homes consistently receive higher ratings and command higher prices compared to private and shared rooms, indicating strong guest preference.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Seasonal and Availability Trends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Availability varies across months and years, reflecting seasonal booking trends. Peak seasons show lower availability due to higher demand.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 Entire Homes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Focus on enhancing and maintaining entire home listings to attract more guests.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Availability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 dynamic pricing during peak seasons and targeted promotions during off-peak times to increase bookings and revenue.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2" name="Google Shape;72;p15"/>
          <p:cNvSpPr txBox="1"/>
          <p:nvPr/>
        </p:nvSpPr>
        <p:spPr>
          <a:xfrm>
            <a:off x="877200" y="0"/>
            <a:ext cx="754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Room Type Performance and Availability Trends</a:t>
            </a:r>
            <a:endParaRPr b="1"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90850" y="932825"/>
            <a:ext cx="8118600" cy="36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Geographical Distribution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High-demand areas identified through clusters of high-performing locations. Hotspots show higher booking frequencies and prices.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Booking Frequency and Trends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Booking frequency varies by month, reflecting seasonal demand. Long-term trends reveal shifts in market dynamics and guest preferences.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Marketing Efforts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Focus marketing campaigns on identified hotspots to maximize visibility and bookings. Use data-driven insights to predict and prepare for peak seasons.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in Profitable Locations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Consider increasing listings in high-demand areas with consistent positive performance metrics. Improve and market underperforming listings to boost overall guest satisfaction.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8" name="Google Shape;78;p16"/>
          <p:cNvSpPr txBox="1"/>
          <p:nvPr/>
        </p:nvSpPr>
        <p:spPr>
          <a:xfrm>
            <a:off x="877200" y="0"/>
            <a:ext cx="754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Leveraging Geographical Insights and Trends</a:t>
            </a:r>
            <a:endParaRPr b="1"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512700" y="698300"/>
            <a:ext cx="8118600" cy="27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Valarmathi Ganessin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