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7EF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2371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2127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0955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9393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7856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7878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0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77962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3317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1075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754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3491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1713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376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198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6624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773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6/9/2025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308718117"/>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E-commerce Chatbot Project</a:t>
            </a:r>
          </a:p>
        </p:txBody>
      </p:sp>
      <p:sp>
        <p:nvSpPr>
          <p:cNvPr id="3" name="Subtitle 2"/>
          <p:cNvSpPr>
            <a:spLocks noGrp="1"/>
          </p:cNvSpPr>
          <p:nvPr>
            <p:ph type="subTitle" idx="1"/>
          </p:nvPr>
        </p:nvSpPr>
        <p:spPr/>
        <p:txBody>
          <a:bodyPr>
            <a:normAutofit/>
          </a:bodyPr>
          <a:lstStyle/>
          <a:p>
            <a:r>
              <a:rPr dirty="0"/>
              <a:t>Case Study Presentation</a:t>
            </a:r>
          </a:p>
          <a:p>
            <a:pPr>
              <a:defRPr sz="1800"/>
            </a:pPr>
            <a:r>
              <a:rPr dirty="0"/>
              <a:t>E-Commerce Sales Chatbot Project</a:t>
            </a:r>
          </a:p>
          <a:p>
            <a:pPr>
              <a:defRPr sz="1800"/>
            </a:pPr>
            <a:r>
              <a:rPr dirty="0"/>
              <a:t>Presentation to the Recruitment Panel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8. Key Learnings</a:t>
            </a:r>
          </a:p>
        </p:txBody>
      </p:sp>
      <p:sp>
        <p:nvSpPr>
          <p:cNvPr id="3" name="Content Placeholder 2"/>
          <p:cNvSpPr>
            <a:spLocks noGrp="1"/>
          </p:cNvSpPr>
          <p:nvPr>
            <p:ph idx="1"/>
          </p:nvPr>
        </p:nvSpPr>
        <p:spPr/>
        <p:txBody>
          <a:bodyPr/>
          <a:lstStyle/>
          <a:p>
            <a:endParaRPr dirty="0"/>
          </a:p>
          <a:p>
            <a:pPr>
              <a:defRPr sz="1800"/>
            </a:pPr>
            <a:r>
              <a:rPr dirty="0"/>
              <a:t>Full-stack application development with Django and REST API integration</a:t>
            </a:r>
          </a:p>
          <a:p>
            <a:pPr>
              <a:defRPr sz="1800"/>
            </a:pPr>
            <a:r>
              <a:rPr dirty="0"/>
              <a:t>JWT token-based authentication</a:t>
            </a:r>
          </a:p>
          <a:p>
            <a:pPr>
              <a:defRPr sz="1800"/>
            </a:pPr>
            <a:r>
              <a:rPr dirty="0"/>
              <a:t>Importance of UI/UX for chatbot experiences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9. Conclusion</a:t>
            </a:r>
          </a:p>
        </p:txBody>
      </p:sp>
      <p:sp>
        <p:nvSpPr>
          <p:cNvPr id="3" name="Content Placeholder 2"/>
          <p:cNvSpPr>
            <a:spLocks noGrp="1"/>
          </p:cNvSpPr>
          <p:nvPr>
            <p:ph idx="1"/>
          </p:nvPr>
        </p:nvSpPr>
        <p:spPr/>
        <p:txBody>
          <a:bodyPr/>
          <a:lstStyle/>
          <a:p>
            <a:endParaRPr/>
          </a:p>
          <a:p>
            <a:pPr>
              <a:defRPr sz="1800"/>
            </a:pPr>
            <a:r>
              <a:t>This project showcases the integration of full-stack development practices and chatbot logic to build a professional e-commerce support tool.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 Project Overview</a:t>
            </a:r>
          </a:p>
        </p:txBody>
      </p:sp>
      <p:sp>
        <p:nvSpPr>
          <p:cNvPr id="3" name="Content Placeholder 2"/>
          <p:cNvSpPr>
            <a:spLocks noGrp="1"/>
          </p:cNvSpPr>
          <p:nvPr>
            <p:ph idx="1"/>
          </p:nvPr>
        </p:nvSpPr>
        <p:spPr/>
        <p:txBody>
          <a:bodyPr/>
          <a:lstStyle/>
          <a:p>
            <a:endParaRPr/>
          </a:p>
          <a:p>
            <a:pPr>
              <a:defRPr sz="1800"/>
            </a:pPr>
            <a:r>
              <a:t>This project presents a fully functional E-Commerce Sales Chatbot designed to improve customer interaction and product discovery on a simulated e-commerce platform. The chatbot facilitates product search, query resolution, and a smooth browsing experience for end-users.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2. Objective</a:t>
            </a:r>
          </a:p>
        </p:txBody>
      </p:sp>
      <p:sp>
        <p:nvSpPr>
          <p:cNvPr id="3" name="Content Placeholder 2"/>
          <p:cNvSpPr>
            <a:spLocks noGrp="1"/>
          </p:cNvSpPr>
          <p:nvPr>
            <p:ph idx="1"/>
          </p:nvPr>
        </p:nvSpPr>
        <p:spPr/>
        <p:txBody>
          <a:bodyPr/>
          <a:lstStyle/>
          <a:p>
            <a:endParaRPr/>
          </a:p>
          <a:p>
            <a:pPr>
              <a:defRPr sz="1800"/>
            </a:pPr>
            <a:r>
              <a:t>To develop a responsive, interactive chatbot interface backed by a Django-powered backend system and mock inventory data. The chatbot aims to enhance customer experience through intelligent query handling and product recommendation.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3. Technology Stack</a:t>
            </a:r>
          </a:p>
        </p:txBody>
      </p:sp>
      <p:sp>
        <p:nvSpPr>
          <p:cNvPr id="3" name="Content Placeholder 2"/>
          <p:cNvSpPr>
            <a:spLocks noGrp="1"/>
          </p:cNvSpPr>
          <p:nvPr>
            <p:ph idx="1"/>
          </p:nvPr>
        </p:nvSpPr>
        <p:spPr/>
        <p:txBody>
          <a:bodyPr/>
          <a:lstStyle/>
          <a:p>
            <a:endParaRPr dirty="0"/>
          </a:p>
          <a:p>
            <a:pPr>
              <a:defRPr sz="1800"/>
            </a:pPr>
            <a:r>
              <a:rPr b="1" dirty="0"/>
              <a:t>Frontend: </a:t>
            </a:r>
            <a:r>
              <a:rPr dirty="0"/>
              <a:t>HTML5, CSS3, JavaScript</a:t>
            </a:r>
          </a:p>
          <a:p>
            <a:pPr>
              <a:defRPr sz="1800"/>
            </a:pPr>
            <a:r>
              <a:rPr b="1" dirty="0"/>
              <a:t>Backend: </a:t>
            </a:r>
            <a:r>
              <a:rPr dirty="0"/>
              <a:t>Python (Django, Django REST Framework)</a:t>
            </a:r>
          </a:p>
          <a:p>
            <a:pPr>
              <a:defRPr sz="1800"/>
            </a:pPr>
            <a:r>
              <a:rPr b="1" dirty="0"/>
              <a:t>Database: </a:t>
            </a:r>
            <a:r>
              <a:rPr dirty="0"/>
              <a:t>SQLite (for mock inventory)</a:t>
            </a:r>
          </a:p>
          <a:p>
            <a:pPr>
              <a:defRPr sz="1800"/>
            </a:pPr>
            <a:r>
              <a:rPr b="1" dirty="0"/>
              <a:t>Authentication: </a:t>
            </a:r>
            <a:r>
              <a:rPr dirty="0"/>
              <a:t>Django Auth, JWT (</a:t>
            </a:r>
            <a:r>
              <a:rPr dirty="0" err="1"/>
              <a:t>SimpleJWT</a:t>
            </a: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4. Key Features</a:t>
            </a:r>
          </a:p>
        </p:txBody>
      </p:sp>
      <p:sp>
        <p:nvSpPr>
          <p:cNvPr id="3" name="Content Placeholder 2"/>
          <p:cNvSpPr>
            <a:spLocks noGrp="1"/>
          </p:cNvSpPr>
          <p:nvPr>
            <p:ph idx="1"/>
          </p:nvPr>
        </p:nvSpPr>
        <p:spPr/>
        <p:txBody>
          <a:bodyPr/>
          <a:lstStyle/>
          <a:p>
            <a:endParaRPr dirty="0"/>
          </a:p>
          <a:p>
            <a:pPr>
              <a:defRPr sz="1800"/>
            </a:pPr>
            <a:r>
              <a:rPr dirty="0"/>
              <a:t>Chatbot UI with responsive design</a:t>
            </a:r>
          </a:p>
          <a:p>
            <a:pPr>
              <a:defRPr sz="1800"/>
            </a:pPr>
            <a:r>
              <a:rPr dirty="0"/>
              <a:t>JWT Authentication and session handling</a:t>
            </a:r>
          </a:p>
          <a:p>
            <a:pPr>
              <a:defRPr sz="1800"/>
            </a:pPr>
            <a:r>
              <a:rPr dirty="0"/>
              <a:t>Real-time product recommendations based on user queries</a:t>
            </a:r>
          </a:p>
          <a:p>
            <a:pPr>
              <a:defRPr sz="1800"/>
            </a:pPr>
            <a:r>
              <a:rPr dirty="0"/>
              <a:t>Admin panel for product and user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5. Architecture</a:t>
            </a:r>
          </a:p>
        </p:txBody>
      </p:sp>
      <p:sp>
        <p:nvSpPr>
          <p:cNvPr id="3" name="Content Placeholder 2"/>
          <p:cNvSpPr>
            <a:spLocks noGrp="1"/>
          </p:cNvSpPr>
          <p:nvPr>
            <p:ph idx="1"/>
          </p:nvPr>
        </p:nvSpPr>
        <p:spPr/>
        <p:txBody>
          <a:bodyPr/>
          <a:lstStyle/>
          <a:p>
            <a:endParaRPr/>
          </a:p>
          <a:p>
            <a:pPr>
              <a:defRPr sz="1800"/>
            </a:pPr>
            <a:r>
              <a:t>The system is divided into frontend and backend layers. The chatbot frontend captures user input and sends it via REST API to the Django backend. The backend processes the query, filters product data, and sends responses which are dynamically rendered on the frontend.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6. Sample Queries</a:t>
            </a:r>
          </a:p>
        </p:txBody>
      </p:sp>
      <p:sp>
        <p:nvSpPr>
          <p:cNvPr id="3" name="Content Placeholder 2"/>
          <p:cNvSpPr>
            <a:spLocks noGrp="1"/>
          </p:cNvSpPr>
          <p:nvPr>
            <p:ph idx="1"/>
          </p:nvPr>
        </p:nvSpPr>
        <p:spPr/>
        <p:txBody>
          <a:bodyPr/>
          <a:lstStyle/>
          <a:p>
            <a:endParaRPr dirty="0"/>
          </a:p>
          <a:p>
            <a:pPr>
              <a:defRPr sz="1800"/>
            </a:pPr>
            <a:r>
              <a:rPr b="1" dirty="0"/>
              <a:t>User: </a:t>
            </a:r>
            <a:r>
              <a:rPr dirty="0"/>
              <a:t>I want to buy headphones</a:t>
            </a:r>
            <a:br>
              <a:rPr dirty="0"/>
            </a:br>
            <a:r>
              <a:rPr b="1" dirty="0"/>
              <a:t>Bot: </a:t>
            </a:r>
            <a:r>
              <a:rPr dirty="0"/>
              <a:t>Found 3 products matching 'headphones'.</a:t>
            </a:r>
            <a:br>
              <a:rPr dirty="0"/>
            </a:br>
            <a:r>
              <a:rPr dirty="0"/>
              <a:t>🛍️ Sony WH-1000XM4 - ₹25,000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B047-B654-200D-3515-AC4CB225FB4C}"/>
              </a:ext>
            </a:extLst>
          </p:cNvPr>
          <p:cNvSpPr>
            <a:spLocks noGrp="1"/>
          </p:cNvSpPr>
          <p:nvPr>
            <p:ph type="title"/>
          </p:nvPr>
        </p:nvSpPr>
        <p:spPr/>
        <p:txBody>
          <a:bodyPr/>
          <a:lstStyle/>
          <a:p>
            <a:r>
              <a:rPr lang="en-IN" dirty="0"/>
              <a:t>E-commerce Chatbot</a:t>
            </a:r>
          </a:p>
        </p:txBody>
      </p:sp>
      <p:pic>
        <p:nvPicPr>
          <p:cNvPr id="5" name="Content Placeholder 4">
            <a:extLst>
              <a:ext uri="{FF2B5EF4-FFF2-40B4-BE49-F238E27FC236}">
                <a16:creationId xmlns:a16="http://schemas.microsoft.com/office/drawing/2014/main" id="{4A57F96C-3380-7114-E8F3-5730B4E6D714}"/>
              </a:ext>
            </a:extLst>
          </p:cNvPr>
          <p:cNvPicPr>
            <a:picLocks noGrp="1" noChangeAspect="1"/>
          </p:cNvPicPr>
          <p:nvPr>
            <p:ph idx="1"/>
          </p:nvPr>
        </p:nvPicPr>
        <p:blipFill>
          <a:blip r:embed="rId2"/>
          <a:srcRect l="1896" t="2476" r="1853" b="2195"/>
          <a:stretch>
            <a:fillRect/>
          </a:stretch>
        </p:blipFill>
        <p:spPr>
          <a:xfrm>
            <a:off x="2222918" y="2463314"/>
            <a:ext cx="4698163" cy="3479349"/>
          </a:xfrm>
          <a:ln>
            <a:noFill/>
          </a:ln>
        </p:spPr>
      </p:pic>
    </p:spTree>
    <p:extLst>
      <p:ext uri="{BB962C8B-B14F-4D97-AF65-F5344CB8AC3E}">
        <p14:creationId xmlns:p14="http://schemas.microsoft.com/office/powerpoint/2010/main" val="292676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7. Challenges &amp; Solutions</a:t>
            </a:r>
          </a:p>
        </p:txBody>
      </p:sp>
      <p:sp>
        <p:nvSpPr>
          <p:cNvPr id="3" name="Content Placeholder 2"/>
          <p:cNvSpPr>
            <a:spLocks noGrp="1"/>
          </p:cNvSpPr>
          <p:nvPr>
            <p:ph idx="1"/>
          </p:nvPr>
        </p:nvSpPr>
        <p:spPr/>
        <p:txBody>
          <a:bodyPr/>
          <a:lstStyle/>
          <a:p>
            <a:endParaRPr dirty="0"/>
          </a:p>
          <a:p>
            <a:pPr>
              <a:defRPr sz="1800"/>
            </a:pPr>
            <a:r>
              <a:rPr dirty="0"/>
              <a:t>Ensuring responsiveness on all screen sizes – resolved with CSS Flexbox and media queries.</a:t>
            </a:r>
          </a:p>
          <a:p>
            <a:pPr>
              <a:defRPr sz="1800"/>
            </a:pPr>
            <a:r>
              <a:rPr dirty="0"/>
              <a:t>Query understanding and keyword matching – implemented keyword matching logic with fallback response.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TotalTime>
  <Words>323</Words>
  <Application>Microsoft Office PowerPoint</Application>
  <PresentationFormat>On-screen Show (4:3)</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E-commerce Chatbot Project</vt:lpstr>
      <vt:lpstr>1. Project Overview</vt:lpstr>
      <vt:lpstr>2. Objective</vt:lpstr>
      <vt:lpstr>3. Technology Stack</vt:lpstr>
      <vt:lpstr>4. Key Features</vt:lpstr>
      <vt:lpstr>5. Architecture</vt:lpstr>
      <vt:lpstr>6. Sample Queries</vt:lpstr>
      <vt:lpstr>E-commerce Chatbot</vt:lpstr>
      <vt:lpstr>7. Challenges &amp; Solutions</vt:lpstr>
      <vt:lpstr>8. Key Learnings</vt:lpstr>
      <vt:lpstr>9.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PARIMALA DURGA SRIVALLI PICHIKA</cp:lastModifiedBy>
  <cp:revision>2</cp:revision>
  <dcterms:created xsi:type="dcterms:W3CDTF">2013-01-27T09:14:16Z</dcterms:created>
  <dcterms:modified xsi:type="dcterms:W3CDTF">2025-06-09T16:00:46Z</dcterms:modified>
  <cp:category/>
</cp:coreProperties>
</file>