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0"/>
  </p:notesMasterIdLst>
  <p:sldIdLst>
    <p:sldId id="256" r:id="rId2"/>
    <p:sldId id="258" r:id="rId3"/>
    <p:sldId id="257" r:id="rId4"/>
    <p:sldId id="261" r:id="rId5"/>
    <p:sldId id="262" r:id="rId6"/>
    <p:sldId id="264" r:id="rId7"/>
    <p:sldId id="323" r:id="rId8"/>
    <p:sldId id="312" r:id="rId9"/>
    <p:sldId id="313" r:id="rId10"/>
    <p:sldId id="315" r:id="rId11"/>
    <p:sldId id="266" r:id="rId12"/>
    <p:sldId id="316" r:id="rId13"/>
    <p:sldId id="317" r:id="rId14"/>
    <p:sldId id="318" r:id="rId15"/>
    <p:sldId id="314" r:id="rId16"/>
    <p:sldId id="324" r:id="rId17"/>
    <p:sldId id="319" r:id="rId18"/>
    <p:sldId id="321" r:id="rId19"/>
  </p:sldIdLst>
  <p:sldSz cx="9144000" cy="5143500" type="screen16x9"/>
  <p:notesSz cx="6858000" cy="9144000"/>
  <p:embeddedFontLst>
    <p:embeddedFont>
      <p:font typeface="Albert Sans" panose="020B0604020202020204" charset="0"/>
      <p:regular r:id="rId21"/>
      <p:bold r:id="rId22"/>
      <p:italic r:id="rId23"/>
      <p:boldItalic r:id="rId24"/>
    </p:embeddedFont>
    <p:embeddedFont>
      <p:font typeface="Anaheim" panose="020B0604020202020204" charset="0"/>
      <p:regular r:id="rId25"/>
    </p:embeddedFont>
    <p:embeddedFont>
      <p:font typeface="Bebas Neue" panose="020B0606020202050201" pitchFamily="34" charset="0"/>
      <p:regular r:id="rId26"/>
    </p:embeddedFont>
    <p:embeddedFont>
      <p:font typeface="Source Sans Pro" panose="020B0503030403020204" pitchFamily="34" charset="0"/>
      <p:regular r:id="rId27"/>
      <p:bold r:id="rId28"/>
      <p:italic r:id="rId29"/>
      <p:boldItalic r:id="rId30"/>
    </p:embeddedFont>
    <p:embeddedFont>
      <p:font typeface="Work Sans SemiBold"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FD8DED-D44E-4E88-BE79-2BA8791CF02D}" v="54" dt="2023-04-30T05:23:17.840"/>
  </p1510:revLst>
</p1510:revInfo>
</file>

<file path=ppt/tableStyles.xml><?xml version="1.0" encoding="utf-8"?>
<a:tblStyleLst xmlns:a="http://schemas.openxmlformats.org/drawingml/2006/main" def="{489FA935-2410-4704-B65D-8CCFA58163AB}">
  <a:tblStyle styleId="{489FA935-2410-4704-B65D-8CCFA58163A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microsoft.com/office/2016/11/relationships/changesInfo" Target="changesInfos/changesInfo1.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erasaimohit Dandu" userId="3e29b883c3149e0a" providerId="LiveId" clId="{F75F4A44-0A34-44B5-890C-E116A482595F}"/>
    <pc:docChg chg="undo custSel addSld delSld modSld sldOrd delMainMaster modMainMaster">
      <pc:chgData name="Veerasaimohit Dandu" userId="3e29b883c3149e0a" providerId="LiveId" clId="{F75F4A44-0A34-44B5-890C-E116A482595F}" dt="2023-04-18T03:29:47.827" v="2142" actId="20577"/>
      <pc:docMkLst>
        <pc:docMk/>
      </pc:docMkLst>
      <pc:sldChg chg="addSp delSp modSp mod">
        <pc:chgData name="Veerasaimohit Dandu" userId="3e29b883c3149e0a" providerId="LiveId" clId="{F75F4A44-0A34-44B5-890C-E116A482595F}" dt="2023-04-18T02:01:50.039" v="617" actId="14100"/>
        <pc:sldMkLst>
          <pc:docMk/>
          <pc:sldMk cId="0" sldId="256"/>
        </pc:sldMkLst>
        <pc:spChg chg="add mod">
          <ac:chgData name="Veerasaimohit Dandu" userId="3e29b883c3149e0a" providerId="LiveId" clId="{F75F4A44-0A34-44B5-890C-E116A482595F}" dt="2023-04-18T02:01:35.934" v="614" actId="1076"/>
          <ac:spMkLst>
            <pc:docMk/>
            <pc:sldMk cId="0" sldId="256"/>
            <ac:spMk id="3" creationId="{266D4893-A837-6C12-1BC1-5A811AB3AEEF}"/>
          </ac:spMkLst>
        </pc:spChg>
        <pc:spChg chg="mod">
          <ac:chgData name="Veerasaimohit Dandu" userId="3e29b883c3149e0a" providerId="LiveId" clId="{F75F4A44-0A34-44B5-890C-E116A482595F}" dt="2023-04-18T02:01:33.038" v="613" actId="14100"/>
          <ac:spMkLst>
            <pc:docMk/>
            <pc:sldMk cId="0" sldId="256"/>
            <ac:spMk id="273" creationId="{00000000-0000-0000-0000-000000000000}"/>
          </ac:spMkLst>
        </pc:spChg>
        <pc:spChg chg="mod">
          <ac:chgData name="Veerasaimohit Dandu" userId="3e29b883c3149e0a" providerId="LiveId" clId="{F75F4A44-0A34-44B5-890C-E116A482595F}" dt="2023-04-18T02:00:36.987" v="606" actId="1076"/>
          <ac:spMkLst>
            <pc:docMk/>
            <pc:sldMk cId="0" sldId="256"/>
            <ac:spMk id="274" creationId="{00000000-0000-0000-0000-000000000000}"/>
          </ac:spMkLst>
        </pc:spChg>
        <pc:grpChg chg="del mod">
          <ac:chgData name="Veerasaimohit Dandu" userId="3e29b883c3149e0a" providerId="LiveId" clId="{F75F4A44-0A34-44B5-890C-E116A482595F}" dt="2023-04-18T01:40:09.319" v="374" actId="478"/>
          <ac:grpSpMkLst>
            <pc:docMk/>
            <pc:sldMk cId="0" sldId="256"/>
            <ac:grpSpMk id="275" creationId="{00000000-0000-0000-0000-000000000000}"/>
          </ac:grpSpMkLst>
        </pc:grpChg>
        <pc:grpChg chg="del mod">
          <ac:chgData name="Veerasaimohit Dandu" userId="3e29b883c3149e0a" providerId="LiveId" clId="{F75F4A44-0A34-44B5-890C-E116A482595F}" dt="2023-04-18T01:40:09.975" v="375" actId="478"/>
          <ac:grpSpMkLst>
            <pc:docMk/>
            <pc:sldMk cId="0" sldId="256"/>
            <ac:grpSpMk id="473" creationId="{00000000-0000-0000-0000-000000000000}"/>
          </ac:grpSpMkLst>
        </pc:grpChg>
        <pc:picChg chg="add mod">
          <ac:chgData name="Veerasaimohit Dandu" userId="3e29b883c3149e0a" providerId="LiveId" clId="{F75F4A44-0A34-44B5-890C-E116A482595F}" dt="2023-04-18T01:33:11.944" v="125" actId="1076"/>
          <ac:picMkLst>
            <pc:docMk/>
            <pc:sldMk cId="0" sldId="256"/>
            <ac:picMk id="4" creationId="{A2BC511D-4ACD-3F29-583D-F977947FCB0B}"/>
          </ac:picMkLst>
        </pc:picChg>
        <pc:picChg chg="add mod">
          <ac:chgData name="Veerasaimohit Dandu" userId="3e29b883c3149e0a" providerId="LiveId" clId="{F75F4A44-0A34-44B5-890C-E116A482595F}" dt="2023-04-18T02:01:50.039" v="617" actId="14100"/>
          <ac:picMkLst>
            <pc:docMk/>
            <pc:sldMk cId="0" sldId="256"/>
            <ac:picMk id="5" creationId="{A1D08371-8924-00F5-E109-8A5D984C0DC3}"/>
          </ac:picMkLst>
        </pc:picChg>
      </pc:sldChg>
      <pc:sldChg chg="delSp modSp mod">
        <pc:chgData name="Veerasaimohit Dandu" userId="3e29b883c3149e0a" providerId="LiveId" clId="{F75F4A44-0A34-44B5-890C-E116A482595F}" dt="2023-04-18T01:48:11.686" v="447" actId="404"/>
        <pc:sldMkLst>
          <pc:docMk/>
          <pc:sldMk cId="0" sldId="257"/>
        </pc:sldMkLst>
        <pc:spChg chg="mod">
          <ac:chgData name="Veerasaimohit Dandu" userId="3e29b883c3149e0a" providerId="LiveId" clId="{F75F4A44-0A34-44B5-890C-E116A482595F}" dt="2023-04-18T01:38:51.922" v="371" actId="1076"/>
          <ac:spMkLst>
            <pc:docMk/>
            <pc:sldMk cId="0" sldId="257"/>
            <ac:spMk id="520" creationId="{00000000-0000-0000-0000-000000000000}"/>
          </ac:spMkLst>
        </pc:spChg>
        <pc:spChg chg="mod">
          <ac:chgData name="Veerasaimohit Dandu" userId="3e29b883c3149e0a" providerId="LiveId" clId="{F75F4A44-0A34-44B5-890C-E116A482595F}" dt="2023-04-18T01:48:11.686" v="447" actId="404"/>
          <ac:spMkLst>
            <pc:docMk/>
            <pc:sldMk cId="0" sldId="257"/>
            <ac:spMk id="522" creationId="{00000000-0000-0000-0000-000000000000}"/>
          </ac:spMkLst>
        </pc:spChg>
        <pc:spChg chg="del">
          <ac:chgData name="Veerasaimohit Dandu" userId="3e29b883c3149e0a" providerId="LiveId" clId="{F75F4A44-0A34-44B5-890C-E116A482595F}" dt="2023-04-18T01:38:16.359" v="354" actId="478"/>
          <ac:spMkLst>
            <pc:docMk/>
            <pc:sldMk cId="0" sldId="257"/>
            <ac:spMk id="523" creationId="{00000000-0000-0000-0000-000000000000}"/>
          </ac:spMkLst>
        </pc:spChg>
        <pc:spChg chg="del">
          <ac:chgData name="Veerasaimohit Dandu" userId="3e29b883c3149e0a" providerId="LiveId" clId="{F75F4A44-0A34-44B5-890C-E116A482595F}" dt="2023-04-18T01:38:17.840" v="355" actId="478"/>
          <ac:spMkLst>
            <pc:docMk/>
            <pc:sldMk cId="0" sldId="257"/>
            <ac:spMk id="524" creationId="{00000000-0000-0000-0000-000000000000}"/>
          </ac:spMkLst>
        </pc:spChg>
        <pc:graphicFrameChg chg="del">
          <ac:chgData name="Veerasaimohit Dandu" userId="3e29b883c3149e0a" providerId="LiveId" clId="{F75F4A44-0A34-44B5-890C-E116A482595F}" dt="2023-04-18T01:38:14.389" v="353" actId="478"/>
          <ac:graphicFrameMkLst>
            <pc:docMk/>
            <pc:sldMk cId="0" sldId="257"/>
            <ac:graphicFrameMk id="521" creationId="{00000000-0000-0000-0000-000000000000}"/>
          </ac:graphicFrameMkLst>
        </pc:graphicFrameChg>
      </pc:sldChg>
      <pc:sldChg chg="addSp delSp modSp mod ord">
        <pc:chgData name="Veerasaimohit Dandu" userId="3e29b883c3149e0a" providerId="LiveId" clId="{F75F4A44-0A34-44B5-890C-E116A482595F}" dt="2023-04-18T03:09:35.148" v="2053" actId="1076"/>
        <pc:sldMkLst>
          <pc:docMk/>
          <pc:sldMk cId="0" sldId="258"/>
        </pc:sldMkLst>
        <pc:spChg chg="add mod">
          <ac:chgData name="Veerasaimohit Dandu" userId="3e29b883c3149e0a" providerId="LiveId" clId="{F75F4A44-0A34-44B5-890C-E116A482595F}" dt="2023-04-18T02:53:59.552" v="1637" actId="1076"/>
          <ac:spMkLst>
            <pc:docMk/>
            <pc:sldMk cId="0" sldId="258"/>
            <ac:spMk id="2" creationId="{54E45E52-CA60-2159-23A6-70A206E413CB}"/>
          </ac:spMkLst>
        </pc:spChg>
        <pc:spChg chg="add del mod">
          <ac:chgData name="Veerasaimohit Dandu" userId="3e29b883c3149e0a" providerId="LiveId" clId="{F75F4A44-0A34-44B5-890C-E116A482595F}" dt="2023-04-18T02:54:11.444" v="1640" actId="478"/>
          <ac:spMkLst>
            <pc:docMk/>
            <pc:sldMk cId="0" sldId="258"/>
            <ac:spMk id="4" creationId="{7F92E72B-62B9-93C6-8EB7-1C3473D40AEB}"/>
          </ac:spMkLst>
        </pc:spChg>
        <pc:spChg chg="add del mod">
          <ac:chgData name="Veerasaimohit Dandu" userId="3e29b883c3149e0a" providerId="LiveId" clId="{F75F4A44-0A34-44B5-890C-E116A482595F}" dt="2023-04-18T02:54:16.024" v="1643" actId="478"/>
          <ac:spMkLst>
            <pc:docMk/>
            <pc:sldMk cId="0" sldId="258"/>
            <ac:spMk id="6" creationId="{3B1EE388-8343-2668-A84A-21AE06226922}"/>
          </ac:spMkLst>
        </pc:spChg>
        <pc:spChg chg="add mod">
          <ac:chgData name="Veerasaimohit Dandu" userId="3e29b883c3149e0a" providerId="LiveId" clId="{F75F4A44-0A34-44B5-890C-E116A482595F}" dt="2023-04-18T03:09:22.247" v="2051" actId="1076"/>
          <ac:spMkLst>
            <pc:docMk/>
            <pc:sldMk cId="0" sldId="258"/>
            <ac:spMk id="7" creationId="{69E05D96-D817-62DF-53DE-083DBC247629}"/>
          </ac:spMkLst>
        </pc:spChg>
        <pc:spChg chg="add mod">
          <ac:chgData name="Veerasaimohit Dandu" userId="3e29b883c3149e0a" providerId="LiveId" clId="{F75F4A44-0A34-44B5-890C-E116A482595F}" dt="2023-04-18T02:55:59.265" v="1661" actId="20577"/>
          <ac:spMkLst>
            <pc:docMk/>
            <pc:sldMk cId="0" sldId="258"/>
            <ac:spMk id="8" creationId="{CE82E664-EE9F-BB8A-019E-00DE6E29AEA2}"/>
          </ac:spMkLst>
        </pc:spChg>
        <pc:spChg chg="add mod">
          <ac:chgData name="Veerasaimohit Dandu" userId="3e29b883c3149e0a" providerId="LiveId" clId="{F75F4A44-0A34-44B5-890C-E116A482595F}" dt="2023-04-18T02:55:56.215" v="1659" actId="20577"/>
          <ac:spMkLst>
            <pc:docMk/>
            <pc:sldMk cId="0" sldId="258"/>
            <ac:spMk id="9" creationId="{DA6FE625-3DF5-5842-25E3-36EAA7C790C1}"/>
          </ac:spMkLst>
        </pc:spChg>
        <pc:spChg chg="add mod">
          <ac:chgData name="Veerasaimohit Dandu" userId="3e29b883c3149e0a" providerId="LiveId" clId="{F75F4A44-0A34-44B5-890C-E116A482595F}" dt="2023-04-18T02:55:53.532" v="1657" actId="20577"/>
          <ac:spMkLst>
            <pc:docMk/>
            <pc:sldMk cId="0" sldId="258"/>
            <ac:spMk id="10" creationId="{38B1668E-F431-1BF0-6569-C391F282A13C}"/>
          </ac:spMkLst>
        </pc:spChg>
        <pc:spChg chg="add mod">
          <ac:chgData name="Veerasaimohit Dandu" userId="3e29b883c3149e0a" providerId="LiveId" clId="{F75F4A44-0A34-44B5-890C-E116A482595F}" dt="2023-04-18T02:55:49.584" v="1655" actId="20577"/>
          <ac:spMkLst>
            <pc:docMk/>
            <pc:sldMk cId="0" sldId="258"/>
            <ac:spMk id="11" creationId="{7A8E2C78-77B0-9D09-EA8B-2DC424CA3C72}"/>
          </ac:spMkLst>
        </pc:spChg>
        <pc:spChg chg="add del mod">
          <ac:chgData name="Veerasaimohit Dandu" userId="3e29b883c3149e0a" providerId="LiveId" clId="{F75F4A44-0A34-44B5-890C-E116A482595F}" dt="2023-04-18T02:56:31.616" v="1669" actId="478"/>
          <ac:spMkLst>
            <pc:docMk/>
            <pc:sldMk cId="0" sldId="258"/>
            <ac:spMk id="13" creationId="{B70335ED-EF43-E8F8-A35A-FB274BA904A9}"/>
          </ac:spMkLst>
        </pc:spChg>
        <pc:spChg chg="add del mod">
          <ac:chgData name="Veerasaimohit Dandu" userId="3e29b883c3149e0a" providerId="LiveId" clId="{F75F4A44-0A34-44B5-890C-E116A482595F}" dt="2023-04-18T02:56:34.680" v="1671" actId="478"/>
          <ac:spMkLst>
            <pc:docMk/>
            <pc:sldMk cId="0" sldId="258"/>
            <ac:spMk id="15" creationId="{4A7D7983-BBB0-6130-47BF-69DF091BE7BA}"/>
          </ac:spMkLst>
        </pc:spChg>
        <pc:spChg chg="add del mod">
          <ac:chgData name="Veerasaimohit Dandu" userId="3e29b883c3149e0a" providerId="LiveId" clId="{F75F4A44-0A34-44B5-890C-E116A482595F}" dt="2023-04-18T02:56:36.582" v="1673" actId="478"/>
          <ac:spMkLst>
            <pc:docMk/>
            <pc:sldMk cId="0" sldId="258"/>
            <ac:spMk id="17" creationId="{1473FB39-E4A2-E814-5AFA-096AC3913152}"/>
          </ac:spMkLst>
        </pc:spChg>
        <pc:spChg chg="add del mod">
          <ac:chgData name="Veerasaimohit Dandu" userId="3e29b883c3149e0a" providerId="LiveId" clId="{F75F4A44-0A34-44B5-890C-E116A482595F}" dt="2023-04-18T02:56:40.292" v="1675" actId="478"/>
          <ac:spMkLst>
            <pc:docMk/>
            <pc:sldMk cId="0" sldId="258"/>
            <ac:spMk id="19" creationId="{A61BCF2C-9761-014D-7E2C-A502AD1277CE}"/>
          </ac:spMkLst>
        </pc:spChg>
        <pc:spChg chg="add del mod">
          <ac:chgData name="Veerasaimohit Dandu" userId="3e29b883c3149e0a" providerId="LiveId" clId="{F75F4A44-0A34-44B5-890C-E116A482595F}" dt="2023-04-18T02:56:44.489" v="1677" actId="478"/>
          <ac:spMkLst>
            <pc:docMk/>
            <pc:sldMk cId="0" sldId="258"/>
            <ac:spMk id="21" creationId="{AC02E6B3-2B86-3DAA-F397-36CE1AE5B946}"/>
          </ac:spMkLst>
        </pc:spChg>
        <pc:spChg chg="add mod">
          <ac:chgData name="Veerasaimohit Dandu" userId="3e29b883c3149e0a" providerId="LiveId" clId="{F75F4A44-0A34-44B5-890C-E116A482595F}" dt="2023-04-18T02:57:40.270" v="1741" actId="20577"/>
          <ac:spMkLst>
            <pc:docMk/>
            <pc:sldMk cId="0" sldId="258"/>
            <ac:spMk id="22" creationId="{29D0145A-EF75-C7FB-914E-9A14D310455F}"/>
          </ac:spMkLst>
        </pc:spChg>
        <pc:spChg chg="add mod">
          <ac:chgData name="Veerasaimohit Dandu" userId="3e29b883c3149e0a" providerId="LiveId" clId="{F75F4A44-0A34-44B5-890C-E116A482595F}" dt="2023-04-18T02:57:55.429" v="1753" actId="20577"/>
          <ac:spMkLst>
            <pc:docMk/>
            <pc:sldMk cId="0" sldId="258"/>
            <ac:spMk id="23" creationId="{91429C60-113B-89AC-8FC9-0DD31D84CF84}"/>
          </ac:spMkLst>
        </pc:spChg>
        <pc:spChg chg="add mod">
          <ac:chgData name="Veerasaimohit Dandu" userId="3e29b883c3149e0a" providerId="LiveId" clId="{F75F4A44-0A34-44B5-890C-E116A482595F}" dt="2023-04-18T03:08:53.705" v="2049" actId="1076"/>
          <ac:spMkLst>
            <pc:docMk/>
            <pc:sldMk cId="0" sldId="258"/>
            <ac:spMk id="24" creationId="{2B89544E-CD74-36F0-DBE5-3BE04BB00BC1}"/>
          </ac:spMkLst>
        </pc:spChg>
        <pc:spChg chg="add mod">
          <ac:chgData name="Veerasaimohit Dandu" userId="3e29b883c3149e0a" providerId="LiveId" clId="{F75F4A44-0A34-44B5-890C-E116A482595F}" dt="2023-04-18T03:09:05.119" v="2050" actId="1076"/>
          <ac:spMkLst>
            <pc:docMk/>
            <pc:sldMk cId="0" sldId="258"/>
            <ac:spMk id="25" creationId="{AE6BEF05-F19A-48D3-FD24-B8F0443D5D16}"/>
          </ac:spMkLst>
        </pc:spChg>
        <pc:spChg chg="add mod">
          <ac:chgData name="Veerasaimohit Dandu" userId="3e29b883c3149e0a" providerId="LiveId" clId="{F75F4A44-0A34-44B5-890C-E116A482595F}" dt="2023-04-18T03:00:49.746" v="1891" actId="1076"/>
          <ac:spMkLst>
            <pc:docMk/>
            <pc:sldMk cId="0" sldId="258"/>
            <ac:spMk id="26" creationId="{3C2137AB-9546-C7C6-67E4-E20813E506CD}"/>
          </ac:spMkLst>
        </pc:spChg>
        <pc:spChg chg="add mod">
          <ac:chgData name="Veerasaimohit Dandu" userId="3e29b883c3149e0a" providerId="LiveId" clId="{F75F4A44-0A34-44B5-890C-E116A482595F}" dt="2023-04-18T03:00:46.909" v="1890" actId="1076"/>
          <ac:spMkLst>
            <pc:docMk/>
            <pc:sldMk cId="0" sldId="258"/>
            <ac:spMk id="27" creationId="{B82E082D-AF3D-C4D8-32A1-5920CD90080B}"/>
          </ac:spMkLst>
        </pc:spChg>
        <pc:spChg chg="add mod">
          <ac:chgData name="Veerasaimohit Dandu" userId="3e29b883c3149e0a" providerId="LiveId" clId="{F75F4A44-0A34-44B5-890C-E116A482595F}" dt="2023-04-18T03:01:00.629" v="1927" actId="14100"/>
          <ac:spMkLst>
            <pc:docMk/>
            <pc:sldMk cId="0" sldId="258"/>
            <ac:spMk id="28" creationId="{E264CF24-A8C9-62E5-2BB2-19762C4C427B}"/>
          </ac:spMkLst>
        </pc:spChg>
        <pc:spChg chg="add mod">
          <ac:chgData name="Veerasaimohit Dandu" userId="3e29b883c3149e0a" providerId="LiveId" clId="{F75F4A44-0A34-44B5-890C-E116A482595F}" dt="2023-04-18T03:09:35.148" v="2053" actId="1076"/>
          <ac:spMkLst>
            <pc:docMk/>
            <pc:sldMk cId="0" sldId="258"/>
            <ac:spMk id="29" creationId="{BF957E22-B5E4-99DD-47E9-CC5D8601E528}"/>
          </ac:spMkLst>
        </pc:spChg>
        <pc:spChg chg="add mod">
          <ac:chgData name="Veerasaimohit Dandu" userId="3e29b883c3149e0a" providerId="LiveId" clId="{F75F4A44-0A34-44B5-890C-E116A482595F}" dt="2023-04-18T03:09:28.398" v="2052" actId="1076"/>
          <ac:spMkLst>
            <pc:docMk/>
            <pc:sldMk cId="0" sldId="258"/>
            <ac:spMk id="30" creationId="{122D91B3-8DB8-DACA-F5DC-3F329D095E3F}"/>
          </ac:spMkLst>
        </pc:spChg>
        <pc:spChg chg="mod">
          <ac:chgData name="Veerasaimohit Dandu" userId="3e29b883c3149e0a" providerId="LiveId" clId="{F75F4A44-0A34-44B5-890C-E116A482595F}" dt="2023-04-18T03:02:26.088" v="1984" actId="208"/>
          <ac:spMkLst>
            <pc:docMk/>
            <pc:sldMk cId="0" sldId="258"/>
            <ac:spMk id="529" creationId="{00000000-0000-0000-0000-000000000000}"/>
          </ac:spMkLst>
        </pc:spChg>
        <pc:spChg chg="del">
          <ac:chgData name="Veerasaimohit Dandu" userId="3e29b883c3149e0a" providerId="LiveId" clId="{F75F4A44-0A34-44B5-890C-E116A482595F}" dt="2023-04-18T02:54:14.366" v="1641" actId="478"/>
          <ac:spMkLst>
            <pc:docMk/>
            <pc:sldMk cId="0" sldId="258"/>
            <ac:spMk id="530" creationId="{00000000-0000-0000-0000-000000000000}"/>
          </ac:spMkLst>
        </pc:spChg>
        <pc:spChg chg="del">
          <ac:chgData name="Veerasaimohit Dandu" userId="3e29b883c3149e0a" providerId="LiveId" clId="{F75F4A44-0A34-44B5-890C-E116A482595F}" dt="2023-04-18T02:54:10.182" v="1639" actId="478"/>
          <ac:spMkLst>
            <pc:docMk/>
            <pc:sldMk cId="0" sldId="258"/>
            <ac:spMk id="531" creationId="{00000000-0000-0000-0000-000000000000}"/>
          </ac:spMkLst>
        </pc:spChg>
        <pc:spChg chg="del">
          <ac:chgData name="Veerasaimohit Dandu" userId="3e29b883c3149e0a" providerId="LiveId" clId="{F75F4A44-0A34-44B5-890C-E116A482595F}" dt="2023-04-18T02:56:36.069" v="1672" actId="478"/>
          <ac:spMkLst>
            <pc:docMk/>
            <pc:sldMk cId="0" sldId="258"/>
            <ac:spMk id="532" creationId="{00000000-0000-0000-0000-000000000000}"/>
          </ac:spMkLst>
        </pc:spChg>
        <pc:spChg chg="del">
          <ac:chgData name="Veerasaimohit Dandu" userId="3e29b883c3149e0a" providerId="LiveId" clId="{F75F4A44-0A34-44B5-890C-E116A482595F}" dt="2023-04-18T02:56:43.278" v="1676" actId="478"/>
          <ac:spMkLst>
            <pc:docMk/>
            <pc:sldMk cId="0" sldId="258"/>
            <ac:spMk id="533" creationId="{00000000-0000-0000-0000-000000000000}"/>
          </ac:spMkLst>
        </pc:spChg>
        <pc:spChg chg="mod">
          <ac:chgData name="Veerasaimohit Dandu" userId="3e29b883c3149e0a" providerId="LiveId" clId="{F75F4A44-0A34-44B5-890C-E116A482595F}" dt="2023-04-18T02:53:42.987" v="1631" actId="1076"/>
          <ac:spMkLst>
            <pc:docMk/>
            <pc:sldMk cId="0" sldId="258"/>
            <ac:spMk id="534" creationId="{00000000-0000-0000-0000-000000000000}"/>
          </ac:spMkLst>
        </pc:spChg>
        <pc:spChg chg="mod">
          <ac:chgData name="Veerasaimohit Dandu" userId="3e29b883c3149e0a" providerId="LiveId" clId="{F75F4A44-0A34-44B5-890C-E116A482595F}" dt="2023-04-18T02:53:14.551" v="1627" actId="1076"/>
          <ac:spMkLst>
            <pc:docMk/>
            <pc:sldMk cId="0" sldId="258"/>
            <ac:spMk id="535" creationId="{00000000-0000-0000-0000-000000000000}"/>
          </ac:spMkLst>
        </pc:spChg>
        <pc:spChg chg="mod">
          <ac:chgData name="Veerasaimohit Dandu" userId="3e29b883c3149e0a" providerId="LiveId" clId="{F75F4A44-0A34-44B5-890C-E116A482595F}" dt="2023-04-18T02:53:17.815" v="1628" actId="1076"/>
          <ac:spMkLst>
            <pc:docMk/>
            <pc:sldMk cId="0" sldId="258"/>
            <ac:spMk id="536" creationId="{00000000-0000-0000-0000-000000000000}"/>
          </ac:spMkLst>
        </pc:spChg>
        <pc:spChg chg="mod">
          <ac:chgData name="Veerasaimohit Dandu" userId="3e29b883c3149e0a" providerId="LiveId" clId="{F75F4A44-0A34-44B5-890C-E116A482595F}" dt="2023-04-18T02:53:35.629" v="1630" actId="1076"/>
          <ac:spMkLst>
            <pc:docMk/>
            <pc:sldMk cId="0" sldId="258"/>
            <ac:spMk id="537" creationId="{00000000-0000-0000-0000-000000000000}"/>
          </ac:spMkLst>
        </pc:spChg>
        <pc:spChg chg="mod">
          <ac:chgData name="Veerasaimohit Dandu" userId="3e29b883c3149e0a" providerId="LiveId" clId="{F75F4A44-0A34-44B5-890C-E116A482595F}" dt="2023-04-18T02:57:17.518" v="1708" actId="20577"/>
          <ac:spMkLst>
            <pc:docMk/>
            <pc:sldMk cId="0" sldId="258"/>
            <ac:spMk id="538" creationId="{00000000-0000-0000-0000-000000000000}"/>
          </ac:spMkLst>
        </pc:spChg>
        <pc:spChg chg="del">
          <ac:chgData name="Veerasaimohit Dandu" userId="3e29b883c3149e0a" providerId="LiveId" clId="{F75F4A44-0A34-44B5-890C-E116A482595F}" dt="2023-04-18T02:56:33.668" v="1670" actId="478"/>
          <ac:spMkLst>
            <pc:docMk/>
            <pc:sldMk cId="0" sldId="258"/>
            <ac:spMk id="539" creationId="{00000000-0000-0000-0000-000000000000}"/>
          </ac:spMkLst>
        </pc:spChg>
        <pc:spChg chg="del mod">
          <ac:chgData name="Veerasaimohit Dandu" userId="3e29b883c3149e0a" providerId="LiveId" clId="{F75F4A44-0A34-44B5-890C-E116A482595F}" dt="2023-04-18T02:56:28.507" v="1668" actId="478"/>
          <ac:spMkLst>
            <pc:docMk/>
            <pc:sldMk cId="0" sldId="258"/>
            <ac:spMk id="540" creationId="{00000000-0000-0000-0000-000000000000}"/>
          </ac:spMkLst>
        </pc:spChg>
        <pc:spChg chg="del">
          <ac:chgData name="Veerasaimohit Dandu" userId="3e29b883c3149e0a" providerId="LiveId" clId="{F75F4A44-0A34-44B5-890C-E116A482595F}" dt="2023-04-18T02:56:38.010" v="1674" actId="478"/>
          <ac:spMkLst>
            <pc:docMk/>
            <pc:sldMk cId="0" sldId="258"/>
            <ac:spMk id="541" creationId="{00000000-0000-0000-0000-000000000000}"/>
          </ac:spMkLst>
        </pc:spChg>
      </pc:sldChg>
      <pc:sldChg chg="del">
        <pc:chgData name="Veerasaimohit Dandu" userId="3e29b883c3149e0a" providerId="LiveId" clId="{F75F4A44-0A34-44B5-890C-E116A482595F}" dt="2023-04-18T03:14:46.071" v="2069" actId="47"/>
        <pc:sldMkLst>
          <pc:docMk/>
          <pc:sldMk cId="0" sldId="259"/>
        </pc:sldMkLst>
      </pc:sldChg>
      <pc:sldChg chg="del">
        <pc:chgData name="Veerasaimohit Dandu" userId="3e29b883c3149e0a" providerId="LiveId" clId="{F75F4A44-0A34-44B5-890C-E116A482595F}" dt="2023-04-18T03:15:41.323" v="2070" actId="47"/>
        <pc:sldMkLst>
          <pc:docMk/>
          <pc:sldMk cId="0" sldId="260"/>
        </pc:sldMkLst>
      </pc:sldChg>
      <pc:sldChg chg="addSp delSp modSp mod ord">
        <pc:chgData name="Veerasaimohit Dandu" userId="3e29b883c3149e0a" providerId="LiveId" clId="{F75F4A44-0A34-44B5-890C-E116A482595F}" dt="2023-04-18T02:02:14.830" v="618" actId="20577"/>
        <pc:sldMkLst>
          <pc:docMk/>
          <pc:sldMk cId="0" sldId="261"/>
        </pc:sldMkLst>
        <pc:spChg chg="add del mod">
          <ac:chgData name="Veerasaimohit Dandu" userId="3e29b883c3149e0a" providerId="LiveId" clId="{F75F4A44-0A34-44B5-890C-E116A482595F}" dt="2023-04-18T01:45:31.654" v="426" actId="478"/>
          <ac:spMkLst>
            <pc:docMk/>
            <pc:sldMk cId="0" sldId="261"/>
            <ac:spMk id="3" creationId="{08B2E7E7-CFB9-2EA5-C14B-D79559063B15}"/>
          </ac:spMkLst>
        </pc:spChg>
        <pc:spChg chg="add del mod">
          <ac:chgData name="Veerasaimohit Dandu" userId="3e29b883c3149e0a" providerId="LiveId" clId="{F75F4A44-0A34-44B5-890C-E116A482595F}" dt="2023-04-18T01:46:51.565" v="428" actId="478"/>
          <ac:spMkLst>
            <pc:docMk/>
            <pc:sldMk cId="0" sldId="261"/>
            <ac:spMk id="5" creationId="{901FAD42-865B-D0D4-FDDE-4E3A964784C3}"/>
          </ac:spMkLst>
        </pc:spChg>
        <pc:spChg chg="add del mod">
          <ac:chgData name="Veerasaimohit Dandu" userId="3e29b883c3149e0a" providerId="LiveId" clId="{F75F4A44-0A34-44B5-890C-E116A482595F}" dt="2023-04-18T01:46:55.913" v="431" actId="478"/>
          <ac:spMkLst>
            <pc:docMk/>
            <pc:sldMk cId="0" sldId="261"/>
            <ac:spMk id="7" creationId="{6E80E235-2617-CBE4-F969-6C74C260AFEF}"/>
          </ac:spMkLst>
        </pc:spChg>
        <pc:spChg chg="mod">
          <ac:chgData name="Veerasaimohit Dandu" userId="3e29b883c3149e0a" providerId="LiveId" clId="{F75F4A44-0A34-44B5-890C-E116A482595F}" dt="2023-04-18T01:45:21.039" v="421" actId="1076"/>
          <ac:spMkLst>
            <pc:docMk/>
            <pc:sldMk cId="0" sldId="261"/>
            <ac:spMk id="858" creationId="{00000000-0000-0000-0000-000000000000}"/>
          </ac:spMkLst>
        </pc:spChg>
        <pc:spChg chg="del">
          <ac:chgData name="Veerasaimohit Dandu" userId="3e29b883c3149e0a" providerId="LiveId" clId="{F75F4A44-0A34-44B5-890C-E116A482595F}" dt="2023-04-18T01:46:55.403" v="430" actId="478"/>
          <ac:spMkLst>
            <pc:docMk/>
            <pc:sldMk cId="0" sldId="261"/>
            <ac:spMk id="859" creationId="{00000000-0000-0000-0000-000000000000}"/>
          </ac:spMkLst>
        </pc:spChg>
        <pc:spChg chg="mod">
          <ac:chgData name="Veerasaimohit Dandu" userId="3e29b883c3149e0a" providerId="LiveId" clId="{F75F4A44-0A34-44B5-890C-E116A482595F}" dt="2023-04-18T02:02:14.830" v="618" actId="20577"/>
          <ac:spMkLst>
            <pc:docMk/>
            <pc:sldMk cId="0" sldId="261"/>
            <ac:spMk id="860" creationId="{00000000-0000-0000-0000-000000000000}"/>
          </ac:spMkLst>
        </pc:spChg>
        <pc:spChg chg="del">
          <ac:chgData name="Veerasaimohit Dandu" userId="3e29b883c3149e0a" providerId="LiveId" clId="{F75F4A44-0A34-44B5-890C-E116A482595F}" dt="2023-04-18T01:45:30.412" v="425" actId="478"/>
          <ac:spMkLst>
            <pc:docMk/>
            <pc:sldMk cId="0" sldId="261"/>
            <ac:spMk id="861" creationId="{00000000-0000-0000-0000-000000000000}"/>
          </ac:spMkLst>
        </pc:spChg>
        <pc:spChg chg="del">
          <ac:chgData name="Veerasaimohit Dandu" userId="3e29b883c3149e0a" providerId="LiveId" clId="{F75F4A44-0A34-44B5-890C-E116A482595F}" dt="2023-04-18T01:46:49.936" v="427" actId="478"/>
          <ac:spMkLst>
            <pc:docMk/>
            <pc:sldMk cId="0" sldId="261"/>
            <ac:spMk id="862" creationId="{00000000-0000-0000-0000-000000000000}"/>
          </ac:spMkLst>
        </pc:spChg>
        <pc:grpChg chg="del mod">
          <ac:chgData name="Veerasaimohit Dandu" userId="3e29b883c3149e0a" providerId="LiveId" clId="{F75F4A44-0A34-44B5-890C-E116A482595F}" dt="2023-04-18T01:45:27.137" v="424" actId="478"/>
          <ac:grpSpMkLst>
            <pc:docMk/>
            <pc:sldMk cId="0" sldId="261"/>
            <ac:grpSpMk id="863" creationId="{00000000-0000-0000-0000-000000000000}"/>
          </ac:grpSpMkLst>
        </pc:grpChg>
        <pc:grpChg chg="del">
          <ac:chgData name="Veerasaimohit Dandu" userId="3e29b883c3149e0a" providerId="LiveId" clId="{F75F4A44-0A34-44B5-890C-E116A482595F}" dt="2023-04-18T01:46:53.593" v="429" actId="478"/>
          <ac:grpSpMkLst>
            <pc:docMk/>
            <pc:sldMk cId="0" sldId="261"/>
            <ac:grpSpMk id="868" creationId="{00000000-0000-0000-0000-000000000000}"/>
          </ac:grpSpMkLst>
        </pc:grpChg>
      </pc:sldChg>
      <pc:sldChg chg="addSp delSp modSp mod ord">
        <pc:chgData name="Veerasaimohit Dandu" userId="3e29b883c3149e0a" providerId="LiveId" clId="{F75F4A44-0A34-44B5-890C-E116A482595F}" dt="2023-04-18T03:19:14.769" v="2115" actId="20577"/>
        <pc:sldMkLst>
          <pc:docMk/>
          <pc:sldMk cId="0" sldId="262"/>
        </pc:sldMkLst>
        <pc:spChg chg="add del mod">
          <ac:chgData name="Veerasaimohit Dandu" userId="3e29b883c3149e0a" providerId="LiveId" clId="{F75F4A44-0A34-44B5-890C-E116A482595F}" dt="2023-04-18T01:48:52.007" v="465" actId="478"/>
          <ac:spMkLst>
            <pc:docMk/>
            <pc:sldMk cId="0" sldId="262"/>
            <ac:spMk id="3" creationId="{287C74FA-83D3-83B3-957A-BDF158DC0E40}"/>
          </ac:spMkLst>
        </pc:spChg>
        <pc:spChg chg="mod">
          <ac:chgData name="Veerasaimohit Dandu" userId="3e29b883c3149e0a" providerId="LiveId" clId="{F75F4A44-0A34-44B5-890C-E116A482595F}" dt="2023-04-18T01:48:48.253" v="463" actId="122"/>
          <ac:spMkLst>
            <pc:docMk/>
            <pc:sldMk cId="0" sldId="262"/>
            <ac:spMk id="875" creationId="{00000000-0000-0000-0000-000000000000}"/>
          </ac:spMkLst>
        </pc:spChg>
        <pc:spChg chg="mod">
          <ac:chgData name="Veerasaimohit Dandu" userId="3e29b883c3149e0a" providerId="LiveId" clId="{F75F4A44-0A34-44B5-890C-E116A482595F}" dt="2023-04-18T03:19:14.769" v="2115" actId="20577"/>
          <ac:spMkLst>
            <pc:docMk/>
            <pc:sldMk cId="0" sldId="262"/>
            <ac:spMk id="876" creationId="{00000000-0000-0000-0000-000000000000}"/>
          </ac:spMkLst>
        </pc:spChg>
        <pc:spChg chg="del">
          <ac:chgData name="Veerasaimohit Dandu" userId="3e29b883c3149e0a" providerId="LiveId" clId="{F75F4A44-0A34-44B5-890C-E116A482595F}" dt="2023-04-18T01:48:50.680" v="464" actId="478"/>
          <ac:spMkLst>
            <pc:docMk/>
            <pc:sldMk cId="0" sldId="262"/>
            <ac:spMk id="877" creationId="{00000000-0000-0000-0000-000000000000}"/>
          </ac:spMkLst>
        </pc:spChg>
      </pc:sldChg>
      <pc:sldChg chg="del">
        <pc:chgData name="Veerasaimohit Dandu" userId="3e29b883c3149e0a" providerId="LiveId" clId="{F75F4A44-0A34-44B5-890C-E116A482595F}" dt="2023-04-18T03:15:42.061" v="2071" actId="47"/>
        <pc:sldMkLst>
          <pc:docMk/>
          <pc:sldMk cId="0" sldId="263"/>
        </pc:sldMkLst>
      </pc:sldChg>
      <pc:sldChg chg="addSp delSp modSp mod ord">
        <pc:chgData name="Veerasaimohit Dandu" userId="3e29b883c3149e0a" providerId="LiveId" clId="{F75F4A44-0A34-44B5-890C-E116A482595F}" dt="2023-04-18T02:16:00.813" v="852" actId="313"/>
        <pc:sldMkLst>
          <pc:docMk/>
          <pc:sldMk cId="0" sldId="264"/>
        </pc:sldMkLst>
        <pc:spChg chg="add del mod">
          <ac:chgData name="Veerasaimohit Dandu" userId="3e29b883c3149e0a" providerId="LiveId" clId="{F75F4A44-0A34-44B5-890C-E116A482595F}" dt="2023-04-18T01:51:02.070" v="499" actId="478"/>
          <ac:spMkLst>
            <pc:docMk/>
            <pc:sldMk cId="0" sldId="264"/>
            <ac:spMk id="3" creationId="{6BE75C4A-A24E-3708-957C-7F3A3D580E99}"/>
          </ac:spMkLst>
        </pc:spChg>
        <pc:spChg chg="add del mod">
          <ac:chgData name="Veerasaimohit Dandu" userId="3e29b883c3149e0a" providerId="LiveId" clId="{F75F4A44-0A34-44B5-890C-E116A482595F}" dt="2023-04-18T01:51:05.127" v="501" actId="478"/>
          <ac:spMkLst>
            <pc:docMk/>
            <pc:sldMk cId="0" sldId="264"/>
            <ac:spMk id="5" creationId="{E33A6B73-6663-C263-59CB-144474E5D54D}"/>
          </ac:spMkLst>
        </pc:spChg>
        <pc:spChg chg="add del mod">
          <ac:chgData name="Veerasaimohit Dandu" userId="3e29b883c3149e0a" providerId="LiveId" clId="{F75F4A44-0A34-44B5-890C-E116A482595F}" dt="2023-04-18T01:51:17.710" v="504" actId="478"/>
          <ac:spMkLst>
            <pc:docMk/>
            <pc:sldMk cId="0" sldId="264"/>
            <ac:spMk id="7" creationId="{FFFB2150-90EE-34C8-59A4-467576B66235}"/>
          </ac:spMkLst>
        </pc:spChg>
        <pc:spChg chg="add del mod">
          <ac:chgData name="Veerasaimohit Dandu" userId="3e29b883c3149e0a" providerId="LiveId" clId="{F75F4A44-0A34-44B5-890C-E116A482595F}" dt="2023-04-18T01:51:20.704" v="506" actId="478"/>
          <ac:spMkLst>
            <pc:docMk/>
            <pc:sldMk cId="0" sldId="264"/>
            <ac:spMk id="9" creationId="{219C1CF2-890E-7724-C91C-66C62B0EDB0B}"/>
          </ac:spMkLst>
        </pc:spChg>
        <pc:spChg chg="add del mod">
          <ac:chgData name="Veerasaimohit Dandu" userId="3e29b883c3149e0a" providerId="LiveId" clId="{F75F4A44-0A34-44B5-890C-E116A482595F}" dt="2023-04-18T01:51:27.232" v="509" actId="478"/>
          <ac:spMkLst>
            <pc:docMk/>
            <pc:sldMk cId="0" sldId="264"/>
            <ac:spMk id="11" creationId="{2BC0A221-54F3-FACD-2DED-AF6F3D8E0457}"/>
          </ac:spMkLst>
        </pc:spChg>
        <pc:spChg chg="add mod">
          <ac:chgData name="Veerasaimohit Dandu" userId="3e29b883c3149e0a" providerId="LiveId" clId="{F75F4A44-0A34-44B5-890C-E116A482595F}" dt="2023-04-18T01:55:13.973" v="545" actId="14100"/>
          <ac:spMkLst>
            <pc:docMk/>
            <pc:sldMk cId="0" sldId="264"/>
            <ac:spMk id="14" creationId="{7A2A8B15-482C-90C7-F35F-4A3B41F6CBAF}"/>
          </ac:spMkLst>
        </pc:spChg>
        <pc:spChg chg="mod">
          <ac:chgData name="Veerasaimohit Dandu" userId="3e29b883c3149e0a" providerId="LiveId" clId="{F75F4A44-0A34-44B5-890C-E116A482595F}" dt="2023-04-18T01:50:56.623" v="496" actId="122"/>
          <ac:spMkLst>
            <pc:docMk/>
            <pc:sldMk cId="0" sldId="264"/>
            <ac:spMk id="890" creationId="{00000000-0000-0000-0000-000000000000}"/>
          </ac:spMkLst>
        </pc:spChg>
        <pc:spChg chg="del">
          <ac:chgData name="Veerasaimohit Dandu" userId="3e29b883c3149e0a" providerId="LiveId" clId="{F75F4A44-0A34-44B5-890C-E116A482595F}" dt="2023-04-18T01:51:03.480" v="500" actId="478"/>
          <ac:spMkLst>
            <pc:docMk/>
            <pc:sldMk cId="0" sldId="264"/>
            <ac:spMk id="891" creationId="{00000000-0000-0000-0000-000000000000}"/>
          </ac:spMkLst>
        </pc:spChg>
        <pc:spChg chg="del">
          <ac:chgData name="Veerasaimohit Dandu" userId="3e29b883c3149e0a" providerId="LiveId" clId="{F75F4A44-0A34-44B5-890C-E116A482595F}" dt="2023-04-18T01:51:19.824" v="505" actId="478"/>
          <ac:spMkLst>
            <pc:docMk/>
            <pc:sldMk cId="0" sldId="264"/>
            <ac:spMk id="892" creationId="{00000000-0000-0000-0000-000000000000}"/>
          </ac:spMkLst>
        </pc:spChg>
        <pc:spChg chg="mod">
          <ac:chgData name="Veerasaimohit Dandu" userId="3e29b883c3149e0a" providerId="LiveId" clId="{F75F4A44-0A34-44B5-890C-E116A482595F}" dt="2023-04-18T01:55:34.971" v="547" actId="1076"/>
          <ac:spMkLst>
            <pc:docMk/>
            <pc:sldMk cId="0" sldId="264"/>
            <ac:spMk id="893" creationId="{00000000-0000-0000-0000-000000000000}"/>
          </ac:spMkLst>
        </pc:spChg>
        <pc:spChg chg="del">
          <ac:chgData name="Veerasaimohit Dandu" userId="3e29b883c3149e0a" providerId="LiveId" clId="{F75F4A44-0A34-44B5-890C-E116A482595F}" dt="2023-04-18T01:51:01.109" v="498" actId="478"/>
          <ac:spMkLst>
            <pc:docMk/>
            <pc:sldMk cId="0" sldId="264"/>
            <ac:spMk id="894" creationId="{00000000-0000-0000-0000-000000000000}"/>
          </ac:spMkLst>
        </pc:spChg>
        <pc:spChg chg="del">
          <ac:chgData name="Veerasaimohit Dandu" userId="3e29b883c3149e0a" providerId="LiveId" clId="{F75F4A44-0A34-44B5-890C-E116A482595F}" dt="2023-04-18T01:51:16.194" v="503" actId="478"/>
          <ac:spMkLst>
            <pc:docMk/>
            <pc:sldMk cId="0" sldId="264"/>
            <ac:spMk id="895" creationId="{00000000-0000-0000-0000-000000000000}"/>
          </ac:spMkLst>
        </pc:spChg>
        <pc:spChg chg="del">
          <ac:chgData name="Veerasaimohit Dandu" userId="3e29b883c3149e0a" providerId="LiveId" clId="{F75F4A44-0A34-44B5-890C-E116A482595F}" dt="2023-04-18T01:51:25.951" v="508" actId="478"/>
          <ac:spMkLst>
            <pc:docMk/>
            <pc:sldMk cId="0" sldId="264"/>
            <ac:spMk id="896" creationId="{00000000-0000-0000-0000-000000000000}"/>
          </ac:spMkLst>
        </pc:spChg>
        <pc:grpChg chg="del">
          <ac:chgData name="Veerasaimohit Dandu" userId="3e29b883c3149e0a" providerId="LiveId" clId="{F75F4A44-0A34-44B5-890C-E116A482595F}" dt="2023-04-18T01:51:23.526" v="507" actId="478"/>
          <ac:grpSpMkLst>
            <pc:docMk/>
            <pc:sldMk cId="0" sldId="264"/>
            <ac:grpSpMk id="897" creationId="{00000000-0000-0000-0000-000000000000}"/>
          </ac:grpSpMkLst>
        </pc:grpChg>
        <pc:grpChg chg="del">
          <ac:chgData name="Veerasaimohit Dandu" userId="3e29b883c3149e0a" providerId="LiveId" clId="{F75F4A44-0A34-44B5-890C-E116A482595F}" dt="2023-04-18T01:50:59.365" v="497" actId="478"/>
          <ac:grpSpMkLst>
            <pc:docMk/>
            <pc:sldMk cId="0" sldId="264"/>
            <ac:grpSpMk id="902" creationId="{00000000-0000-0000-0000-000000000000}"/>
          </ac:grpSpMkLst>
        </pc:grpChg>
        <pc:grpChg chg="del">
          <ac:chgData name="Veerasaimohit Dandu" userId="3e29b883c3149e0a" providerId="LiveId" clId="{F75F4A44-0A34-44B5-890C-E116A482595F}" dt="2023-04-18T01:51:11.461" v="502" actId="478"/>
          <ac:grpSpMkLst>
            <pc:docMk/>
            <pc:sldMk cId="0" sldId="264"/>
            <ac:grpSpMk id="908" creationId="{00000000-0000-0000-0000-000000000000}"/>
          </ac:grpSpMkLst>
        </pc:grpChg>
        <pc:graphicFrameChg chg="add mod modGraphic">
          <ac:chgData name="Veerasaimohit Dandu" userId="3e29b883c3149e0a" providerId="LiveId" clId="{F75F4A44-0A34-44B5-890C-E116A482595F}" dt="2023-04-18T02:16:00.813" v="852" actId="313"/>
          <ac:graphicFrameMkLst>
            <pc:docMk/>
            <pc:sldMk cId="0" sldId="264"/>
            <ac:graphicFrameMk id="15" creationId="{D4179689-7A85-888D-701F-4E558949CD7D}"/>
          </ac:graphicFrameMkLst>
        </pc:graphicFrameChg>
        <pc:picChg chg="add del mod">
          <ac:chgData name="Veerasaimohit Dandu" userId="3e29b883c3149e0a" providerId="LiveId" clId="{F75F4A44-0A34-44B5-890C-E116A482595F}" dt="2023-04-18T02:14:56.224" v="845" actId="478"/>
          <ac:picMkLst>
            <pc:docMk/>
            <pc:sldMk cId="0" sldId="264"/>
            <ac:picMk id="12" creationId="{B7F6B301-2453-CF99-63E5-8BD42FE87C8B}"/>
          </ac:picMkLst>
        </pc:picChg>
      </pc:sldChg>
      <pc:sldChg chg="addSp delSp modSp mod ord">
        <pc:chgData name="Veerasaimohit Dandu" userId="3e29b883c3149e0a" providerId="LiveId" clId="{F75F4A44-0A34-44B5-890C-E116A482595F}" dt="2023-04-18T02:24:41.463" v="959" actId="1076"/>
        <pc:sldMkLst>
          <pc:docMk/>
          <pc:sldMk cId="0" sldId="265"/>
        </pc:sldMkLst>
        <pc:spChg chg="add del mod">
          <ac:chgData name="Veerasaimohit Dandu" userId="3e29b883c3149e0a" providerId="LiveId" clId="{F75F4A44-0A34-44B5-890C-E116A482595F}" dt="2023-04-18T02:16:30.277" v="863" actId="478"/>
          <ac:spMkLst>
            <pc:docMk/>
            <pc:sldMk cId="0" sldId="265"/>
            <ac:spMk id="3" creationId="{B3957CDC-C9CD-4CEC-199D-2375A3EF2A03}"/>
          </ac:spMkLst>
        </pc:spChg>
        <pc:spChg chg="add del mod">
          <ac:chgData name="Veerasaimohit Dandu" userId="3e29b883c3149e0a" providerId="LiveId" clId="{F75F4A44-0A34-44B5-890C-E116A482595F}" dt="2023-04-18T02:16:33.887" v="865" actId="478"/>
          <ac:spMkLst>
            <pc:docMk/>
            <pc:sldMk cId="0" sldId="265"/>
            <ac:spMk id="5" creationId="{9FEC42D2-B38B-5D38-52F6-F9246685D3E1}"/>
          </ac:spMkLst>
        </pc:spChg>
        <pc:spChg chg="add del mod">
          <ac:chgData name="Veerasaimohit Dandu" userId="3e29b883c3149e0a" providerId="LiveId" clId="{F75F4A44-0A34-44B5-890C-E116A482595F}" dt="2023-04-18T02:16:36.787" v="867" actId="478"/>
          <ac:spMkLst>
            <pc:docMk/>
            <pc:sldMk cId="0" sldId="265"/>
            <ac:spMk id="7" creationId="{64C90067-1A8C-2AF5-38F7-2BFAE13E6434}"/>
          </ac:spMkLst>
        </pc:spChg>
        <pc:spChg chg="add del mod">
          <ac:chgData name="Veerasaimohit Dandu" userId="3e29b883c3149e0a" providerId="LiveId" clId="{F75F4A44-0A34-44B5-890C-E116A482595F}" dt="2023-04-18T02:16:44.769" v="870" actId="478"/>
          <ac:spMkLst>
            <pc:docMk/>
            <pc:sldMk cId="0" sldId="265"/>
            <ac:spMk id="9" creationId="{E4CF5395-3B8B-7A76-D7D7-F270FB91D9C4}"/>
          </ac:spMkLst>
        </pc:spChg>
        <pc:spChg chg="add del mod">
          <ac:chgData name="Veerasaimohit Dandu" userId="3e29b883c3149e0a" providerId="LiveId" clId="{F75F4A44-0A34-44B5-890C-E116A482595F}" dt="2023-04-18T02:16:50.497" v="873" actId="478"/>
          <ac:spMkLst>
            <pc:docMk/>
            <pc:sldMk cId="0" sldId="265"/>
            <ac:spMk id="11" creationId="{0E48D929-1B0D-3400-383F-23360D5CB2CF}"/>
          </ac:spMkLst>
        </pc:spChg>
        <pc:spChg chg="add del mod">
          <ac:chgData name="Veerasaimohit Dandu" userId="3e29b883c3149e0a" providerId="LiveId" clId="{F75F4A44-0A34-44B5-890C-E116A482595F}" dt="2023-04-18T02:16:53.055" v="875" actId="478"/>
          <ac:spMkLst>
            <pc:docMk/>
            <pc:sldMk cId="0" sldId="265"/>
            <ac:spMk id="13" creationId="{2DB12212-6E88-EA8B-1E1E-8D16E2B22097}"/>
          </ac:spMkLst>
        </pc:spChg>
        <pc:spChg chg="add del mod">
          <ac:chgData name="Veerasaimohit Dandu" userId="3e29b883c3149e0a" providerId="LiveId" clId="{F75F4A44-0A34-44B5-890C-E116A482595F}" dt="2023-04-18T02:16:55.881" v="877" actId="478"/>
          <ac:spMkLst>
            <pc:docMk/>
            <pc:sldMk cId="0" sldId="265"/>
            <ac:spMk id="15" creationId="{58858AA5-3CB0-68D0-5DE5-B6CFFCA31D4F}"/>
          </ac:spMkLst>
        </pc:spChg>
        <pc:spChg chg="add del mod">
          <ac:chgData name="Veerasaimohit Dandu" userId="3e29b883c3149e0a" providerId="LiveId" clId="{F75F4A44-0A34-44B5-890C-E116A482595F}" dt="2023-04-18T02:17:51.855" v="886" actId="478"/>
          <ac:spMkLst>
            <pc:docMk/>
            <pc:sldMk cId="0" sldId="265"/>
            <ac:spMk id="18" creationId="{4B075D94-4297-1808-D53B-C96B4E2F2B8E}"/>
          </ac:spMkLst>
        </pc:spChg>
        <pc:spChg chg="add mod">
          <ac:chgData name="Veerasaimohit Dandu" userId="3e29b883c3149e0a" providerId="LiveId" clId="{F75F4A44-0A34-44B5-890C-E116A482595F}" dt="2023-04-18T02:24:16.589" v="949" actId="1076"/>
          <ac:spMkLst>
            <pc:docMk/>
            <pc:sldMk cId="0" sldId="265"/>
            <ac:spMk id="19" creationId="{FA5F8239-5229-6C5D-CAA0-A9DCC9CFF040}"/>
          </ac:spMkLst>
        </pc:spChg>
        <pc:spChg chg="mod">
          <ac:chgData name="Veerasaimohit Dandu" userId="3e29b883c3149e0a" providerId="LiveId" clId="{F75F4A44-0A34-44B5-890C-E116A482595F}" dt="2023-04-18T02:20:47.562" v="930" actId="20577"/>
          <ac:spMkLst>
            <pc:docMk/>
            <pc:sldMk cId="0" sldId="265"/>
            <ac:spMk id="918" creationId="{00000000-0000-0000-0000-000000000000}"/>
          </ac:spMkLst>
        </pc:spChg>
        <pc:spChg chg="del">
          <ac:chgData name="Veerasaimohit Dandu" userId="3e29b883c3149e0a" providerId="LiveId" clId="{F75F4A44-0A34-44B5-890C-E116A482595F}" dt="2023-04-18T02:16:32.534" v="864" actId="478"/>
          <ac:spMkLst>
            <pc:docMk/>
            <pc:sldMk cId="0" sldId="265"/>
            <ac:spMk id="919" creationId="{00000000-0000-0000-0000-000000000000}"/>
          </ac:spMkLst>
        </pc:spChg>
        <pc:spChg chg="del">
          <ac:chgData name="Veerasaimohit Dandu" userId="3e29b883c3149e0a" providerId="LiveId" clId="{F75F4A44-0A34-44B5-890C-E116A482595F}" dt="2023-04-18T02:16:52.341" v="874" actId="478"/>
          <ac:spMkLst>
            <pc:docMk/>
            <pc:sldMk cId="0" sldId="265"/>
            <ac:spMk id="920" creationId="{00000000-0000-0000-0000-000000000000}"/>
          </ac:spMkLst>
        </pc:spChg>
        <pc:spChg chg="del">
          <ac:chgData name="Veerasaimohit Dandu" userId="3e29b883c3149e0a" providerId="LiveId" clId="{F75F4A44-0A34-44B5-890C-E116A482595F}" dt="2023-04-18T02:16:43.195" v="869" actId="478"/>
          <ac:spMkLst>
            <pc:docMk/>
            <pc:sldMk cId="0" sldId="265"/>
            <ac:spMk id="921" creationId="{00000000-0000-0000-0000-000000000000}"/>
          </ac:spMkLst>
        </pc:spChg>
        <pc:spChg chg="del">
          <ac:chgData name="Veerasaimohit Dandu" userId="3e29b883c3149e0a" providerId="LiveId" clId="{F75F4A44-0A34-44B5-890C-E116A482595F}" dt="2023-04-18T02:17:50.857" v="885" actId="478"/>
          <ac:spMkLst>
            <pc:docMk/>
            <pc:sldMk cId="0" sldId="265"/>
            <ac:spMk id="922" creationId="{00000000-0000-0000-0000-000000000000}"/>
          </ac:spMkLst>
        </pc:spChg>
        <pc:spChg chg="del">
          <ac:chgData name="Veerasaimohit Dandu" userId="3e29b883c3149e0a" providerId="LiveId" clId="{F75F4A44-0A34-44B5-890C-E116A482595F}" dt="2023-04-18T02:16:27.971" v="862" actId="478"/>
          <ac:spMkLst>
            <pc:docMk/>
            <pc:sldMk cId="0" sldId="265"/>
            <ac:spMk id="923" creationId="{00000000-0000-0000-0000-000000000000}"/>
          </ac:spMkLst>
        </pc:spChg>
        <pc:spChg chg="del">
          <ac:chgData name="Veerasaimohit Dandu" userId="3e29b883c3149e0a" providerId="LiveId" clId="{F75F4A44-0A34-44B5-890C-E116A482595F}" dt="2023-04-18T02:16:35.345" v="866" actId="478"/>
          <ac:spMkLst>
            <pc:docMk/>
            <pc:sldMk cId="0" sldId="265"/>
            <ac:spMk id="924" creationId="{00000000-0000-0000-0000-000000000000}"/>
          </ac:spMkLst>
        </pc:spChg>
        <pc:spChg chg="del">
          <ac:chgData name="Veerasaimohit Dandu" userId="3e29b883c3149e0a" providerId="LiveId" clId="{F75F4A44-0A34-44B5-890C-E116A482595F}" dt="2023-04-18T02:16:49.168" v="872" actId="478"/>
          <ac:spMkLst>
            <pc:docMk/>
            <pc:sldMk cId="0" sldId="265"/>
            <ac:spMk id="925" creationId="{00000000-0000-0000-0000-000000000000}"/>
          </ac:spMkLst>
        </pc:spChg>
        <pc:spChg chg="del">
          <ac:chgData name="Veerasaimohit Dandu" userId="3e29b883c3149e0a" providerId="LiveId" clId="{F75F4A44-0A34-44B5-890C-E116A482595F}" dt="2023-04-18T02:16:54.765" v="876" actId="478"/>
          <ac:spMkLst>
            <pc:docMk/>
            <pc:sldMk cId="0" sldId="265"/>
            <ac:spMk id="926" creationId="{00000000-0000-0000-0000-000000000000}"/>
          </ac:spMkLst>
        </pc:spChg>
        <pc:grpChg chg="del">
          <ac:chgData name="Veerasaimohit Dandu" userId="3e29b883c3149e0a" providerId="LiveId" clId="{F75F4A44-0A34-44B5-890C-E116A482595F}" dt="2023-04-18T02:16:57.156" v="878" actId="478"/>
          <ac:grpSpMkLst>
            <pc:docMk/>
            <pc:sldMk cId="0" sldId="265"/>
            <ac:grpSpMk id="927" creationId="{00000000-0000-0000-0000-000000000000}"/>
          </ac:grpSpMkLst>
        </pc:grpChg>
        <pc:grpChg chg="del">
          <ac:chgData name="Veerasaimohit Dandu" userId="3e29b883c3149e0a" providerId="LiveId" clId="{F75F4A44-0A34-44B5-890C-E116A482595F}" dt="2023-04-18T02:16:38.472" v="868" actId="478"/>
          <ac:grpSpMkLst>
            <pc:docMk/>
            <pc:sldMk cId="0" sldId="265"/>
            <ac:grpSpMk id="930" creationId="{00000000-0000-0000-0000-000000000000}"/>
          </ac:grpSpMkLst>
        </pc:grpChg>
        <pc:grpChg chg="del">
          <ac:chgData name="Veerasaimohit Dandu" userId="3e29b883c3149e0a" providerId="LiveId" clId="{F75F4A44-0A34-44B5-890C-E116A482595F}" dt="2023-04-18T02:16:26.286" v="861" actId="478"/>
          <ac:grpSpMkLst>
            <pc:docMk/>
            <pc:sldMk cId="0" sldId="265"/>
            <ac:grpSpMk id="935" creationId="{00000000-0000-0000-0000-000000000000}"/>
          </ac:grpSpMkLst>
        </pc:grpChg>
        <pc:grpChg chg="del">
          <ac:chgData name="Veerasaimohit Dandu" userId="3e29b883c3149e0a" providerId="LiveId" clId="{F75F4A44-0A34-44B5-890C-E116A482595F}" dt="2023-04-18T02:16:47.423" v="871" actId="478"/>
          <ac:grpSpMkLst>
            <pc:docMk/>
            <pc:sldMk cId="0" sldId="265"/>
            <ac:grpSpMk id="940" creationId="{00000000-0000-0000-0000-000000000000}"/>
          </ac:grpSpMkLst>
        </pc:grpChg>
        <pc:graphicFrameChg chg="add del mod modGraphic">
          <ac:chgData name="Veerasaimohit Dandu" userId="3e29b883c3149e0a" providerId="LiveId" clId="{F75F4A44-0A34-44B5-890C-E116A482595F}" dt="2023-04-18T02:20:50.583" v="931" actId="478"/>
          <ac:graphicFrameMkLst>
            <pc:docMk/>
            <pc:sldMk cId="0" sldId="265"/>
            <ac:graphicFrameMk id="16" creationId="{DCB7CDEC-F96E-4385-4542-76CBCCFB3DFF}"/>
          </ac:graphicFrameMkLst>
        </pc:graphicFrameChg>
        <pc:picChg chg="add mod">
          <ac:chgData name="Veerasaimohit Dandu" userId="3e29b883c3149e0a" providerId="LiveId" clId="{F75F4A44-0A34-44B5-890C-E116A482595F}" dt="2023-04-18T02:24:41.463" v="959" actId="1076"/>
          <ac:picMkLst>
            <pc:docMk/>
            <pc:sldMk cId="0" sldId="265"/>
            <ac:picMk id="2050" creationId="{EFCAFE4D-7CFF-B0E6-3432-8933A9B211E2}"/>
          </ac:picMkLst>
        </pc:picChg>
      </pc:sldChg>
      <pc:sldChg chg="addSp delSp modSp mod ord">
        <pc:chgData name="Veerasaimohit Dandu" userId="3e29b883c3149e0a" providerId="LiveId" clId="{F75F4A44-0A34-44B5-890C-E116A482595F}" dt="2023-04-18T02:40:41.549" v="1313" actId="20577"/>
        <pc:sldMkLst>
          <pc:docMk/>
          <pc:sldMk cId="0" sldId="266"/>
        </pc:sldMkLst>
        <pc:spChg chg="add del mod">
          <ac:chgData name="Veerasaimohit Dandu" userId="3e29b883c3149e0a" providerId="LiveId" clId="{F75F4A44-0A34-44B5-890C-E116A482595F}" dt="2023-04-18T02:33:42.685" v="1110" actId="478"/>
          <ac:spMkLst>
            <pc:docMk/>
            <pc:sldMk cId="0" sldId="266"/>
            <ac:spMk id="3" creationId="{3E297601-85C5-D33C-3FBC-F303A61C9CE0}"/>
          </ac:spMkLst>
        </pc:spChg>
        <pc:spChg chg="add del mod">
          <ac:chgData name="Veerasaimohit Dandu" userId="3e29b883c3149e0a" providerId="LiveId" clId="{F75F4A44-0A34-44B5-890C-E116A482595F}" dt="2023-04-18T02:33:47.933" v="1113" actId="478"/>
          <ac:spMkLst>
            <pc:docMk/>
            <pc:sldMk cId="0" sldId="266"/>
            <ac:spMk id="5" creationId="{0111F3BA-AD7A-46D3-4F99-43535B08C3BA}"/>
          </ac:spMkLst>
        </pc:spChg>
        <pc:spChg chg="add del mod">
          <ac:chgData name="Veerasaimohit Dandu" userId="3e29b883c3149e0a" providerId="LiveId" clId="{F75F4A44-0A34-44B5-890C-E116A482595F}" dt="2023-04-18T02:33:50.676" v="1115" actId="478"/>
          <ac:spMkLst>
            <pc:docMk/>
            <pc:sldMk cId="0" sldId="266"/>
            <ac:spMk id="7" creationId="{079C11C5-9E48-A0D0-CC48-4A802B5169CF}"/>
          </ac:spMkLst>
        </pc:spChg>
        <pc:spChg chg="add del mod">
          <ac:chgData name="Veerasaimohit Dandu" userId="3e29b883c3149e0a" providerId="LiveId" clId="{F75F4A44-0A34-44B5-890C-E116A482595F}" dt="2023-04-18T02:33:53.427" v="1117" actId="478"/>
          <ac:spMkLst>
            <pc:docMk/>
            <pc:sldMk cId="0" sldId="266"/>
            <ac:spMk id="9" creationId="{1D4E1A81-CB72-5FB0-5765-8F1A47B6606C}"/>
          </ac:spMkLst>
        </pc:spChg>
        <pc:spChg chg="add del mod">
          <ac:chgData name="Veerasaimohit Dandu" userId="3e29b883c3149e0a" providerId="LiveId" clId="{F75F4A44-0A34-44B5-890C-E116A482595F}" dt="2023-04-18T02:33:58.273" v="1120" actId="478"/>
          <ac:spMkLst>
            <pc:docMk/>
            <pc:sldMk cId="0" sldId="266"/>
            <ac:spMk id="11" creationId="{A34C0FC4-FB33-6ACC-4308-8C74CFD27C15}"/>
          </ac:spMkLst>
        </pc:spChg>
        <pc:spChg chg="add del mod">
          <ac:chgData name="Veerasaimohit Dandu" userId="3e29b883c3149e0a" providerId="LiveId" clId="{F75F4A44-0A34-44B5-890C-E116A482595F}" dt="2023-04-18T02:34:01.777" v="1122" actId="478"/>
          <ac:spMkLst>
            <pc:docMk/>
            <pc:sldMk cId="0" sldId="266"/>
            <ac:spMk id="13" creationId="{D063780B-D322-5366-CA59-19B0347D95DE}"/>
          </ac:spMkLst>
        </pc:spChg>
        <pc:spChg chg="add del mod">
          <ac:chgData name="Veerasaimohit Dandu" userId="3e29b883c3149e0a" providerId="LiveId" clId="{F75F4A44-0A34-44B5-890C-E116A482595F}" dt="2023-04-18T02:34:07.548" v="1125" actId="478"/>
          <ac:spMkLst>
            <pc:docMk/>
            <pc:sldMk cId="0" sldId="266"/>
            <ac:spMk id="15" creationId="{B256BE76-377E-7047-71E3-64449BDB8B7F}"/>
          </ac:spMkLst>
        </pc:spChg>
        <pc:spChg chg="add del mod">
          <ac:chgData name="Veerasaimohit Dandu" userId="3e29b883c3149e0a" providerId="LiveId" clId="{F75F4A44-0A34-44B5-890C-E116A482595F}" dt="2023-04-18T02:34:10.855" v="1127" actId="478"/>
          <ac:spMkLst>
            <pc:docMk/>
            <pc:sldMk cId="0" sldId="266"/>
            <ac:spMk id="17" creationId="{7018F19A-50FB-96EB-C96C-C1EFCBAFAAC0}"/>
          </ac:spMkLst>
        </pc:spChg>
        <pc:spChg chg="add del mod">
          <ac:chgData name="Veerasaimohit Dandu" userId="3e29b883c3149e0a" providerId="LiveId" clId="{F75F4A44-0A34-44B5-890C-E116A482595F}" dt="2023-04-18T02:34:14.662" v="1130" actId="478"/>
          <ac:spMkLst>
            <pc:docMk/>
            <pc:sldMk cId="0" sldId="266"/>
            <ac:spMk id="19" creationId="{81927F55-0144-BAD0-3C98-A54B87AD8275}"/>
          </ac:spMkLst>
        </pc:spChg>
        <pc:spChg chg="add del mod">
          <ac:chgData name="Veerasaimohit Dandu" userId="3e29b883c3149e0a" providerId="LiveId" clId="{F75F4A44-0A34-44B5-890C-E116A482595F}" dt="2023-04-18T02:34:17.020" v="1132" actId="478"/>
          <ac:spMkLst>
            <pc:docMk/>
            <pc:sldMk cId="0" sldId="266"/>
            <ac:spMk id="21" creationId="{F56C811B-4581-19BD-C950-7C3A568A6960}"/>
          </ac:spMkLst>
        </pc:spChg>
        <pc:spChg chg="add del mod">
          <ac:chgData name="Veerasaimohit Dandu" userId="3e29b883c3149e0a" providerId="LiveId" clId="{F75F4A44-0A34-44B5-890C-E116A482595F}" dt="2023-04-18T02:34:21.532" v="1135" actId="478"/>
          <ac:spMkLst>
            <pc:docMk/>
            <pc:sldMk cId="0" sldId="266"/>
            <ac:spMk id="23" creationId="{50B03AF9-56D3-1D35-5610-F3694A848BCE}"/>
          </ac:spMkLst>
        </pc:spChg>
        <pc:spChg chg="add mod">
          <ac:chgData name="Veerasaimohit Dandu" userId="3e29b883c3149e0a" providerId="LiveId" clId="{F75F4A44-0A34-44B5-890C-E116A482595F}" dt="2023-04-18T02:40:29.451" v="1292" actId="20577"/>
          <ac:spMkLst>
            <pc:docMk/>
            <pc:sldMk cId="0" sldId="266"/>
            <ac:spMk id="26" creationId="{7B2567FF-AAD1-729D-1194-02B5949E365A}"/>
          </ac:spMkLst>
        </pc:spChg>
        <pc:spChg chg="add mod">
          <ac:chgData name="Veerasaimohit Dandu" userId="3e29b883c3149e0a" providerId="LiveId" clId="{F75F4A44-0A34-44B5-890C-E116A482595F}" dt="2023-04-18T02:40:41.549" v="1313" actId="20577"/>
          <ac:spMkLst>
            <pc:docMk/>
            <pc:sldMk cId="0" sldId="266"/>
            <ac:spMk id="28" creationId="{977FABBB-71CE-A9F9-5E32-2EA19E9F31C0}"/>
          </ac:spMkLst>
        </pc:spChg>
        <pc:spChg chg="add del mod">
          <ac:chgData name="Veerasaimohit Dandu" userId="3e29b883c3149e0a" providerId="LiveId" clId="{F75F4A44-0A34-44B5-890C-E116A482595F}" dt="2023-04-18T02:37:12.813" v="1162" actId="478"/>
          <ac:spMkLst>
            <pc:docMk/>
            <pc:sldMk cId="0" sldId="266"/>
            <ac:spMk id="30" creationId="{F18957DA-C06F-1DCF-0E28-8740ECFC1501}"/>
          </ac:spMkLst>
        </pc:spChg>
        <pc:spChg chg="del">
          <ac:chgData name="Veerasaimohit Dandu" userId="3e29b883c3149e0a" providerId="LiveId" clId="{F75F4A44-0A34-44B5-890C-E116A482595F}" dt="2023-04-18T02:33:59.848" v="1121" actId="478"/>
          <ac:spMkLst>
            <pc:docMk/>
            <pc:sldMk cId="0" sldId="266"/>
            <ac:spMk id="947" creationId="{00000000-0000-0000-0000-000000000000}"/>
          </ac:spMkLst>
        </pc:spChg>
        <pc:spChg chg="del">
          <ac:chgData name="Veerasaimohit Dandu" userId="3e29b883c3149e0a" providerId="LiveId" clId="{F75F4A44-0A34-44B5-890C-E116A482595F}" dt="2023-04-18T02:34:16.493" v="1131" actId="478"/>
          <ac:spMkLst>
            <pc:docMk/>
            <pc:sldMk cId="0" sldId="266"/>
            <ac:spMk id="948" creationId="{00000000-0000-0000-0000-000000000000}"/>
          </ac:spMkLst>
        </pc:spChg>
        <pc:spChg chg="mod">
          <ac:chgData name="Veerasaimohit Dandu" userId="3e29b883c3149e0a" providerId="LiveId" clId="{F75F4A44-0A34-44B5-890C-E116A482595F}" dt="2023-04-18T02:33:37.112" v="1107" actId="122"/>
          <ac:spMkLst>
            <pc:docMk/>
            <pc:sldMk cId="0" sldId="266"/>
            <ac:spMk id="949" creationId="{00000000-0000-0000-0000-000000000000}"/>
          </ac:spMkLst>
        </pc:spChg>
        <pc:spChg chg="del">
          <ac:chgData name="Veerasaimohit Dandu" userId="3e29b883c3149e0a" providerId="LiveId" clId="{F75F4A44-0A34-44B5-890C-E116A482595F}" dt="2023-04-18T02:33:44.148" v="1111" actId="478"/>
          <ac:spMkLst>
            <pc:docMk/>
            <pc:sldMk cId="0" sldId="266"/>
            <ac:spMk id="950" creationId="{00000000-0000-0000-0000-000000000000}"/>
          </ac:spMkLst>
        </pc:spChg>
        <pc:spChg chg="del">
          <ac:chgData name="Veerasaimohit Dandu" userId="3e29b883c3149e0a" providerId="LiveId" clId="{F75F4A44-0A34-44B5-890C-E116A482595F}" dt="2023-04-18T02:33:52.720" v="1116" actId="478"/>
          <ac:spMkLst>
            <pc:docMk/>
            <pc:sldMk cId="0" sldId="266"/>
            <ac:spMk id="951" creationId="{00000000-0000-0000-0000-000000000000}"/>
          </ac:spMkLst>
        </pc:spChg>
        <pc:spChg chg="del">
          <ac:chgData name="Veerasaimohit Dandu" userId="3e29b883c3149e0a" providerId="LiveId" clId="{F75F4A44-0A34-44B5-890C-E116A482595F}" dt="2023-04-18T02:34:08.999" v="1126" actId="478"/>
          <ac:spMkLst>
            <pc:docMk/>
            <pc:sldMk cId="0" sldId="266"/>
            <ac:spMk id="952" creationId="{00000000-0000-0000-0000-000000000000}"/>
          </ac:spMkLst>
        </pc:spChg>
        <pc:spChg chg="del mod">
          <ac:chgData name="Veerasaimohit Dandu" userId="3e29b883c3149e0a" providerId="LiveId" clId="{F75F4A44-0A34-44B5-890C-E116A482595F}" dt="2023-04-18T02:37:11.282" v="1161" actId="478"/>
          <ac:spMkLst>
            <pc:docMk/>
            <pc:sldMk cId="0" sldId="266"/>
            <ac:spMk id="953" creationId="{00000000-0000-0000-0000-000000000000}"/>
          </ac:spMkLst>
        </pc:spChg>
        <pc:spChg chg="del">
          <ac:chgData name="Veerasaimohit Dandu" userId="3e29b883c3149e0a" providerId="LiveId" clId="{F75F4A44-0A34-44B5-890C-E116A482595F}" dt="2023-04-18T02:33:41.655" v="1109" actId="478"/>
          <ac:spMkLst>
            <pc:docMk/>
            <pc:sldMk cId="0" sldId="266"/>
            <ac:spMk id="954" creationId="{00000000-0000-0000-0000-000000000000}"/>
          </ac:spMkLst>
        </pc:spChg>
        <pc:spChg chg="del">
          <ac:chgData name="Veerasaimohit Dandu" userId="3e29b883c3149e0a" providerId="LiveId" clId="{F75F4A44-0A34-44B5-890C-E116A482595F}" dt="2023-04-18T02:33:56.886" v="1119" actId="478"/>
          <ac:spMkLst>
            <pc:docMk/>
            <pc:sldMk cId="0" sldId="266"/>
            <ac:spMk id="955" creationId="{00000000-0000-0000-0000-000000000000}"/>
          </ac:spMkLst>
        </pc:spChg>
        <pc:spChg chg="del">
          <ac:chgData name="Veerasaimohit Dandu" userId="3e29b883c3149e0a" providerId="LiveId" clId="{F75F4A44-0A34-44B5-890C-E116A482595F}" dt="2023-04-18T02:34:13.478" v="1129" actId="478"/>
          <ac:spMkLst>
            <pc:docMk/>
            <pc:sldMk cId="0" sldId="266"/>
            <ac:spMk id="956" creationId="{00000000-0000-0000-0000-000000000000}"/>
          </ac:spMkLst>
        </pc:spChg>
        <pc:spChg chg="del">
          <ac:chgData name="Veerasaimohit Dandu" userId="3e29b883c3149e0a" providerId="LiveId" clId="{F75F4A44-0A34-44B5-890C-E116A482595F}" dt="2023-04-18T02:33:49.599" v="1114" actId="478"/>
          <ac:spMkLst>
            <pc:docMk/>
            <pc:sldMk cId="0" sldId="266"/>
            <ac:spMk id="957" creationId="{00000000-0000-0000-0000-000000000000}"/>
          </ac:spMkLst>
        </pc:spChg>
        <pc:spChg chg="del">
          <ac:chgData name="Veerasaimohit Dandu" userId="3e29b883c3149e0a" providerId="LiveId" clId="{F75F4A44-0A34-44B5-890C-E116A482595F}" dt="2023-04-18T02:34:05.013" v="1124" actId="478"/>
          <ac:spMkLst>
            <pc:docMk/>
            <pc:sldMk cId="0" sldId="266"/>
            <ac:spMk id="958" creationId="{00000000-0000-0000-0000-000000000000}"/>
          </ac:spMkLst>
        </pc:spChg>
        <pc:spChg chg="del">
          <ac:chgData name="Veerasaimohit Dandu" userId="3e29b883c3149e0a" providerId="LiveId" clId="{F75F4A44-0A34-44B5-890C-E116A482595F}" dt="2023-04-18T02:34:19.924" v="1134" actId="478"/>
          <ac:spMkLst>
            <pc:docMk/>
            <pc:sldMk cId="0" sldId="266"/>
            <ac:spMk id="959" creationId="{00000000-0000-0000-0000-000000000000}"/>
          </ac:spMkLst>
        </pc:spChg>
        <pc:grpChg chg="del">
          <ac:chgData name="Veerasaimohit Dandu" userId="3e29b883c3149e0a" providerId="LiveId" clId="{F75F4A44-0A34-44B5-890C-E116A482595F}" dt="2023-04-18T02:34:18.037" v="1133" actId="478"/>
          <ac:grpSpMkLst>
            <pc:docMk/>
            <pc:sldMk cId="0" sldId="266"/>
            <ac:grpSpMk id="960" creationId="{00000000-0000-0000-0000-000000000000}"/>
          </ac:grpSpMkLst>
        </pc:grpChg>
        <pc:grpChg chg="del">
          <ac:chgData name="Veerasaimohit Dandu" userId="3e29b883c3149e0a" providerId="LiveId" clId="{F75F4A44-0A34-44B5-890C-E116A482595F}" dt="2023-04-18T02:33:46.272" v="1112" actId="478"/>
          <ac:grpSpMkLst>
            <pc:docMk/>
            <pc:sldMk cId="0" sldId="266"/>
            <ac:grpSpMk id="966" creationId="{00000000-0000-0000-0000-000000000000}"/>
          </ac:grpSpMkLst>
        </pc:grpChg>
        <pc:grpChg chg="del">
          <ac:chgData name="Veerasaimohit Dandu" userId="3e29b883c3149e0a" providerId="LiveId" clId="{F75F4A44-0A34-44B5-890C-E116A482595F}" dt="2023-04-18T02:34:03.478" v="1123" actId="478"/>
          <ac:grpSpMkLst>
            <pc:docMk/>
            <pc:sldMk cId="0" sldId="266"/>
            <ac:grpSpMk id="969" creationId="{00000000-0000-0000-0000-000000000000}"/>
          </ac:grpSpMkLst>
        </pc:grpChg>
        <pc:grpChg chg="del">
          <ac:chgData name="Veerasaimohit Dandu" userId="3e29b883c3149e0a" providerId="LiveId" clId="{F75F4A44-0A34-44B5-890C-E116A482595F}" dt="2023-04-18T02:33:54.568" v="1118" actId="478"/>
          <ac:grpSpMkLst>
            <pc:docMk/>
            <pc:sldMk cId="0" sldId="266"/>
            <ac:grpSpMk id="973" creationId="{00000000-0000-0000-0000-000000000000}"/>
          </ac:grpSpMkLst>
        </pc:grpChg>
        <pc:grpChg chg="del">
          <ac:chgData name="Veerasaimohit Dandu" userId="3e29b883c3149e0a" providerId="LiveId" clId="{F75F4A44-0A34-44B5-890C-E116A482595F}" dt="2023-04-18T02:34:11.996" v="1128" actId="478"/>
          <ac:grpSpMkLst>
            <pc:docMk/>
            <pc:sldMk cId="0" sldId="266"/>
            <ac:grpSpMk id="977" creationId="{00000000-0000-0000-0000-000000000000}"/>
          </ac:grpSpMkLst>
        </pc:grpChg>
        <pc:grpChg chg="del">
          <ac:chgData name="Veerasaimohit Dandu" userId="3e29b883c3149e0a" providerId="LiveId" clId="{F75F4A44-0A34-44B5-890C-E116A482595F}" dt="2023-04-18T02:33:39.700" v="1108" actId="478"/>
          <ac:grpSpMkLst>
            <pc:docMk/>
            <pc:sldMk cId="0" sldId="266"/>
            <ac:grpSpMk id="981" creationId="{00000000-0000-0000-0000-000000000000}"/>
          </ac:grpSpMkLst>
        </pc:grpChg>
        <pc:picChg chg="add del mod">
          <ac:chgData name="Veerasaimohit Dandu" userId="3e29b883c3149e0a" providerId="LiveId" clId="{F75F4A44-0A34-44B5-890C-E116A482595F}" dt="2023-04-18T02:35:10.462" v="1142" actId="478"/>
          <ac:picMkLst>
            <pc:docMk/>
            <pc:sldMk cId="0" sldId="266"/>
            <ac:picMk id="24" creationId="{CE4EEEDF-1E3A-C516-79B1-9A56C405F0EE}"/>
          </ac:picMkLst>
        </pc:picChg>
        <pc:picChg chg="add mod">
          <ac:chgData name="Veerasaimohit Dandu" userId="3e29b883c3149e0a" providerId="LiveId" clId="{F75F4A44-0A34-44B5-890C-E116A482595F}" dt="2023-04-18T02:35:24.585" v="1148" actId="1076"/>
          <ac:picMkLst>
            <pc:docMk/>
            <pc:sldMk cId="0" sldId="266"/>
            <ac:picMk id="25" creationId="{D3C60ABA-60C1-3052-57AE-B14B1CF94FD0}"/>
          </ac:picMkLst>
        </pc:picChg>
        <pc:picChg chg="add mod">
          <ac:chgData name="Veerasaimohit Dandu" userId="3e29b883c3149e0a" providerId="LiveId" clId="{F75F4A44-0A34-44B5-890C-E116A482595F}" dt="2023-04-18T02:37:34.538" v="1168" actId="14100"/>
          <ac:picMkLst>
            <pc:docMk/>
            <pc:sldMk cId="0" sldId="266"/>
            <ac:picMk id="27" creationId="{B2792A08-567A-E6A7-197B-BE67B61E1268}"/>
          </ac:picMkLst>
        </pc:picChg>
      </pc:sldChg>
      <pc:sldChg chg="modSp del mod">
        <pc:chgData name="Veerasaimohit Dandu" userId="3e29b883c3149e0a" providerId="LiveId" clId="{F75F4A44-0A34-44B5-890C-E116A482595F}" dt="2023-04-18T03:15:43.223" v="2072" actId="47"/>
        <pc:sldMkLst>
          <pc:docMk/>
          <pc:sldMk cId="0" sldId="267"/>
        </pc:sldMkLst>
        <pc:spChg chg="mod">
          <ac:chgData name="Veerasaimohit Dandu" userId="3e29b883c3149e0a" providerId="LiveId" clId="{F75F4A44-0A34-44B5-890C-E116A482595F}" dt="2023-04-18T03:06:18.351" v="2024" actId="1076"/>
          <ac:spMkLst>
            <pc:docMk/>
            <pc:sldMk cId="0" sldId="267"/>
            <ac:spMk id="989" creationId="{00000000-0000-0000-0000-000000000000}"/>
          </ac:spMkLst>
        </pc:spChg>
      </pc:sldChg>
      <pc:sldChg chg="del">
        <pc:chgData name="Veerasaimohit Dandu" userId="3e29b883c3149e0a" providerId="LiveId" clId="{F75F4A44-0A34-44B5-890C-E116A482595F}" dt="2023-04-18T03:15:43.837" v="2073" actId="47"/>
        <pc:sldMkLst>
          <pc:docMk/>
          <pc:sldMk cId="0" sldId="268"/>
        </pc:sldMkLst>
      </pc:sldChg>
      <pc:sldChg chg="del">
        <pc:chgData name="Veerasaimohit Dandu" userId="3e29b883c3149e0a" providerId="LiveId" clId="{F75F4A44-0A34-44B5-890C-E116A482595F}" dt="2023-04-18T03:15:44.418" v="2074" actId="47"/>
        <pc:sldMkLst>
          <pc:docMk/>
          <pc:sldMk cId="0" sldId="269"/>
        </pc:sldMkLst>
      </pc:sldChg>
      <pc:sldChg chg="del">
        <pc:chgData name="Veerasaimohit Dandu" userId="3e29b883c3149e0a" providerId="LiveId" clId="{F75F4A44-0A34-44B5-890C-E116A482595F}" dt="2023-04-18T03:15:45.107" v="2075" actId="47"/>
        <pc:sldMkLst>
          <pc:docMk/>
          <pc:sldMk cId="0" sldId="270"/>
        </pc:sldMkLst>
      </pc:sldChg>
      <pc:sldChg chg="del">
        <pc:chgData name="Veerasaimohit Dandu" userId="3e29b883c3149e0a" providerId="LiveId" clId="{F75F4A44-0A34-44B5-890C-E116A482595F}" dt="2023-04-18T03:15:45.594" v="2076" actId="47"/>
        <pc:sldMkLst>
          <pc:docMk/>
          <pc:sldMk cId="0" sldId="271"/>
        </pc:sldMkLst>
      </pc:sldChg>
      <pc:sldChg chg="del">
        <pc:chgData name="Veerasaimohit Dandu" userId="3e29b883c3149e0a" providerId="LiveId" clId="{F75F4A44-0A34-44B5-890C-E116A482595F}" dt="2023-04-18T03:15:46.112" v="2077" actId="47"/>
        <pc:sldMkLst>
          <pc:docMk/>
          <pc:sldMk cId="0" sldId="272"/>
        </pc:sldMkLst>
      </pc:sldChg>
      <pc:sldChg chg="del">
        <pc:chgData name="Veerasaimohit Dandu" userId="3e29b883c3149e0a" providerId="LiveId" clId="{F75F4A44-0A34-44B5-890C-E116A482595F}" dt="2023-04-18T03:15:46.620" v="2078" actId="47"/>
        <pc:sldMkLst>
          <pc:docMk/>
          <pc:sldMk cId="0" sldId="273"/>
        </pc:sldMkLst>
      </pc:sldChg>
      <pc:sldChg chg="del ord">
        <pc:chgData name="Veerasaimohit Dandu" userId="3e29b883c3149e0a" providerId="LiveId" clId="{F75F4A44-0A34-44B5-890C-E116A482595F}" dt="2023-04-18T03:14:45.500" v="2068" actId="47"/>
        <pc:sldMkLst>
          <pc:docMk/>
          <pc:sldMk cId="0" sldId="274"/>
        </pc:sldMkLst>
      </pc:sldChg>
      <pc:sldChg chg="del">
        <pc:chgData name="Veerasaimohit Dandu" userId="3e29b883c3149e0a" providerId="LiveId" clId="{F75F4A44-0A34-44B5-890C-E116A482595F}" dt="2023-04-18T03:15:47.164" v="2079" actId="47"/>
        <pc:sldMkLst>
          <pc:docMk/>
          <pc:sldMk cId="0" sldId="275"/>
        </pc:sldMkLst>
      </pc:sldChg>
      <pc:sldChg chg="del">
        <pc:chgData name="Veerasaimohit Dandu" userId="3e29b883c3149e0a" providerId="LiveId" clId="{F75F4A44-0A34-44B5-890C-E116A482595F}" dt="2023-04-18T03:15:47.666" v="2080" actId="47"/>
        <pc:sldMkLst>
          <pc:docMk/>
          <pc:sldMk cId="0" sldId="276"/>
        </pc:sldMkLst>
      </pc:sldChg>
      <pc:sldChg chg="del">
        <pc:chgData name="Veerasaimohit Dandu" userId="3e29b883c3149e0a" providerId="LiveId" clId="{F75F4A44-0A34-44B5-890C-E116A482595F}" dt="2023-04-18T03:15:48.215" v="2081" actId="47"/>
        <pc:sldMkLst>
          <pc:docMk/>
          <pc:sldMk cId="0" sldId="277"/>
        </pc:sldMkLst>
      </pc:sldChg>
      <pc:sldChg chg="del">
        <pc:chgData name="Veerasaimohit Dandu" userId="3e29b883c3149e0a" providerId="LiveId" clId="{F75F4A44-0A34-44B5-890C-E116A482595F}" dt="2023-04-18T03:15:48.702" v="2082" actId="47"/>
        <pc:sldMkLst>
          <pc:docMk/>
          <pc:sldMk cId="0" sldId="278"/>
        </pc:sldMkLst>
      </pc:sldChg>
      <pc:sldChg chg="del">
        <pc:chgData name="Veerasaimohit Dandu" userId="3e29b883c3149e0a" providerId="LiveId" clId="{F75F4A44-0A34-44B5-890C-E116A482595F}" dt="2023-04-18T03:15:49.267" v="2083" actId="47"/>
        <pc:sldMkLst>
          <pc:docMk/>
          <pc:sldMk cId="0" sldId="279"/>
        </pc:sldMkLst>
      </pc:sldChg>
      <pc:sldChg chg="del">
        <pc:chgData name="Veerasaimohit Dandu" userId="3e29b883c3149e0a" providerId="LiveId" clId="{F75F4A44-0A34-44B5-890C-E116A482595F}" dt="2023-04-18T03:15:49.769" v="2084" actId="47"/>
        <pc:sldMkLst>
          <pc:docMk/>
          <pc:sldMk cId="0" sldId="280"/>
        </pc:sldMkLst>
      </pc:sldChg>
      <pc:sldChg chg="del">
        <pc:chgData name="Veerasaimohit Dandu" userId="3e29b883c3149e0a" providerId="LiveId" clId="{F75F4A44-0A34-44B5-890C-E116A482595F}" dt="2023-04-18T03:15:50.742" v="2085" actId="47"/>
        <pc:sldMkLst>
          <pc:docMk/>
          <pc:sldMk cId="0" sldId="281"/>
        </pc:sldMkLst>
      </pc:sldChg>
      <pc:sldChg chg="del">
        <pc:chgData name="Veerasaimohit Dandu" userId="3e29b883c3149e0a" providerId="LiveId" clId="{F75F4A44-0A34-44B5-890C-E116A482595F}" dt="2023-04-18T03:15:51.307" v="2086" actId="47"/>
        <pc:sldMkLst>
          <pc:docMk/>
          <pc:sldMk cId="0" sldId="282"/>
        </pc:sldMkLst>
      </pc:sldChg>
      <pc:sldChg chg="del">
        <pc:chgData name="Veerasaimohit Dandu" userId="3e29b883c3149e0a" providerId="LiveId" clId="{F75F4A44-0A34-44B5-890C-E116A482595F}" dt="2023-04-18T03:15:51.872" v="2087" actId="47"/>
        <pc:sldMkLst>
          <pc:docMk/>
          <pc:sldMk cId="0" sldId="283"/>
        </pc:sldMkLst>
      </pc:sldChg>
      <pc:sldChg chg="del">
        <pc:chgData name="Veerasaimohit Dandu" userId="3e29b883c3149e0a" providerId="LiveId" clId="{F75F4A44-0A34-44B5-890C-E116A482595F}" dt="2023-04-18T03:15:52.405" v="2088" actId="47"/>
        <pc:sldMkLst>
          <pc:docMk/>
          <pc:sldMk cId="0" sldId="284"/>
        </pc:sldMkLst>
      </pc:sldChg>
      <pc:sldChg chg="del">
        <pc:chgData name="Veerasaimohit Dandu" userId="3e29b883c3149e0a" providerId="LiveId" clId="{F75F4A44-0A34-44B5-890C-E116A482595F}" dt="2023-04-18T03:15:52.986" v="2089" actId="47"/>
        <pc:sldMkLst>
          <pc:docMk/>
          <pc:sldMk cId="0" sldId="285"/>
        </pc:sldMkLst>
      </pc:sldChg>
      <pc:sldChg chg="del">
        <pc:chgData name="Veerasaimohit Dandu" userId="3e29b883c3149e0a" providerId="LiveId" clId="{F75F4A44-0A34-44B5-890C-E116A482595F}" dt="2023-04-18T03:15:53.567" v="2090" actId="47"/>
        <pc:sldMkLst>
          <pc:docMk/>
          <pc:sldMk cId="0" sldId="286"/>
        </pc:sldMkLst>
      </pc:sldChg>
      <pc:sldChg chg="del">
        <pc:chgData name="Veerasaimohit Dandu" userId="3e29b883c3149e0a" providerId="LiveId" clId="{F75F4A44-0A34-44B5-890C-E116A482595F}" dt="2023-04-18T03:15:54.148" v="2091" actId="47"/>
        <pc:sldMkLst>
          <pc:docMk/>
          <pc:sldMk cId="0" sldId="287"/>
        </pc:sldMkLst>
      </pc:sldChg>
      <pc:sldChg chg="del">
        <pc:chgData name="Veerasaimohit Dandu" userId="3e29b883c3149e0a" providerId="LiveId" clId="{F75F4A44-0A34-44B5-890C-E116A482595F}" dt="2023-04-18T03:15:54.698" v="2092" actId="47"/>
        <pc:sldMkLst>
          <pc:docMk/>
          <pc:sldMk cId="0" sldId="288"/>
        </pc:sldMkLst>
      </pc:sldChg>
      <pc:sldChg chg="del">
        <pc:chgData name="Veerasaimohit Dandu" userId="3e29b883c3149e0a" providerId="LiveId" clId="{F75F4A44-0A34-44B5-890C-E116A482595F}" dt="2023-04-18T03:15:55.264" v="2093" actId="47"/>
        <pc:sldMkLst>
          <pc:docMk/>
          <pc:sldMk cId="0" sldId="289"/>
        </pc:sldMkLst>
      </pc:sldChg>
      <pc:sldChg chg="addSp delSp modSp del mod ord">
        <pc:chgData name="Veerasaimohit Dandu" userId="3e29b883c3149e0a" providerId="LiveId" clId="{F75F4A44-0A34-44B5-890C-E116A482595F}" dt="2023-04-18T03:08:11.643" v="2048" actId="47"/>
        <pc:sldMkLst>
          <pc:docMk/>
          <pc:sldMk cId="0" sldId="290"/>
        </pc:sldMkLst>
        <pc:spChg chg="mod">
          <ac:chgData name="Veerasaimohit Dandu" userId="3e29b883c3149e0a" providerId="LiveId" clId="{F75F4A44-0A34-44B5-890C-E116A482595F}" dt="2023-04-18T03:06:55.502" v="2029" actId="1076"/>
          <ac:spMkLst>
            <pc:docMk/>
            <pc:sldMk cId="0" sldId="290"/>
            <ac:spMk id="2101" creationId="{00000000-0000-0000-0000-000000000000}"/>
          </ac:spMkLst>
        </pc:spChg>
        <pc:spChg chg="del">
          <ac:chgData name="Veerasaimohit Dandu" userId="3e29b883c3149e0a" providerId="LiveId" clId="{F75F4A44-0A34-44B5-890C-E116A482595F}" dt="2023-04-18T03:05:31.623" v="2011" actId="478"/>
          <ac:spMkLst>
            <pc:docMk/>
            <pc:sldMk cId="0" sldId="290"/>
            <ac:spMk id="2102" creationId="{00000000-0000-0000-0000-000000000000}"/>
          </ac:spMkLst>
        </pc:spChg>
        <pc:spChg chg="del">
          <ac:chgData name="Veerasaimohit Dandu" userId="3e29b883c3149e0a" providerId="LiveId" clId="{F75F4A44-0A34-44B5-890C-E116A482595F}" dt="2023-04-18T03:05:33.416" v="2012" actId="478"/>
          <ac:spMkLst>
            <pc:docMk/>
            <pc:sldMk cId="0" sldId="290"/>
            <ac:spMk id="2103" creationId="{00000000-0000-0000-0000-000000000000}"/>
          </ac:spMkLst>
        </pc:spChg>
        <pc:spChg chg="del">
          <ac:chgData name="Veerasaimohit Dandu" userId="3e29b883c3149e0a" providerId="LiveId" clId="{F75F4A44-0A34-44B5-890C-E116A482595F}" dt="2023-04-18T03:05:06.086" v="2005" actId="478"/>
          <ac:spMkLst>
            <pc:docMk/>
            <pc:sldMk cId="0" sldId="290"/>
            <ac:spMk id="2152" creationId="{00000000-0000-0000-0000-000000000000}"/>
          </ac:spMkLst>
        </pc:spChg>
        <pc:spChg chg="del">
          <ac:chgData name="Veerasaimohit Dandu" userId="3e29b883c3149e0a" providerId="LiveId" clId="{F75F4A44-0A34-44B5-890C-E116A482595F}" dt="2023-04-18T03:05:06.086" v="2005" actId="478"/>
          <ac:spMkLst>
            <pc:docMk/>
            <pc:sldMk cId="0" sldId="290"/>
            <ac:spMk id="2163" creationId="{00000000-0000-0000-0000-000000000000}"/>
          </ac:spMkLst>
        </pc:spChg>
        <pc:grpChg chg="del">
          <ac:chgData name="Veerasaimohit Dandu" userId="3e29b883c3149e0a" providerId="LiveId" clId="{F75F4A44-0A34-44B5-890C-E116A482595F}" dt="2023-04-18T03:06:29.217" v="2026" actId="478"/>
          <ac:grpSpMkLst>
            <pc:docMk/>
            <pc:sldMk cId="0" sldId="290"/>
            <ac:grpSpMk id="2104" creationId="{00000000-0000-0000-0000-000000000000}"/>
          </ac:grpSpMkLst>
        </pc:grpChg>
        <pc:grpChg chg="del">
          <ac:chgData name="Veerasaimohit Dandu" userId="3e29b883c3149e0a" providerId="LiveId" clId="{F75F4A44-0A34-44B5-890C-E116A482595F}" dt="2023-04-18T03:05:02.095" v="2004" actId="478"/>
          <ac:grpSpMkLst>
            <pc:docMk/>
            <pc:sldMk cId="0" sldId="290"/>
            <ac:grpSpMk id="2135" creationId="{00000000-0000-0000-0000-000000000000}"/>
          </ac:grpSpMkLst>
        </pc:grpChg>
        <pc:grpChg chg="del">
          <ac:chgData name="Veerasaimohit Dandu" userId="3e29b883c3149e0a" providerId="LiveId" clId="{F75F4A44-0A34-44B5-890C-E116A482595F}" dt="2023-04-18T03:05:06.086" v="2005" actId="478"/>
          <ac:grpSpMkLst>
            <pc:docMk/>
            <pc:sldMk cId="0" sldId="290"/>
            <ac:grpSpMk id="2153" creationId="{00000000-0000-0000-0000-000000000000}"/>
          </ac:grpSpMkLst>
        </pc:grpChg>
        <pc:grpChg chg="del">
          <ac:chgData name="Veerasaimohit Dandu" userId="3e29b883c3149e0a" providerId="LiveId" clId="{F75F4A44-0A34-44B5-890C-E116A482595F}" dt="2023-04-18T03:05:06.086" v="2005" actId="478"/>
          <ac:grpSpMkLst>
            <pc:docMk/>
            <pc:sldMk cId="0" sldId="290"/>
            <ac:grpSpMk id="2158" creationId="{00000000-0000-0000-0000-000000000000}"/>
          </ac:grpSpMkLst>
        </pc:grpChg>
        <pc:grpChg chg="del">
          <ac:chgData name="Veerasaimohit Dandu" userId="3e29b883c3149e0a" providerId="LiveId" clId="{F75F4A44-0A34-44B5-890C-E116A482595F}" dt="2023-04-18T03:05:06.086" v="2005" actId="478"/>
          <ac:grpSpMkLst>
            <pc:docMk/>
            <pc:sldMk cId="0" sldId="290"/>
            <ac:grpSpMk id="2164" creationId="{00000000-0000-0000-0000-000000000000}"/>
          </ac:grpSpMkLst>
        </pc:grpChg>
        <pc:picChg chg="add mod">
          <ac:chgData name="Veerasaimohit Dandu" userId="3e29b883c3149e0a" providerId="LiveId" clId="{F75F4A44-0A34-44B5-890C-E116A482595F}" dt="2023-04-18T03:06:39.824" v="2028" actId="1076"/>
          <ac:picMkLst>
            <pc:docMk/>
            <pc:sldMk cId="0" sldId="290"/>
            <ac:picMk id="2" creationId="{51FB1E62-4A54-8D3F-9214-443CBF035F4B}"/>
          </ac:picMkLst>
        </pc:picChg>
      </pc:sldChg>
      <pc:sldChg chg="del">
        <pc:chgData name="Veerasaimohit Dandu" userId="3e29b883c3149e0a" providerId="LiveId" clId="{F75F4A44-0A34-44B5-890C-E116A482595F}" dt="2023-04-18T03:15:55.861" v="2094" actId="47"/>
        <pc:sldMkLst>
          <pc:docMk/>
          <pc:sldMk cId="0" sldId="291"/>
        </pc:sldMkLst>
      </pc:sldChg>
      <pc:sldChg chg="del">
        <pc:chgData name="Veerasaimohit Dandu" userId="3e29b883c3149e0a" providerId="LiveId" clId="{F75F4A44-0A34-44B5-890C-E116A482595F}" dt="2023-04-18T03:15:56.394" v="2095" actId="47"/>
        <pc:sldMkLst>
          <pc:docMk/>
          <pc:sldMk cId="0" sldId="292"/>
        </pc:sldMkLst>
      </pc:sldChg>
      <pc:sldChg chg="del">
        <pc:chgData name="Veerasaimohit Dandu" userId="3e29b883c3149e0a" providerId="LiveId" clId="{F75F4A44-0A34-44B5-890C-E116A482595F}" dt="2023-04-18T03:15:57.054" v="2096" actId="47"/>
        <pc:sldMkLst>
          <pc:docMk/>
          <pc:sldMk cId="0" sldId="293"/>
        </pc:sldMkLst>
      </pc:sldChg>
      <pc:sldChg chg="del">
        <pc:chgData name="Veerasaimohit Dandu" userId="3e29b883c3149e0a" providerId="LiveId" clId="{F75F4A44-0A34-44B5-890C-E116A482595F}" dt="2023-04-18T03:15:57.651" v="2097" actId="47"/>
        <pc:sldMkLst>
          <pc:docMk/>
          <pc:sldMk cId="0" sldId="294"/>
        </pc:sldMkLst>
      </pc:sldChg>
      <pc:sldChg chg="del">
        <pc:chgData name="Veerasaimohit Dandu" userId="3e29b883c3149e0a" providerId="LiveId" clId="{F75F4A44-0A34-44B5-890C-E116A482595F}" dt="2023-04-18T03:15:58.199" v="2098" actId="47"/>
        <pc:sldMkLst>
          <pc:docMk/>
          <pc:sldMk cId="0" sldId="295"/>
        </pc:sldMkLst>
      </pc:sldChg>
      <pc:sldChg chg="del">
        <pc:chgData name="Veerasaimohit Dandu" userId="3e29b883c3149e0a" providerId="LiveId" clId="{F75F4A44-0A34-44B5-890C-E116A482595F}" dt="2023-04-18T03:15:58.811" v="2099" actId="47"/>
        <pc:sldMkLst>
          <pc:docMk/>
          <pc:sldMk cId="0" sldId="296"/>
        </pc:sldMkLst>
      </pc:sldChg>
      <pc:sldChg chg="del">
        <pc:chgData name="Veerasaimohit Dandu" userId="3e29b883c3149e0a" providerId="LiveId" clId="{F75F4A44-0A34-44B5-890C-E116A482595F}" dt="2023-04-18T03:15:59.361" v="2100" actId="47"/>
        <pc:sldMkLst>
          <pc:docMk/>
          <pc:sldMk cId="0" sldId="297"/>
        </pc:sldMkLst>
      </pc:sldChg>
      <pc:sldChg chg="del">
        <pc:chgData name="Veerasaimohit Dandu" userId="3e29b883c3149e0a" providerId="LiveId" clId="{F75F4A44-0A34-44B5-890C-E116A482595F}" dt="2023-04-18T03:15:59.909" v="2101" actId="47"/>
        <pc:sldMkLst>
          <pc:docMk/>
          <pc:sldMk cId="0" sldId="298"/>
        </pc:sldMkLst>
      </pc:sldChg>
      <pc:sldChg chg="del">
        <pc:chgData name="Veerasaimohit Dandu" userId="3e29b883c3149e0a" providerId="LiveId" clId="{F75F4A44-0A34-44B5-890C-E116A482595F}" dt="2023-04-18T03:16:01.039" v="2102" actId="47"/>
        <pc:sldMkLst>
          <pc:docMk/>
          <pc:sldMk cId="0" sldId="299"/>
        </pc:sldMkLst>
      </pc:sldChg>
      <pc:sldChg chg="del">
        <pc:chgData name="Veerasaimohit Dandu" userId="3e29b883c3149e0a" providerId="LiveId" clId="{F75F4A44-0A34-44B5-890C-E116A482595F}" dt="2023-04-18T03:16:01.605" v="2103" actId="47"/>
        <pc:sldMkLst>
          <pc:docMk/>
          <pc:sldMk cId="0" sldId="300"/>
        </pc:sldMkLst>
      </pc:sldChg>
      <pc:sldChg chg="del">
        <pc:chgData name="Veerasaimohit Dandu" userId="3e29b883c3149e0a" providerId="LiveId" clId="{F75F4A44-0A34-44B5-890C-E116A482595F}" dt="2023-04-18T03:16:02.186" v="2104" actId="47"/>
        <pc:sldMkLst>
          <pc:docMk/>
          <pc:sldMk cId="0" sldId="301"/>
        </pc:sldMkLst>
      </pc:sldChg>
      <pc:sldChg chg="del">
        <pc:chgData name="Veerasaimohit Dandu" userId="3e29b883c3149e0a" providerId="LiveId" clId="{F75F4A44-0A34-44B5-890C-E116A482595F}" dt="2023-04-18T03:16:02.798" v="2105" actId="47"/>
        <pc:sldMkLst>
          <pc:docMk/>
          <pc:sldMk cId="0" sldId="302"/>
        </pc:sldMkLst>
      </pc:sldChg>
      <pc:sldChg chg="del">
        <pc:chgData name="Veerasaimohit Dandu" userId="3e29b883c3149e0a" providerId="LiveId" clId="{F75F4A44-0A34-44B5-890C-E116A482595F}" dt="2023-04-18T03:16:03.425" v="2106" actId="47"/>
        <pc:sldMkLst>
          <pc:docMk/>
          <pc:sldMk cId="0" sldId="303"/>
        </pc:sldMkLst>
      </pc:sldChg>
      <pc:sldChg chg="del">
        <pc:chgData name="Veerasaimohit Dandu" userId="3e29b883c3149e0a" providerId="LiveId" clId="{F75F4A44-0A34-44B5-890C-E116A482595F}" dt="2023-04-18T03:16:04.022" v="2107" actId="47"/>
        <pc:sldMkLst>
          <pc:docMk/>
          <pc:sldMk cId="0" sldId="304"/>
        </pc:sldMkLst>
      </pc:sldChg>
      <pc:sldChg chg="del">
        <pc:chgData name="Veerasaimohit Dandu" userId="3e29b883c3149e0a" providerId="LiveId" clId="{F75F4A44-0A34-44B5-890C-E116A482595F}" dt="2023-04-18T03:16:04.571" v="2108" actId="47"/>
        <pc:sldMkLst>
          <pc:docMk/>
          <pc:sldMk cId="0" sldId="305"/>
        </pc:sldMkLst>
      </pc:sldChg>
      <pc:sldChg chg="del">
        <pc:chgData name="Veerasaimohit Dandu" userId="3e29b883c3149e0a" providerId="LiveId" clId="{F75F4A44-0A34-44B5-890C-E116A482595F}" dt="2023-04-18T03:16:05.105" v="2109" actId="47"/>
        <pc:sldMkLst>
          <pc:docMk/>
          <pc:sldMk cId="0" sldId="306"/>
        </pc:sldMkLst>
      </pc:sldChg>
      <pc:sldChg chg="del">
        <pc:chgData name="Veerasaimohit Dandu" userId="3e29b883c3149e0a" providerId="LiveId" clId="{F75F4A44-0A34-44B5-890C-E116A482595F}" dt="2023-04-18T03:16:05.637" v="2110" actId="47"/>
        <pc:sldMkLst>
          <pc:docMk/>
          <pc:sldMk cId="0" sldId="307"/>
        </pc:sldMkLst>
      </pc:sldChg>
      <pc:sldChg chg="del">
        <pc:chgData name="Veerasaimohit Dandu" userId="3e29b883c3149e0a" providerId="LiveId" clId="{F75F4A44-0A34-44B5-890C-E116A482595F}" dt="2023-04-18T03:16:06.249" v="2111" actId="47"/>
        <pc:sldMkLst>
          <pc:docMk/>
          <pc:sldMk cId="0" sldId="308"/>
        </pc:sldMkLst>
      </pc:sldChg>
      <pc:sldChg chg="del">
        <pc:chgData name="Veerasaimohit Dandu" userId="3e29b883c3149e0a" providerId="LiveId" clId="{F75F4A44-0A34-44B5-890C-E116A482595F}" dt="2023-04-18T03:16:06.846" v="2112" actId="47"/>
        <pc:sldMkLst>
          <pc:docMk/>
          <pc:sldMk cId="0" sldId="309"/>
        </pc:sldMkLst>
      </pc:sldChg>
      <pc:sldChg chg="del">
        <pc:chgData name="Veerasaimohit Dandu" userId="3e29b883c3149e0a" providerId="LiveId" clId="{F75F4A44-0A34-44B5-890C-E116A482595F}" dt="2023-04-18T03:16:07.537" v="2113" actId="47"/>
        <pc:sldMkLst>
          <pc:docMk/>
          <pc:sldMk cId="0" sldId="310"/>
        </pc:sldMkLst>
      </pc:sldChg>
      <pc:sldChg chg="del">
        <pc:chgData name="Veerasaimohit Dandu" userId="3e29b883c3149e0a" providerId="LiveId" clId="{F75F4A44-0A34-44B5-890C-E116A482595F}" dt="2023-04-18T03:16:08.873" v="2114" actId="47"/>
        <pc:sldMkLst>
          <pc:docMk/>
          <pc:sldMk cId="0" sldId="311"/>
        </pc:sldMkLst>
      </pc:sldChg>
      <pc:sldChg chg="addSp delSp modSp add mod ord">
        <pc:chgData name="Veerasaimohit Dandu" userId="3e29b883c3149e0a" providerId="LiveId" clId="{F75F4A44-0A34-44B5-890C-E116A482595F}" dt="2023-04-18T02:05:36.415" v="689" actId="20577"/>
        <pc:sldMkLst>
          <pc:docMk/>
          <pc:sldMk cId="3247117066" sldId="312"/>
        </pc:sldMkLst>
        <pc:spChg chg="add mod">
          <ac:chgData name="Veerasaimohit Dandu" userId="3e29b883c3149e0a" providerId="LiveId" clId="{F75F4A44-0A34-44B5-890C-E116A482595F}" dt="2023-04-18T02:05:02.531" v="649" actId="14100"/>
          <ac:spMkLst>
            <pc:docMk/>
            <pc:sldMk cId="3247117066" sldId="312"/>
            <ac:spMk id="3" creationId="{861E1151-0CDE-D47E-7534-443947F5FD88}"/>
          </ac:spMkLst>
        </pc:spChg>
        <pc:spChg chg="add mod">
          <ac:chgData name="Veerasaimohit Dandu" userId="3e29b883c3149e0a" providerId="LiveId" clId="{F75F4A44-0A34-44B5-890C-E116A482595F}" dt="2023-04-18T02:05:08.071" v="652" actId="403"/>
          <ac:spMkLst>
            <pc:docMk/>
            <pc:sldMk cId="3247117066" sldId="312"/>
            <ac:spMk id="6" creationId="{2EC21F53-0B0C-E04B-7263-CD637648BB85}"/>
          </ac:spMkLst>
        </pc:spChg>
        <pc:spChg chg="add mod">
          <ac:chgData name="Veerasaimohit Dandu" userId="3e29b883c3149e0a" providerId="LiveId" clId="{F75F4A44-0A34-44B5-890C-E116A482595F}" dt="2023-04-18T02:05:36.415" v="689" actId="20577"/>
          <ac:spMkLst>
            <pc:docMk/>
            <pc:sldMk cId="3247117066" sldId="312"/>
            <ac:spMk id="7" creationId="{1BFBF6B8-573E-F4DB-961F-8A20A3280211}"/>
          </ac:spMkLst>
        </pc:spChg>
        <pc:spChg chg="mod">
          <ac:chgData name="Veerasaimohit Dandu" userId="3e29b883c3149e0a" providerId="LiveId" clId="{F75F4A44-0A34-44B5-890C-E116A482595F}" dt="2023-04-18T01:57:15.828" v="572" actId="20577"/>
          <ac:spMkLst>
            <pc:docMk/>
            <pc:sldMk cId="3247117066" sldId="312"/>
            <ac:spMk id="875" creationId="{00000000-0000-0000-0000-000000000000}"/>
          </ac:spMkLst>
        </pc:spChg>
        <pc:spChg chg="del mod">
          <ac:chgData name="Veerasaimohit Dandu" userId="3e29b883c3149e0a" providerId="LiveId" clId="{F75F4A44-0A34-44B5-890C-E116A482595F}" dt="2023-04-18T01:58:10.648" v="575"/>
          <ac:spMkLst>
            <pc:docMk/>
            <pc:sldMk cId="3247117066" sldId="312"/>
            <ac:spMk id="876" creationId="{00000000-0000-0000-0000-000000000000}"/>
          </ac:spMkLst>
        </pc:spChg>
        <pc:picChg chg="add mod">
          <ac:chgData name="Veerasaimohit Dandu" userId="3e29b883c3149e0a" providerId="LiveId" clId="{F75F4A44-0A34-44B5-890C-E116A482595F}" dt="2023-04-18T01:59:43.747" v="599" actId="1076"/>
          <ac:picMkLst>
            <pc:docMk/>
            <pc:sldMk cId="3247117066" sldId="312"/>
            <ac:picMk id="2" creationId="{4362CD29-EBE3-3005-89D7-1C57AAAF5100}"/>
          </ac:picMkLst>
        </pc:picChg>
        <pc:picChg chg="add mod">
          <ac:chgData name="Veerasaimohit Dandu" userId="3e29b883c3149e0a" providerId="LiveId" clId="{F75F4A44-0A34-44B5-890C-E116A482595F}" dt="2023-04-18T01:59:46.386" v="600" actId="1076"/>
          <ac:picMkLst>
            <pc:docMk/>
            <pc:sldMk cId="3247117066" sldId="312"/>
            <ac:picMk id="4" creationId="{2F202621-E1AF-1B28-67EB-F3F5A72D9564}"/>
          </ac:picMkLst>
        </pc:picChg>
        <pc:picChg chg="add mod">
          <ac:chgData name="Veerasaimohit Dandu" userId="3e29b883c3149e0a" providerId="LiveId" clId="{F75F4A44-0A34-44B5-890C-E116A482595F}" dt="2023-04-18T01:59:52.240" v="602" actId="14100"/>
          <ac:picMkLst>
            <pc:docMk/>
            <pc:sldMk cId="3247117066" sldId="312"/>
            <ac:picMk id="5" creationId="{01A9C27E-7D28-4AFE-28D5-9E0A3A98E78A}"/>
          </ac:picMkLst>
        </pc:picChg>
      </pc:sldChg>
      <pc:sldChg chg="addSp delSp modSp add mod">
        <pc:chgData name="Veerasaimohit Dandu" userId="3e29b883c3149e0a" providerId="LiveId" clId="{F75F4A44-0A34-44B5-890C-E116A482595F}" dt="2023-04-18T02:12:04.003" v="840" actId="20577"/>
        <pc:sldMkLst>
          <pc:docMk/>
          <pc:sldMk cId="2716410458" sldId="313"/>
        </pc:sldMkLst>
        <pc:spChg chg="del mod">
          <ac:chgData name="Veerasaimohit Dandu" userId="3e29b883c3149e0a" providerId="LiveId" clId="{F75F4A44-0A34-44B5-890C-E116A482595F}" dt="2023-04-18T02:10:42.749" v="823" actId="478"/>
          <ac:spMkLst>
            <pc:docMk/>
            <pc:sldMk cId="2716410458" sldId="313"/>
            <ac:spMk id="3" creationId="{861E1151-0CDE-D47E-7534-443947F5FD88}"/>
          </ac:spMkLst>
        </pc:spChg>
        <pc:spChg chg="del">
          <ac:chgData name="Veerasaimohit Dandu" userId="3e29b883c3149e0a" providerId="LiveId" clId="{F75F4A44-0A34-44B5-890C-E116A482595F}" dt="2023-04-18T02:06:41.955" v="703" actId="478"/>
          <ac:spMkLst>
            <pc:docMk/>
            <pc:sldMk cId="2716410458" sldId="313"/>
            <ac:spMk id="6" creationId="{2EC21F53-0B0C-E04B-7263-CD637648BB85}"/>
          </ac:spMkLst>
        </pc:spChg>
        <pc:spChg chg="del">
          <ac:chgData name="Veerasaimohit Dandu" userId="3e29b883c3149e0a" providerId="LiveId" clId="{F75F4A44-0A34-44B5-890C-E116A482595F}" dt="2023-04-18T02:06:43.581" v="704" actId="478"/>
          <ac:spMkLst>
            <pc:docMk/>
            <pc:sldMk cId="2716410458" sldId="313"/>
            <ac:spMk id="7" creationId="{1BFBF6B8-573E-F4DB-961F-8A20A3280211}"/>
          </ac:spMkLst>
        </pc:spChg>
        <pc:spChg chg="add del mod">
          <ac:chgData name="Veerasaimohit Dandu" userId="3e29b883c3149e0a" providerId="LiveId" clId="{F75F4A44-0A34-44B5-890C-E116A482595F}" dt="2023-04-18T02:10:44.731" v="824" actId="478"/>
          <ac:spMkLst>
            <pc:docMk/>
            <pc:sldMk cId="2716410458" sldId="313"/>
            <ac:spMk id="12" creationId="{29DC5B52-5B9B-0B71-DDE7-AA45C0A71DEE}"/>
          </ac:spMkLst>
        </pc:spChg>
        <pc:spChg chg="add mod">
          <ac:chgData name="Veerasaimohit Dandu" userId="3e29b883c3149e0a" providerId="LiveId" clId="{F75F4A44-0A34-44B5-890C-E116A482595F}" dt="2023-04-18T02:11:13.318" v="830" actId="14100"/>
          <ac:spMkLst>
            <pc:docMk/>
            <pc:sldMk cId="2716410458" sldId="313"/>
            <ac:spMk id="13" creationId="{0E375953-C302-AC63-8739-00E9A0CE8B0A}"/>
          </ac:spMkLst>
        </pc:spChg>
        <pc:spChg chg="add mod">
          <ac:chgData name="Veerasaimohit Dandu" userId="3e29b883c3149e0a" providerId="LiveId" clId="{F75F4A44-0A34-44B5-890C-E116A482595F}" dt="2023-04-18T02:12:04.003" v="840" actId="20577"/>
          <ac:spMkLst>
            <pc:docMk/>
            <pc:sldMk cId="2716410458" sldId="313"/>
            <ac:spMk id="15" creationId="{B4E47401-BBC0-88EC-FE38-7CF8BFF36C80}"/>
          </ac:spMkLst>
        </pc:spChg>
        <pc:picChg chg="del">
          <ac:chgData name="Veerasaimohit Dandu" userId="3e29b883c3149e0a" providerId="LiveId" clId="{F75F4A44-0A34-44B5-890C-E116A482595F}" dt="2023-04-18T02:06:07.315" v="692" actId="478"/>
          <ac:picMkLst>
            <pc:docMk/>
            <pc:sldMk cId="2716410458" sldId="313"/>
            <ac:picMk id="2" creationId="{4362CD29-EBE3-3005-89D7-1C57AAAF5100}"/>
          </ac:picMkLst>
        </pc:picChg>
        <pc:picChg chg="del">
          <ac:chgData name="Veerasaimohit Dandu" userId="3e29b883c3149e0a" providerId="LiveId" clId="{F75F4A44-0A34-44B5-890C-E116A482595F}" dt="2023-04-18T02:06:39.127" v="701" actId="478"/>
          <ac:picMkLst>
            <pc:docMk/>
            <pc:sldMk cId="2716410458" sldId="313"/>
            <ac:picMk id="4" creationId="{2F202621-E1AF-1B28-67EB-F3F5A72D9564}"/>
          </ac:picMkLst>
        </pc:picChg>
        <pc:picChg chg="del">
          <ac:chgData name="Veerasaimohit Dandu" userId="3e29b883c3149e0a" providerId="LiveId" clId="{F75F4A44-0A34-44B5-890C-E116A482595F}" dt="2023-04-18T02:06:39.750" v="702" actId="478"/>
          <ac:picMkLst>
            <pc:docMk/>
            <pc:sldMk cId="2716410458" sldId="313"/>
            <ac:picMk id="5" creationId="{01A9C27E-7D28-4AFE-28D5-9E0A3A98E78A}"/>
          </ac:picMkLst>
        </pc:picChg>
        <pc:picChg chg="add del mod">
          <ac:chgData name="Veerasaimohit Dandu" userId="3e29b883c3149e0a" providerId="LiveId" clId="{F75F4A44-0A34-44B5-890C-E116A482595F}" dt="2023-04-18T02:06:28.566" v="696" actId="478"/>
          <ac:picMkLst>
            <pc:docMk/>
            <pc:sldMk cId="2716410458" sldId="313"/>
            <ac:picMk id="8" creationId="{333D88BD-F6EB-CC9B-8212-FABA51421606}"/>
          </ac:picMkLst>
        </pc:picChg>
        <pc:picChg chg="add mod">
          <ac:chgData name="Veerasaimohit Dandu" userId="3e29b883c3149e0a" providerId="LiveId" clId="{F75F4A44-0A34-44B5-890C-E116A482595F}" dt="2023-04-18T02:07:13.139" v="709" actId="14100"/>
          <ac:picMkLst>
            <pc:docMk/>
            <pc:sldMk cId="2716410458" sldId="313"/>
            <ac:picMk id="9" creationId="{1D678269-7094-7DE4-7CBE-762F9DB72511}"/>
          </ac:picMkLst>
        </pc:picChg>
        <pc:picChg chg="add mod">
          <ac:chgData name="Veerasaimohit Dandu" userId="3e29b883c3149e0a" providerId="LiveId" clId="{F75F4A44-0A34-44B5-890C-E116A482595F}" dt="2023-04-18T02:07:10.724" v="708" actId="1076"/>
          <ac:picMkLst>
            <pc:docMk/>
            <pc:sldMk cId="2716410458" sldId="313"/>
            <ac:picMk id="10" creationId="{E6A1E431-6065-91A3-C3E9-A40CEC28E18A}"/>
          </ac:picMkLst>
        </pc:picChg>
      </pc:sldChg>
      <pc:sldChg chg="addSp delSp modSp add del mod">
        <pc:chgData name="Veerasaimohit Dandu" userId="3e29b883c3149e0a" providerId="LiveId" clId="{F75F4A44-0A34-44B5-890C-E116A482595F}" dt="2023-04-18T03:13:51.448" v="2066" actId="20577"/>
        <pc:sldMkLst>
          <pc:docMk/>
          <pc:sldMk cId="2589878008" sldId="314"/>
        </pc:sldMkLst>
        <pc:spChg chg="add mod">
          <ac:chgData name="Veerasaimohit Dandu" userId="3e29b883c3149e0a" providerId="LiveId" clId="{F75F4A44-0A34-44B5-890C-E116A482595F}" dt="2023-04-18T03:13:51.448" v="2066" actId="20577"/>
          <ac:spMkLst>
            <pc:docMk/>
            <pc:sldMk cId="2589878008" sldId="314"/>
            <ac:spMk id="3" creationId="{E908E1B3-74E4-B7EC-E464-1C8D2196381D}"/>
          </ac:spMkLst>
        </pc:spChg>
        <pc:spChg chg="mod">
          <ac:chgData name="Veerasaimohit Dandu" userId="3e29b883c3149e0a" providerId="LiveId" clId="{F75F4A44-0A34-44B5-890C-E116A482595F}" dt="2023-04-18T02:47:26.061" v="1430" actId="20577"/>
          <ac:spMkLst>
            <pc:docMk/>
            <pc:sldMk cId="2589878008" sldId="314"/>
            <ac:spMk id="918" creationId="{00000000-0000-0000-0000-000000000000}"/>
          </ac:spMkLst>
        </pc:spChg>
        <pc:graphicFrameChg chg="del mod modGraphic">
          <ac:chgData name="Veerasaimohit Dandu" userId="3e29b883c3149e0a" providerId="LiveId" clId="{F75F4A44-0A34-44B5-890C-E116A482595F}" dt="2023-04-18T02:45:28.013" v="1391" actId="478"/>
          <ac:graphicFrameMkLst>
            <pc:docMk/>
            <pc:sldMk cId="2589878008" sldId="314"/>
            <ac:graphicFrameMk id="16" creationId="{DCB7CDEC-F96E-4385-4542-76CBCCFB3DFF}"/>
          </ac:graphicFrameMkLst>
        </pc:graphicFrameChg>
      </pc:sldChg>
      <pc:sldChg chg="delSp modSp add mod">
        <pc:chgData name="Veerasaimohit Dandu" userId="3e29b883c3149e0a" providerId="LiveId" clId="{F75F4A44-0A34-44B5-890C-E116A482595F}" dt="2023-04-18T03:19:49.896" v="2116" actId="20577"/>
        <pc:sldMkLst>
          <pc:docMk/>
          <pc:sldMk cId="2721787094" sldId="315"/>
        </pc:sldMkLst>
        <pc:spChg chg="mod">
          <ac:chgData name="Veerasaimohit Dandu" userId="3e29b883c3149e0a" providerId="LiveId" clId="{F75F4A44-0A34-44B5-890C-E116A482595F}" dt="2023-04-18T03:19:49.896" v="2116" actId="20577"/>
          <ac:spMkLst>
            <pc:docMk/>
            <pc:sldMk cId="2721787094" sldId="315"/>
            <ac:spMk id="19" creationId="{FA5F8239-5229-6C5D-CAA0-A9DCC9CFF040}"/>
          </ac:spMkLst>
        </pc:spChg>
        <pc:picChg chg="del">
          <ac:chgData name="Veerasaimohit Dandu" userId="3e29b883c3149e0a" providerId="LiveId" clId="{F75F4A44-0A34-44B5-890C-E116A482595F}" dt="2023-04-18T02:24:52.925" v="961" actId="478"/>
          <ac:picMkLst>
            <pc:docMk/>
            <pc:sldMk cId="2721787094" sldId="315"/>
            <ac:picMk id="2050" creationId="{EFCAFE4D-7CFF-B0E6-3432-8933A9B211E2}"/>
          </ac:picMkLst>
        </pc:picChg>
      </pc:sldChg>
      <pc:sldChg chg="addSp delSp modSp add mod">
        <pc:chgData name="Veerasaimohit Dandu" userId="3e29b883c3149e0a" providerId="LiveId" clId="{F75F4A44-0A34-44B5-890C-E116A482595F}" dt="2023-04-18T03:29:47.827" v="2142" actId="20577"/>
        <pc:sldMkLst>
          <pc:docMk/>
          <pc:sldMk cId="2162290756" sldId="316"/>
        </pc:sldMkLst>
        <pc:spChg chg="mod">
          <ac:chgData name="Veerasaimohit Dandu" userId="3e29b883c3149e0a" providerId="LiveId" clId="{F75F4A44-0A34-44B5-890C-E116A482595F}" dt="2023-04-18T03:29:41.015" v="2133" actId="20577"/>
          <ac:spMkLst>
            <pc:docMk/>
            <pc:sldMk cId="2162290756" sldId="316"/>
            <ac:spMk id="26" creationId="{7B2567FF-AAD1-729D-1194-02B5949E365A}"/>
          </ac:spMkLst>
        </pc:spChg>
        <pc:spChg chg="mod">
          <ac:chgData name="Veerasaimohit Dandu" userId="3e29b883c3149e0a" providerId="LiveId" clId="{F75F4A44-0A34-44B5-890C-E116A482595F}" dt="2023-04-18T03:29:47.827" v="2142" actId="20577"/>
          <ac:spMkLst>
            <pc:docMk/>
            <pc:sldMk cId="2162290756" sldId="316"/>
            <ac:spMk id="28" creationId="{977FABBB-71CE-A9F9-5E32-2EA19E9F31C0}"/>
          </ac:spMkLst>
        </pc:spChg>
        <pc:picChg chg="add mod">
          <ac:chgData name="Veerasaimohit Dandu" userId="3e29b883c3149e0a" providerId="LiveId" clId="{F75F4A44-0A34-44B5-890C-E116A482595F}" dt="2023-04-18T02:37:59.393" v="1175" actId="14100"/>
          <ac:picMkLst>
            <pc:docMk/>
            <pc:sldMk cId="2162290756" sldId="316"/>
            <ac:picMk id="2" creationId="{315BB8BA-04E8-F537-60F4-0A1533232581}"/>
          </ac:picMkLst>
        </pc:picChg>
        <pc:picChg chg="add mod">
          <ac:chgData name="Veerasaimohit Dandu" userId="3e29b883c3149e0a" providerId="LiveId" clId="{F75F4A44-0A34-44B5-890C-E116A482595F}" dt="2023-04-18T02:38:43.476" v="1216" actId="14100"/>
          <ac:picMkLst>
            <pc:docMk/>
            <pc:sldMk cId="2162290756" sldId="316"/>
            <ac:picMk id="3" creationId="{5AD86585-1672-F60B-3A6A-C7F5AAB9812B}"/>
          </ac:picMkLst>
        </pc:picChg>
        <pc:picChg chg="del">
          <ac:chgData name="Veerasaimohit Dandu" userId="3e29b883c3149e0a" providerId="LiveId" clId="{F75F4A44-0A34-44B5-890C-E116A482595F}" dt="2023-04-18T02:37:50.524" v="1171" actId="478"/>
          <ac:picMkLst>
            <pc:docMk/>
            <pc:sldMk cId="2162290756" sldId="316"/>
            <ac:picMk id="25" creationId="{D3C60ABA-60C1-3052-57AE-B14B1CF94FD0}"/>
          </ac:picMkLst>
        </pc:picChg>
        <pc:picChg chg="del">
          <ac:chgData name="Veerasaimohit Dandu" userId="3e29b883c3149e0a" providerId="LiveId" clId="{F75F4A44-0A34-44B5-890C-E116A482595F}" dt="2023-04-18T02:38:34.656" v="1214" actId="478"/>
          <ac:picMkLst>
            <pc:docMk/>
            <pc:sldMk cId="2162290756" sldId="316"/>
            <ac:picMk id="27" creationId="{B2792A08-567A-E6A7-197B-BE67B61E1268}"/>
          </ac:picMkLst>
        </pc:picChg>
      </pc:sldChg>
      <pc:sldChg chg="addSp delSp modSp add mod">
        <pc:chgData name="Veerasaimohit Dandu" userId="3e29b883c3149e0a" providerId="LiveId" clId="{F75F4A44-0A34-44B5-890C-E116A482595F}" dt="2023-04-18T02:41:33.677" v="1380" actId="20577"/>
        <pc:sldMkLst>
          <pc:docMk/>
          <pc:sldMk cId="419771019" sldId="317"/>
        </pc:sldMkLst>
        <pc:spChg chg="mod">
          <ac:chgData name="Veerasaimohit Dandu" userId="3e29b883c3149e0a" providerId="LiveId" clId="{F75F4A44-0A34-44B5-890C-E116A482595F}" dt="2023-04-18T02:41:33.677" v="1380" actId="20577"/>
          <ac:spMkLst>
            <pc:docMk/>
            <pc:sldMk cId="419771019" sldId="317"/>
            <ac:spMk id="26" creationId="{7B2567FF-AAD1-729D-1194-02B5949E365A}"/>
          </ac:spMkLst>
        </pc:spChg>
        <pc:spChg chg="del">
          <ac:chgData name="Veerasaimohit Dandu" userId="3e29b883c3149e0a" providerId="LiveId" clId="{F75F4A44-0A34-44B5-890C-E116A482595F}" dt="2023-04-18T02:39:37.603" v="1228" actId="478"/>
          <ac:spMkLst>
            <pc:docMk/>
            <pc:sldMk cId="419771019" sldId="317"/>
            <ac:spMk id="28" creationId="{977FABBB-71CE-A9F9-5E32-2EA19E9F31C0}"/>
          </ac:spMkLst>
        </pc:spChg>
        <pc:picChg chg="del">
          <ac:chgData name="Veerasaimohit Dandu" userId="3e29b883c3149e0a" providerId="LiveId" clId="{F75F4A44-0A34-44B5-890C-E116A482595F}" dt="2023-04-18T02:39:28.718" v="1223" actId="478"/>
          <ac:picMkLst>
            <pc:docMk/>
            <pc:sldMk cId="419771019" sldId="317"/>
            <ac:picMk id="2" creationId="{315BB8BA-04E8-F537-60F4-0A1533232581}"/>
          </ac:picMkLst>
        </pc:picChg>
        <pc:picChg chg="del">
          <ac:chgData name="Veerasaimohit Dandu" userId="3e29b883c3149e0a" providerId="LiveId" clId="{F75F4A44-0A34-44B5-890C-E116A482595F}" dt="2023-04-18T02:39:33.005" v="1226" actId="478"/>
          <ac:picMkLst>
            <pc:docMk/>
            <pc:sldMk cId="419771019" sldId="317"/>
            <ac:picMk id="3" creationId="{5AD86585-1672-F60B-3A6A-C7F5AAB9812B}"/>
          </ac:picMkLst>
        </pc:picChg>
        <pc:picChg chg="add mod">
          <ac:chgData name="Veerasaimohit Dandu" userId="3e29b883c3149e0a" providerId="LiveId" clId="{F75F4A44-0A34-44B5-890C-E116A482595F}" dt="2023-04-18T02:39:35.504" v="1227" actId="1076"/>
          <ac:picMkLst>
            <pc:docMk/>
            <pc:sldMk cId="419771019" sldId="317"/>
            <ac:picMk id="4" creationId="{07A1EEE7-A9B6-F703-23BE-75C738A19697}"/>
          </ac:picMkLst>
        </pc:picChg>
      </pc:sldChg>
      <pc:sldChg chg="add ord">
        <pc:chgData name="Veerasaimohit Dandu" userId="3e29b883c3149e0a" providerId="LiveId" clId="{F75F4A44-0A34-44B5-890C-E116A482595F}" dt="2023-04-18T02:43:56.951" v="1389"/>
        <pc:sldMkLst>
          <pc:docMk/>
          <pc:sldMk cId="1356124105" sldId="318"/>
        </pc:sldMkLst>
      </pc:sldChg>
      <pc:sldChg chg="addSp delSp modSp add mod ord">
        <pc:chgData name="Veerasaimohit Dandu" userId="3e29b883c3149e0a" providerId="LiveId" clId="{F75F4A44-0A34-44B5-890C-E116A482595F}" dt="2023-04-18T03:04:40.574" v="2001" actId="1076"/>
        <pc:sldMkLst>
          <pc:docMk/>
          <pc:sldMk cId="444374924" sldId="319"/>
        </pc:sldMkLst>
        <pc:spChg chg="mod">
          <ac:chgData name="Veerasaimohit Dandu" userId="3e29b883c3149e0a" providerId="LiveId" clId="{F75F4A44-0A34-44B5-890C-E116A482595F}" dt="2023-04-18T03:03:21.544" v="1996" actId="20577"/>
          <ac:spMkLst>
            <pc:docMk/>
            <pc:sldMk cId="444374924" sldId="319"/>
            <ac:spMk id="26" creationId="{7B2567FF-AAD1-729D-1194-02B5949E365A}"/>
          </ac:spMkLst>
        </pc:spChg>
        <pc:spChg chg="mod">
          <ac:chgData name="Veerasaimohit Dandu" userId="3e29b883c3149e0a" providerId="LiveId" clId="{F75F4A44-0A34-44B5-890C-E116A482595F}" dt="2023-04-18T02:51:00.100" v="1599" actId="20577"/>
          <ac:spMkLst>
            <pc:docMk/>
            <pc:sldMk cId="444374924" sldId="319"/>
            <ac:spMk id="949" creationId="{00000000-0000-0000-0000-000000000000}"/>
          </ac:spMkLst>
        </pc:spChg>
        <pc:picChg chg="add mod">
          <ac:chgData name="Veerasaimohit Dandu" userId="3e29b883c3149e0a" providerId="LiveId" clId="{F75F4A44-0A34-44B5-890C-E116A482595F}" dt="2023-04-18T03:04:40.574" v="2001" actId="1076"/>
          <ac:picMkLst>
            <pc:docMk/>
            <pc:sldMk cId="444374924" sldId="319"/>
            <ac:picMk id="2" creationId="{169F2B3D-F4A9-F730-D32B-89E8F15E8276}"/>
          </ac:picMkLst>
        </pc:picChg>
        <pc:picChg chg="del">
          <ac:chgData name="Veerasaimohit Dandu" userId="3e29b883c3149e0a" providerId="LiveId" clId="{F75F4A44-0A34-44B5-890C-E116A482595F}" dt="2023-04-18T02:51:27.798" v="1617" actId="478"/>
          <ac:picMkLst>
            <pc:docMk/>
            <pc:sldMk cId="444374924" sldId="319"/>
            <ac:picMk id="4" creationId="{07A1EEE7-A9B6-F703-23BE-75C738A19697}"/>
          </ac:picMkLst>
        </pc:picChg>
      </pc:sldChg>
      <pc:sldChg chg="modSp add del mod ord">
        <pc:chgData name="Veerasaimohit Dandu" userId="3e29b883c3149e0a" providerId="LiveId" clId="{F75F4A44-0A34-44B5-890C-E116A482595F}" dt="2023-04-18T03:14:44.837" v="2067" actId="47"/>
        <pc:sldMkLst>
          <pc:docMk/>
          <pc:sldMk cId="227917755" sldId="320"/>
        </pc:sldMkLst>
        <pc:spChg chg="mod">
          <ac:chgData name="Veerasaimohit Dandu" userId="3e29b883c3149e0a" providerId="LiveId" clId="{F75F4A44-0A34-44B5-890C-E116A482595F}" dt="2023-04-18T02:51:12.497" v="1614" actId="20577"/>
          <ac:spMkLst>
            <pc:docMk/>
            <pc:sldMk cId="227917755" sldId="320"/>
            <ac:spMk id="949" creationId="{00000000-0000-0000-0000-000000000000}"/>
          </ac:spMkLst>
        </pc:spChg>
      </pc:sldChg>
      <pc:sldChg chg="addSp delSp modSp add mod">
        <pc:chgData name="Veerasaimohit Dandu" userId="3e29b883c3149e0a" providerId="LiveId" clId="{F75F4A44-0A34-44B5-890C-E116A482595F}" dt="2023-04-18T03:08:08.287" v="2047" actId="1076"/>
        <pc:sldMkLst>
          <pc:docMk/>
          <pc:sldMk cId="2609353343" sldId="321"/>
        </pc:sldMkLst>
        <pc:spChg chg="add del mod">
          <ac:chgData name="Veerasaimohit Dandu" userId="3e29b883c3149e0a" providerId="LiveId" clId="{F75F4A44-0A34-44B5-890C-E116A482595F}" dt="2023-04-18T03:07:26.099" v="2034" actId="478"/>
          <ac:spMkLst>
            <pc:docMk/>
            <pc:sldMk cId="2609353343" sldId="321"/>
            <ac:spMk id="4" creationId="{41F16982-7651-4DDE-C450-002EB2767B33}"/>
          </ac:spMkLst>
        </pc:spChg>
        <pc:spChg chg="add mod">
          <ac:chgData name="Veerasaimohit Dandu" userId="3e29b883c3149e0a" providerId="LiveId" clId="{F75F4A44-0A34-44B5-890C-E116A482595F}" dt="2023-04-18T03:08:08.287" v="2047" actId="1076"/>
          <ac:spMkLst>
            <pc:docMk/>
            <pc:sldMk cId="2609353343" sldId="321"/>
            <ac:spMk id="5" creationId="{ECDC187C-7AFC-1A20-0B3D-65F793159D27}"/>
          </ac:spMkLst>
        </pc:spChg>
        <pc:spChg chg="del">
          <ac:chgData name="Veerasaimohit Dandu" userId="3e29b883c3149e0a" providerId="LiveId" clId="{F75F4A44-0A34-44B5-890C-E116A482595F}" dt="2023-04-18T03:07:23.504" v="2032" actId="478"/>
          <ac:spMkLst>
            <pc:docMk/>
            <pc:sldMk cId="2609353343" sldId="321"/>
            <ac:spMk id="26" creationId="{7B2567FF-AAD1-729D-1194-02B5949E365A}"/>
          </ac:spMkLst>
        </pc:spChg>
        <pc:spChg chg="del mod">
          <ac:chgData name="Veerasaimohit Dandu" userId="3e29b883c3149e0a" providerId="LiveId" clId="{F75F4A44-0A34-44B5-890C-E116A482595F}" dt="2023-04-18T03:07:23.504" v="2032" actId="478"/>
          <ac:spMkLst>
            <pc:docMk/>
            <pc:sldMk cId="2609353343" sldId="321"/>
            <ac:spMk id="949" creationId="{00000000-0000-0000-0000-000000000000}"/>
          </ac:spMkLst>
        </pc:spChg>
        <pc:picChg chg="del">
          <ac:chgData name="Veerasaimohit Dandu" userId="3e29b883c3149e0a" providerId="LiveId" clId="{F75F4A44-0A34-44B5-890C-E116A482595F}" dt="2023-04-18T03:07:24.828" v="2033" actId="478"/>
          <ac:picMkLst>
            <pc:docMk/>
            <pc:sldMk cId="2609353343" sldId="321"/>
            <ac:picMk id="2" creationId="{169F2B3D-F4A9-F730-D32B-89E8F15E8276}"/>
          </ac:picMkLst>
        </pc:picChg>
        <pc:picChg chg="add mod">
          <ac:chgData name="Veerasaimohit Dandu" userId="3e29b883c3149e0a" providerId="LiveId" clId="{F75F4A44-0A34-44B5-890C-E116A482595F}" dt="2023-04-18T03:08:04.132" v="2046" actId="1076"/>
          <ac:picMkLst>
            <pc:docMk/>
            <pc:sldMk cId="2609353343" sldId="321"/>
            <ac:picMk id="6" creationId="{E0B2B915-060C-5424-F094-E5E4102E15E6}"/>
          </ac:picMkLst>
        </pc:picChg>
      </pc:sldChg>
      <pc:sldMasterChg chg="delSldLayout modSldLayout">
        <pc:chgData name="Veerasaimohit Dandu" userId="3e29b883c3149e0a" providerId="LiveId" clId="{F75F4A44-0A34-44B5-890C-E116A482595F}" dt="2023-04-18T03:15:57.054" v="2096" actId="47"/>
        <pc:sldMasterMkLst>
          <pc:docMk/>
          <pc:sldMasterMk cId="0" sldId="2147483681"/>
        </pc:sldMasterMkLst>
        <pc:sldLayoutChg chg="delSp mod">
          <pc:chgData name="Veerasaimohit Dandu" userId="3e29b883c3149e0a" providerId="LiveId" clId="{F75F4A44-0A34-44B5-890C-E116A482595F}" dt="2023-04-18T01:34:13.961" v="131" actId="478"/>
          <pc:sldLayoutMkLst>
            <pc:docMk/>
            <pc:sldMasterMk cId="0" sldId="2147483681"/>
            <pc:sldLayoutMk cId="0" sldId="2147483648"/>
          </pc:sldLayoutMkLst>
          <pc:spChg chg="del">
            <ac:chgData name="Veerasaimohit Dandu" userId="3e29b883c3149e0a" providerId="LiveId" clId="{F75F4A44-0A34-44B5-890C-E116A482595F}" dt="2023-04-18T01:28:25.779" v="0" actId="478"/>
            <ac:spMkLst>
              <pc:docMk/>
              <pc:sldMasterMk cId="0" sldId="2147483681"/>
              <pc:sldLayoutMk cId="0" sldId="2147483648"/>
              <ac:spMk id="9" creationId="{00000000-0000-0000-0000-000000000000}"/>
            </ac:spMkLst>
          </pc:spChg>
          <pc:spChg chg="del">
            <ac:chgData name="Veerasaimohit Dandu" userId="3e29b883c3149e0a" providerId="LiveId" clId="{F75F4A44-0A34-44B5-890C-E116A482595F}" dt="2023-04-18T01:34:13.961" v="131" actId="478"/>
            <ac:spMkLst>
              <pc:docMk/>
              <pc:sldMasterMk cId="0" sldId="2147483681"/>
              <pc:sldLayoutMk cId="0" sldId="2147483648"/>
              <ac:spMk id="10" creationId="{00000000-0000-0000-0000-000000000000}"/>
            </ac:spMkLst>
          </pc:spChg>
        </pc:sldLayoutChg>
        <pc:sldLayoutChg chg="del">
          <pc:chgData name="Veerasaimohit Dandu" userId="3e29b883c3149e0a" providerId="LiveId" clId="{F75F4A44-0A34-44B5-890C-E116A482595F}" dt="2023-04-18T03:15:41.323" v="2070" actId="47"/>
          <pc:sldLayoutMkLst>
            <pc:docMk/>
            <pc:sldMasterMk cId="0" sldId="2147483681"/>
            <pc:sldLayoutMk cId="0" sldId="2147483649"/>
          </pc:sldLayoutMkLst>
        </pc:sldLayoutChg>
        <pc:sldLayoutChg chg="del">
          <pc:chgData name="Veerasaimohit Dandu" userId="3e29b883c3149e0a" providerId="LiveId" clId="{F75F4A44-0A34-44B5-890C-E116A482595F}" dt="2023-04-18T03:15:57.054" v="2096" actId="47"/>
          <pc:sldLayoutMkLst>
            <pc:docMk/>
            <pc:sldMasterMk cId="0" sldId="2147483681"/>
            <pc:sldLayoutMk cId="0" sldId="2147483650"/>
          </pc:sldLayoutMkLst>
        </pc:sldLayoutChg>
        <pc:sldLayoutChg chg="del">
          <pc:chgData name="Veerasaimohit Dandu" userId="3e29b883c3149e0a" providerId="LiveId" clId="{F75F4A44-0A34-44B5-890C-E116A482595F}" dt="2023-04-18T03:15:52.986" v="2089" actId="47"/>
          <pc:sldLayoutMkLst>
            <pc:docMk/>
            <pc:sldMasterMk cId="0" sldId="2147483681"/>
            <pc:sldLayoutMk cId="0" sldId="2147483651"/>
          </pc:sldLayoutMkLst>
        </pc:sldLayoutChg>
        <pc:sldLayoutChg chg="del">
          <pc:chgData name="Veerasaimohit Dandu" userId="3e29b883c3149e0a" providerId="LiveId" clId="{F75F4A44-0A34-44B5-890C-E116A482595F}" dt="2023-04-18T03:15:42.061" v="2071" actId="47"/>
          <pc:sldLayoutMkLst>
            <pc:docMk/>
            <pc:sldMasterMk cId="0" sldId="2147483681"/>
            <pc:sldLayoutMk cId="0" sldId="2147483653"/>
          </pc:sldLayoutMkLst>
        </pc:sldLayoutChg>
        <pc:sldLayoutChg chg="del">
          <pc:chgData name="Veerasaimohit Dandu" userId="3e29b883c3149e0a" providerId="LiveId" clId="{F75F4A44-0A34-44B5-890C-E116A482595F}" dt="2023-04-18T03:15:43.223" v="2072" actId="47"/>
          <pc:sldLayoutMkLst>
            <pc:docMk/>
            <pc:sldMasterMk cId="0" sldId="2147483681"/>
            <pc:sldLayoutMk cId="0" sldId="2147483654"/>
          </pc:sldLayoutMkLst>
        </pc:sldLayoutChg>
        <pc:sldLayoutChg chg="del">
          <pc:chgData name="Veerasaimohit Dandu" userId="3e29b883c3149e0a" providerId="LiveId" clId="{F75F4A44-0A34-44B5-890C-E116A482595F}" dt="2023-04-18T03:14:46.071" v="2069" actId="47"/>
          <pc:sldLayoutMkLst>
            <pc:docMk/>
            <pc:sldMasterMk cId="0" sldId="2147483681"/>
            <pc:sldLayoutMk cId="0" sldId="2147483655"/>
          </pc:sldLayoutMkLst>
        </pc:sldLayoutChg>
        <pc:sldLayoutChg chg="del">
          <pc:chgData name="Veerasaimohit Dandu" userId="3e29b883c3149e0a" providerId="LiveId" clId="{F75F4A44-0A34-44B5-890C-E116A482595F}" dt="2023-04-18T03:15:45.107" v="2075" actId="47"/>
          <pc:sldLayoutMkLst>
            <pc:docMk/>
            <pc:sldMasterMk cId="0" sldId="2147483681"/>
            <pc:sldLayoutMk cId="0" sldId="2147483656"/>
          </pc:sldLayoutMkLst>
        </pc:sldLayoutChg>
        <pc:sldLayoutChg chg="del">
          <pc:chgData name="Veerasaimohit Dandu" userId="3e29b883c3149e0a" providerId="LiveId" clId="{F75F4A44-0A34-44B5-890C-E116A482595F}" dt="2023-04-18T03:15:46.112" v="2077" actId="47"/>
          <pc:sldLayoutMkLst>
            <pc:docMk/>
            <pc:sldMasterMk cId="0" sldId="2147483681"/>
            <pc:sldLayoutMk cId="0" sldId="2147483657"/>
          </pc:sldLayoutMkLst>
        </pc:sldLayoutChg>
        <pc:sldLayoutChg chg="del">
          <pc:chgData name="Veerasaimohit Dandu" userId="3e29b883c3149e0a" providerId="LiveId" clId="{F75F4A44-0A34-44B5-890C-E116A482595F}" dt="2023-04-18T03:15:44.418" v="2074" actId="47"/>
          <pc:sldLayoutMkLst>
            <pc:docMk/>
            <pc:sldMasterMk cId="0" sldId="2147483681"/>
            <pc:sldLayoutMk cId="0" sldId="2147483659"/>
          </pc:sldLayoutMkLst>
        </pc:sldLayoutChg>
        <pc:sldLayoutChg chg="del">
          <pc:chgData name="Veerasaimohit Dandu" userId="3e29b883c3149e0a" providerId="LiveId" clId="{F75F4A44-0A34-44B5-890C-E116A482595F}" dt="2023-04-18T03:15:49.769" v="2084" actId="47"/>
          <pc:sldLayoutMkLst>
            <pc:docMk/>
            <pc:sldMasterMk cId="0" sldId="2147483681"/>
            <pc:sldLayoutMk cId="0" sldId="2147483660"/>
          </pc:sldLayoutMkLst>
        </pc:sldLayoutChg>
        <pc:sldLayoutChg chg="del">
          <pc:chgData name="Veerasaimohit Dandu" userId="3e29b883c3149e0a" providerId="LiveId" clId="{F75F4A44-0A34-44B5-890C-E116A482595F}" dt="2023-04-18T03:15:55.861" v="2094" actId="47"/>
          <pc:sldLayoutMkLst>
            <pc:docMk/>
            <pc:sldMasterMk cId="0" sldId="2147483681"/>
            <pc:sldLayoutMk cId="0" sldId="2147483661"/>
          </pc:sldLayoutMkLst>
        </pc:sldLayoutChg>
        <pc:sldLayoutChg chg="del">
          <pc:chgData name="Veerasaimohit Dandu" userId="3e29b883c3149e0a" providerId="LiveId" clId="{F75F4A44-0A34-44B5-890C-E116A482595F}" dt="2023-04-18T03:15:55.264" v="2093" actId="47"/>
          <pc:sldLayoutMkLst>
            <pc:docMk/>
            <pc:sldMasterMk cId="0" sldId="2147483681"/>
            <pc:sldLayoutMk cId="0" sldId="2147483662"/>
          </pc:sldLayoutMkLst>
        </pc:sldLayoutChg>
        <pc:sldLayoutChg chg="del">
          <pc:chgData name="Veerasaimohit Dandu" userId="3e29b883c3149e0a" providerId="LiveId" clId="{F75F4A44-0A34-44B5-890C-E116A482595F}" dt="2023-04-18T03:15:43.837" v="2073" actId="47"/>
          <pc:sldLayoutMkLst>
            <pc:docMk/>
            <pc:sldMasterMk cId="0" sldId="2147483681"/>
            <pc:sldLayoutMk cId="0" sldId="2147483664"/>
          </pc:sldLayoutMkLst>
        </pc:sldLayoutChg>
        <pc:sldLayoutChg chg="del">
          <pc:chgData name="Veerasaimohit Dandu" userId="3e29b883c3149e0a" providerId="LiveId" clId="{F75F4A44-0A34-44B5-890C-E116A482595F}" dt="2023-04-18T03:15:45.594" v="2076" actId="47"/>
          <pc:sldLayoutMkLst>
            <pc:docMk/>
            <pc:sldMasterMk cId="0" sldId="2147483681"/>
            <pc:sldLayoutMk cId="0" sldId="2147483665"/>
          </pc:sldLayoutMkLst>
        </pc:sldLayoutChg>
        <pc:sldLayoutChg chg="del">
          <pc:chgData name="Veerasaimohit Dandu" userId="3e29b883c3149e0a" providerId="LiveId" clId="{F75F4A44-0A34-44B5-890C-E116A482595F}" dt="2023-04-18T03:15:47.164" v="2079" actId="47"/>
          <pc:sldLayoutMkLst>
            <pc:docMk/>
            <pc:sldMasterMk cId="0" sldId="2147483681"/>
            <pc:sldLayoutMk cId="0" sldId="2147483666"/>
          </pc:sldLayoutMkLst>
        </pc:sldLayoutChg>
        <pc:sldLayoutChg chg="del">
          <pc:chgData name="Veerasaimohit Dandu" userId="3e29b883c3149e0a" providerId="LiveId" clId="{F75F4A44-0A34-44B5-890C-E116A482595F}" dt="2023-04-18T03:15:47.666" v="2080" actId="47"/>
          <pc:sldLayoutMkLst>
            <pc:docMk/>
            <pc:sldMasterMk cId="0" sldId="2147483681"/>
            <pc:sldLayoutMk cId="0" sldId="2147483667"/>
          </pc:sldLayoutMkLst>
        </pc:sldLayoutChg>
        <pc:sldLayoutChg chg="del">
          <pc:chgData name="Veerasaimohit Dandu" userId="3e29b883c3149e0a" providerId="LiveId" clId="{F75F4A44-0A34-44B5-890C-E116A482595F}" dt="2023-04-18T03:15:48.215" v="2081" actId="47"/>
          <pc:sldLayoutMkLst>
            <pc:docMk/>
            <pc:sldMasterMk cId="0" sldId="2147483681"/>
            <pc:sldLayoutMk cId="0" sldId="2147483668"/>
          </pc:sldLayoutMkLst>
        </pc:sldLayoutChg>
        <pc:sldLayoutChg chg="del">
          <pc:chgData name="Veerasaimohit Dandu" userId="3e29b883c3149e0a" providerId="LiveId" clId="{F75F4A44-0A34-44B5-890C-E116A482595F}" dt="2023-04-18T03:15:46.620" v="2078" actId="47"/>
          <pc:sldLayoutMkLst>
            <pc:docMk/>
            <pc:sldMasterMk cId="0" sldId="2147483681"/>
            <pc:sldLayoutMk cId="0" sldId="2147483674"/>
          </pc:sldLayoutMkLst>
        </pc:sldLayoutChg>
        <pc:sldLayoutChg chg="del">
          <pc:chgData name="Veerasaimohit Dandu" userId="3e29b883c3149e0a" providerId="LiveId" clId="{F75F4A44-0A34-44B5-890C-E116A482595F}" dt="2023-04-18T03:14:45.500" v="2068" actId="47"/>
          <pc:sldLayoutMkLst>
            <pc:docMk/>
            <pc:sldMasterMk cId="0" sldId="2147483681"/>
            <pc:sldLayoutMk cId="0" sldId="2147483675"/>
          </pc:sldLayoutMkLst>
        </pc:sldLayoutChg>
        <pc:sldLayoutChg chg="delSp del mod">
          <pc:chgData name="Veerasaimohit Dandu" userId="3e29b883c3149e0a" providerId="LiveId" clId="{F75F4A44-0A34-44B5-890C-E116A482595F}" dt="2023-04-18T03:08:11.643" v="2048" actId="47"/>
          <pc:sldLayoutMkLst>
            <pc:docMk/>
            <pc:sldMasterMk cId="0" sldId="2147483681"/>
            <pc:sldLayoutMk cId="0" sldId="2147483676"/>
          </pc:sldLayoutMkLst>
          <pc:spChg chg="del">
            <ac:chgData name="Veerasaimohit Dandu" userId="3e29b883c3149e0a" providerId="LiveId" clId="{F75F4A44-0A34-44B5-890C-E116A482595F}" dt="2023-04-18T03:05:22.373" v="2007" actId="478"/>
            <ac:spMkLst>
              <pc:docMk/>
              <pc:sldMasterMk cId="0" sldId="2147483681"/>
              <pc:sldLayoutMk cId="0" sldId="2147483676"/>
              <ac:spMk id="244" creationId="{00000000-0000-0000-0000-000000000000}"/>
            </ac:spMkLst>
          </pc:spChg>
          <pc:spChg chg="del">
            <ac:chgData name="Veerasaimohit Dandu" userId="3e29b883c3149e0a" providerId="LiveId" clId="{F75F4A44-0A34-44B5-890C-E116A482595F}" dt="2023-04-18T03:05:23.275" v="2008" actId="478"/>
            <ac:spMkLst>
              <pc:docMk/>
              <pc:sldMasterMk cId="0" sldId="2147483681"/>
              <pc:sldLayoutMk cId="0" sldId="2147483676"/>
              <ac:spMk id="246" creationId="{00000000-0000-0000-0000-000000000000}"/>
            </ac:spMkLst>
          </pc:spChg>
          <pc:spChg chg="del">
            <ac:chgData name="Veerasaimohit Dandu" userId="3e29b883c3149e0a" providerId="LiveId" clId="{F75F4A44-0A34-44B5-890C-E116A482595F}" dt="2023-04-18T03:05:24.092" v="2009" actId="478"/>
            <ac:spMkLst>
              <pc:docMk/>
              <pc:sldMasterMk cId="0" sldId="2147483681"/>
              <pc:sldLayoutMk cId="0" sldId="2147483676"/>
              <ac:spMk id="248" creationId="{00000000-0000-0000-0000-000000000000}"/>
            </ac:spMkLst>
          </pc:spChg>
          <pc:spChg chg="del">
            <ac:chgData name="Veerasaimohit Dandu" userId="3e29b883c3149e0a" providerId="LiveId" clId="{F75F4A44-0A34-44B5-890C-E116A482595F}" dt="2023-04-18T03:05:27.733" v="2010" actId="478"/>
            <ac:spMkLst>
              <pc:docMk/>
              <pc:sldMasterMk cId="0" sldId="2147483681"/>
              <pc:sldLayoutMk cId="0" sldId="2147483676"/>
              <ac:spMk id="250" creationId="{00000000-0000-0000-0000-000000000000}"/>
            </ac:spMkLst>
          </pc:spChg>
        </pc:sldLayoutChg>
      </pc:sldMasterChg>
      <pc:sldMasterChg chg="del delSldLayout">
        <pc:chgData name="Veerasaimohit Dandu" userId="3e29b883c3149e0a" providerId="LiveId" clId="{F75F4A44-0A34-44B5-890C-E116A482595F}" dt="2023-04-18T03:16:08.873" v="2114" actId="47"/>
        <pc:sldMasterMkLst>
          <pc:docMk/>
          <pc:sldMasterMk cId="0" sldId="2147483682"/>
        </pc:sldMasterMkLst>
        <pc:sldLayoutChg chg="del">
          <pc:chgData name="Veerasaimohit Dandu" userId="3e29b883c3149e0a" providerId="LiveId" clId="{F75F4A44-0A34-44B5-890C-E116A482595F}" dt="2023-04-18T03:16:08.873" v="2114" actId="47"/>
          <pc:sldLayoutMkLst>
            <pc:docMk/>
            <pc:sldMasterMk cId="0" sldId="2147483682"/>
            <pc:sldLayoutMk cId="0" sldId="2147483679"/>
          </pc:sldLayoutMkLst>
        </pc:sldLayoutChg>
        <pc:sldLayoutChg chg="del">
          <pc:chgData name="Veerasaimohit Dandu" userId="3e29b883c3149e0a" providerId="LiveId" clId="{F75F4A44-0A34-44B5-890C-E116A482595F}" dt="2023-04-18T03:16:07.537" v="2113" actId="47"/>
          <pc:sldLayoutMkLst>
            <pc:docMk/>
            <pc:sldMasterMk cId="0" sldId="2147483682"/>
            <pc:sldLayoutMk cId="0" sldId="2147483680"/>
          </pc:sldLayoutMkLst>
        </pc:sldLayoutChg>
      </pc:sldMasterChg>
    </pc:docChg>
  </pc:docChgLst>
  <pc:docChgLst>
    <pc:chgData name="Veerasaimohit Dandu" userId="3e29b883c3149e0a" providerId="LiveId" clId="{98FD8DED-D44E-4E88-BE79-2BA8791CF02D}"/>
    <pc:docChg chg="undo custSel addSld delSld modSld sldOrd">
      <pc:chgData name="Veerasaimohit Dandu" userId="3e29b883c3149e0a" providerId="LiveId" clId="{98FD8DED-D44E-4E88-BE79-2BA8791CF02D}" dt="2023-04-30T05:32:07.525" v="863" actId="11"/>
      <pc:docMkLst>
        <pc:docMk/>
      </pc:docMkLst>
      <pc:sldChg chg="modSp mod">
        <pc:chgData name="Veerasaimohit Dandu" userId="3e29b883c3149e0a" providerId="LiveId" clId="{98FD8DED-D44E-4E88-BE79-2BA8791CF02D}" dt="2023-04-30T05:26:49.721" v="855" actId="14100"/>
        <pc:sldMkLst>
          <pc:docMk/>
          <pc:sldMk cId="0" sldId="256"/>
        </pc:sldMkLst>
        <pc:spChg chg="mod">
          <ac:chgData name="Veerasaimohit Dandu" userId="3e29b883c3149e0a" providerId="LiveId" clId="{98FD8DED-D44E-4E88-BE79-2BA8791CF02D}" dt="2023-04-30T05:26:49.721" v="855" actId="14100"/>
          <ac:spMkLst>
            <pc:docMk/>
            <pc:sldMk cId="0" sldId="256"/>
            <ac:spMk id="274" creationId="{00000000-0000-0000-0000-000000000000}"/>
          </ac:spMkLst>
        </pc:spChg>
      </pc:sldChg>
      <pc:sldChg chg="modSp mod">
        <pc:chgData name="Veerasaimohit Dandu" userId="3e29b883c3149e0a" providerId="LiveId" clId="{98FD8DED-D44E-4E88-BE79-2BA8791CF02D}" dt="2023-04-30T05:21:13.230" v="832" actId="20577"/>
        <pc:sldMkLst>
          <pc:docMk/>
          <pc:sldMk cId="0" sldId="257"/>
        </pc:sldMkLst>
        <pc:spChg chg="mod">
          <ac:chgData name="Veerasaimohit Dandu" userId="3e29b883c3149e0a" providerId="LiveId" clId="{98FD8DED-D44E-4E88-BE79-2BA8791CF02D}" dt="2023-04-30T05:21:13.230" v="832" actId="20577"/>
          <ac:spMkLst>
            <pc:docMk/>
            <pc:sldMk cId="0" sldId="257"/>
            <ac:spMk id="522" creationId="{00000000-0000-0000-0000-000000000000}"/>
          </ac:spMkLst>
        </pc:spChg>
      </pc:sldChg>
      <pc:sldChg chg="modSp mod">
        <pc:chgData name="Veerasaimohit Dandu" userId="3e29b883c3149e0a" providerId="LiveId" clId="{98FD8DED-D44E-4E88-BE79-2BA8791CF02D}" dt="2023-04-30T05:18:18.269" v="805" actId="20577"/>
        <pc:sldMkLst>
          <pc:docMk/>
          <pc:sldMk cId="0" sldId="258"/>
        </pc:sldMkLst>
        <pc:spChg chg="mod">
          <ac:chgData name="Veerasaimohit Dandu" userId="3e29b883c3149e0a" providerId="LiveId" clId="{98FD8DED-D44E-4E88-BE79-2BA8791CF02D}" dt="2023-04-30T03:38:13.013" v="1" actId="1076"/>
          <ac:spMkLst>
            <pc:docMk/>
            <pc:sldMk cId="0" sldId="258"/>
            <ac:spMk id="7" creationId="{69E05D96-D817-62DF-53DE-083DBC247629}"/>
          </ac:spMkLst>
        </pc:spChg>
        <pc:spChg chg="mod">
          <ac:chgData name="Veerasaimohit Dandu" userId="3e29b883c3149e0a" providerId="LiveId" clId="{98FD8DED-D44E-4E88-BE79-2BA8791CF02D}" dt="2023-04-30T05:17:22.304" v="765"/>
          <ac:spMkLst>
            <pc:docMk/>
            <pc:sldMk cId="0" sldId="258"/>
            <ac:spMk id="25" creationId="{AE6BEF05-F19A-48D3-FD24-B8F0443D5D16}"/>
          </ac:spMkLst>
        </pc:spChg>
        <pc:spChg chg="mod">
          <ac:chgData name="Veerasaimohit Dandu" userId="3e29b883c3149e0a" providerId="LiveId" clId="{98FD8DED-D44E-4E88-BE79-2BA8791CF02D}" dt="2023-04-30T05:17:33.958" v="782" actId="20577"/>
          <ac:spMkLst>
            <pc:docMk/>
            <pc:sldMk cId="0" sldId="258"/>
            <ac:spMk id="26" creationId="{3C2137AB-9546-C7C6-67E4-E20813E506CD}"/>
          </ac:spMkLst>
        </pc:spChg>
        <pc:spChg chg="mod">
          <ac:chgData name="Veerasaimohit Dandu" userId="3e29b883c3149e0a" providerId="LiveId" clId="{98FD8DED-D44E-4E88-BE79-2BA8791CF02D}" dt="2023-04-30T05:18:18.269" v="805" actId="20577"/>
          <ac:spMkLst>
            <pc:docMk/>
            <pc:sldMk cId="0" sldId="258"/>
            <ac:spMk id="29" creationId="{BF957E22-B5E4-99DD-47E9-CC5D8601E528}"/>
          </ac:spMkLst>
        </pc:spChg>
      </pc:sldChg>
      <pc:sldChg chg="addSp delSp modSp mod">
        <pc:chgData name="Veerasaimohit Dandu" userId="3e29b883c3149e0a" providerId="LiveId" clId="{98FD8DED-D44E-4E88-BE79-2BA8791CF02D}" dt="2023-04-30T05:31:41.546" v="861" actId="12"/>
        <pc:sldMkLst>
          <pc:docMk/>
          <pc:sldMk cId="0" sldId="261"/>
        </pc:sldMkLst>
        <pc:spChg chg="mod">
          <ac:chgData name="Veerasaimohit Dandu" userId="3e29b883c3149e0a" providerId="LiveId" clId="{98FD8DED-D44E-4E88-BE79-2BA8791CF02D}" dt="2023-04-30T03:50:11.566" v="25"/>
          <ac:spMkLst>
            <pc:docMk/>
            <pc:sldMk cId="0" sldId="261"/>
            <ac:spMk id="3" creationId="{685C9DB8-D6E3-72D2-05C6-D4121DD72972}"/>
          </ac:spMkLst>
        </pc:spChg>
        <pc:spChg chg="mod">
          <ac:chgData name="Veerasaimohit Dandu" userId="3e29b883c3149e0a" providerId="LiveId" clId="{98FD8DED-D44E-4E88-BE79-2BA8791CF02D}" dt="2023-04-30T03:50:11.566" v="25"/>
          <ac:spMkLst>
            <pc:docMk/>
            <pc:sldMk cId="0" sldId="261"/>
            <ac:spMk id="4" creationId="{2148B981-000F-76DD-C7C6-270082822000}"/>
          </ac:spMkLst>
        </pc:spChg>
        <pc:spChg chg="mod">
          <ac:chgData name="Veerasaimohit Dandu" userId="3e29b883c3149e0a" providerId="LiveId" clId="{98FD8DED-D44E-4E88-BE79-2BA8791CF02D}" dt="2023-04-30T03:50:11.566" v="25"/>
          <ac:spMkLst>
            <pc:docMk/>
            <pc:sldMk cId="0" sldId="261"/>
            <ac:spMk id="5" creationId="{F7E03D76-6DF1-8776-B096-4DF5D27A5048}"/>
          </ac:spMkLst>
        </pc:spChg>
        <pc:spChg chg="mod">
          <ac:chgData name="Veerasaimohit Dandu" userId="3e29b883c3149e0a" providerId="LiveId" clId="{98FD8DED-D44E-4E88-BE79-2BA8791CF02D}" dt="2023-04-30T03:50:11.566" v="25"/>
          <ac:spMkLst>
            <pc:docMk/>
            <pc:sldMk cId="0" sldId="261"/>
            <ac:spMk id="6" creationId="{C3B56F97-861B-FF79-5092-FE53CDFDBB2A}"/>
          </ac:spMkLst>
        </pc:spChg>
        <pc:spChg chg="mod">
          <ac:chgData name="Veerasaimohit Dandu" userId="3e29b883c3149e0a" providerId="LiveId" clId="{98FD8DED-D44E-4E88-BE79-2BA8791CF02D}" dt="2023-04-30T03:50:11.566" v="25"/>
          <ac:spMkLst>
            <pc:docMk/>
            <pc:sldMk cId="0" sldId="261"/>
            <ac:spMk id="7" creationId="{0F643F8A-3AED-3E31-8395-FD65CB3507CB}"/>
          </ac:spMkLst>
        </pc:spChg>
        <pc:spChg chg="mod">
          <ac:chgData name="Veerasaimohit Dandu" userId="3e29b883c3149e0a" providerId="LiveId" clId="{98FD8DED-D44E-4E88-BE79-2BA8791CF02D}" dt="2023-04-30T03:50:11.566" v="25"/>
          <ac:spMkLst>
            <pc:docMk/>
            <pc:sldMk cId="0" sldId="261"/>
            <ac:spMk id="8" creationId="{5B1CAFCF-78F6-6DC3-9BB3-64C57E78BB61}"/>
          </ac:spMkLst>
        </pc:spChg>
        <pc:spChg chg="mod">
          <ac:chgData name="Veerasaimohit Dandu" userId="3e29b883c3149e0a" providerId="LiveId" clId="{98FD8DED-D44E-4E88-BE79-2BA8791CF02D}" dt="2023-04-30T03:50:11.566" v="25"/>
          <ac:spMkLst>
            <pc:docMk/>
            <pc:sldMk cId="0" sldId="261"/>
            <ac:spMk id="9" creationId="{7E11C24A-5D72-BF76-7BA6-5EB31C13330B}"/>
          </ac:spMkLst>
        </pc:spChg>
        <pc:spChg chg="mod">
          <ac:chgData name="Veerasaimohit Dandu" userId="3e29b883c3149e0a" providerId="LiveId" clId="{98FD8DED-D44E-4E88-BE79-2BA8791CF02D}" dt="2023-04-30T03:50:11.566" v="25"/>
          <ac:spMkLst>
            <pc:docMk/>
            <pc:sldMk cId="0" sldId="261"/>
            <ac:spMk id="10" creationId="{60A4E004-9D17-5E21-7C03-3E43E477F33A}"/>
          </ac:spMkLst>
        </pc:spChg>
        <pc:spChg chg="mod">
          <ac:chgData name="Veerasaimohit Dandu" userId="3e29b883c3149e0a" providerId="LiveId" clId="{98FD8DED-D44E-4E88-BE79-2BA8791CF02D}" dt="2023-04-30T03:50:11.566" v="25"/>
          <ac:spMkLst>
            <pc:docMk/>
            <pc:sldMk cId="0" sldId="261"/>
            <ac:spMk id="11" creationId="{7A91366B-8F34-B6B4-47F5-A736C73F71F8}"/>
          </ac:spMkLst>
        </pc:spChg>
        <pc:spChg chg="mod">
          <ac:chgData name="Veerasaimohit Dandu" userId="3e29b883c3149e0a" providerId="LiveId" clId="{98FD8DED-D44E-4E88-BE79-2BA8791CF02D}" dt="2023-04-30T03:50:11.566" v="25"/>
          <ac:spMkLst>
            <pc:docMk/>
            <pc:sldMk cId="0" sldId="261"/>
            <ac:spMk id="12" creationId="{B98B5065-3B28-AB47-8EE5-2CAB065E5F07}"/>
          </ac:spMkLst>
        </pc:spChg>
        <pc:spChg chg="mod">
          <ac:chgData name="Veerasaimohit Dandu" userId="3e29b883c3149e0a" providerId="LiveId" clId="{98FD8DED-D44E-4E88-BE79-2BA8791CF02D}" dt="2023-04-30T03:50:11.566" v="25"/>
          <ac:spMkLst>
            <pc:docMk/>
            <pc:sldMk cId="0" sldId="261"/>
            <ac:spMk id="13" creationId="{1D59DEF1-CE05-6E0B-0F43-3965D44B0C0B}"/>
          </ac:spMkLst>
        </pc:spChg>
        <pc:spChg chg="mod">
          <ac:chgData name="Veerasaimohit Dandu" userId="3e29b883c3149e0a" providerId="LiveId" clId="{98FD8DED-D44E-4E88-BE79-2BA8791CF02D}" dt="2023-04-30T03:50:11.566" v="25"/>
          <ac:spMkLst>
            <pc:docMk/>
            <pc:sldMk cId="0" sldId="261"/>
            <ac:spMk id="14" creationId="{E62619AF-44D7-0632-566D-E2BDA6F31616}"/>
          </ac:spMkLst>
        </pc:spChg>
        <pc:spChg chg="mod">
          <ac:chgData name="Veerasaimohit Dandu" userId="3e29b883c3149e0a" providerId="LiveId" clId="{98FD8DED-D44E-4E88-BE79-2BA8791CF02D}" dt="2023-04-30T03:50:11.566" v="25"/>
          <ac:spMkLst>
            <pc:docMk/>
            <pc:sldMk cId="0" sldId="261"/>
            <ac:spMk id="15" creationId="{F0C2B81D-97BA-AB16-7AF5-E435D1DD0E5D}"/>
          </ac:spMkLst>
        </pc:spChg>
        <pc:spChg chg="mod">
          <ac:chgData name="Veerasaimohit Dandu" userId="3e29b883c3149e0a" providerId="LiveId" clId="{98FD8DED-D44E-4E88-BE79-2BA8791CF02D}" dt="2023-04-30T03:50:11.566" v="25"/>
          <ac:spMkLst>
            <pc:docMk/>
            <pc:sldMk cId="0" sldId="261"/>
            <ac:spMk id="16" creationId="{61D307C8-33B2-F7F2-A68C-292BDE3A986E}"/>
          </ac:spMkLst>
        </pc:spChg>
        <pc:spChg chg="mod">
          <ac:chgData name="Veerasaimohit Dandu" userId="3e29b883c3149e0a" providerId="LiveId" clId="{98FD8DED-D44E-4E88-BE79-2BA8791CF02D}" dt="2023-04-30T03:50:11.566" v="25"/>
          <ac:spMkLst>
            <pc:docMk/>
            <pc:sldMk cId="0" sldId="261"/>
            <ac:spMk id="17" creationId="{CEA0F0EF-E73F-91FC-1C7E-2EFC9DD2A193}"/>
          </ac:spMkLst>
        </pc:spChg>
        <pc:spChg chg="mod">
          <ac:chgData name="Veerasaimohit Dandu" userId="3e29b883c3149e0a" providerId="LiveId" clId="{98FD8DED-D44E-4E88-BE79-2BA8791CF02D}" dt="2023-04-30T03:50:11.566" v="25"/>
          <ac:spMkLst>
            <pc:docMk/>
            <pc:sldMk cId="0" sldId="261"/>
            <ac:spMk id="18" creationId="{F0D16B5D-E85A-EC0F-34B6-23C1221B8BEA}"/>
          </ac:spMkLst>
        </pc:spChg>
        <pc:spChg chg="mod">
          <ac:chgData name="Veerasaimohit Dandu" userId="3e29b883c3149e0a" providerId="LiveId" clId="{98FD8DED-D44E-4E88-BE79-2BA8791CF02D}" dt="2023-04-30T03:50:11.566" v="25"/>
          <ac:spMkLst>
            <pc:docMk/>
            <pc:sldMk cId="0" sldId="261"/>
            <ac:spMk id="19" creationId="{FFC44F95-31FB-3EF4-FA06-362D5B08F08D}"/>
          </ac:spMkLst>
        </pc:spChg>
        <pc:spChg chg="mod">
          <ac:chgData name="Veerasaimohit Dandu" userId="3e29b883c3149e0a" providerId="LiveId" clId="{98FD8DED-D44E-4E88-BE79-2BA8791CF02D}" dt="2023-04-30T03:50:11.566" v="25"/>
          <ac:spMkLst>
            <pc:docMk/>
            <pc:sldMk cId="0" sldId="261"/>
            <ac:spMk id="20" creationId="{A4A8B613-50F2-6042-8335-BDB9FDA44D86}"/>
          </ac:spMkLst>
        </pc:spChg>
        <pc:spChg chg="mod">
          <ac:chgData name="Veerasaimohit Dandu" userId="3e29b883c3149e0a" providerId="LiveId" clId="{98FD8DED-D44E-4E88-BE79-2BA8791CF02D}" dt="2023-04-30T03:50:11.566" v="25"/>
          <ac:spMkLst>
            <pc:docMk/>
            <pc:sldMk cId="0" sldId="261"/>
            <ac:spMk id="21" creationId="{E7808098-7BD2-502C-7986-4A9E26DCBF2E}"/>
          </ac:spMkLst>
        </pc:spChg>
        <pc:spChg chg="mod">
          <ac:chgData name="Veerasaimohit Dandu" userId="3e29b883c3149e0a" providerId="LiveId" clId="{98FD8DED-D44E-4E88-BE79-2BA8791CF02D}" dt="2023-04-30T03:50:11.566" v="25"/>
          <ac:spMkLst>
            <pc:docMk/>
            <pc:sldMk cId="0" sldId="261"/>
            <ac:spMk id="22" creationId="{8989E524-2904-442A-EF42-3DEF16F34365}"/>
          </ac:spMkLst>
        </pc:spChg>
        <pc:spChg chg="mod">
          <ac:chgData name="Veerasaimohit Dandu" userId="3e29b883c3149e0a" providerId="LiveId" clId="{98FD8DED-D44E-4E88-BE79-2BA8791CF02D}" dt="2023-04-30T03:50:11.566" v="25"/>
          <ac:spMkLst>
            <pc:docMk/>
            <pc:sldMk cId="0" sldId="261"/>
            <ac:spMk id="23" creationId="{8DA27568-A7F3-BDC1-02B1-9B11BFEE4693}"/>
          </ac:spMkLst>
        </pc:spChg>
        <pc:spChg chg="mod">
          <ac:chgData name="Veerasaimohit Dandu" userId="3e29b883c3149e0a" providerId="LiveId" clId="{98FD8DED-D44E-4E88-BE79-2BA8791CF02D}" dt="2023-04-30T03:50:11.566" v="25"/>
          <ac:spMkLst>
            <pc:docMk/>
            <pc:sldMk cId="0" sldId="261"/>
            <ac:spMk id="24" creationId="{0ECE58F1-C699-5F2A-8AA8-2580304ADA30}"/>
          </ac:spMkLst>
        </pc:spChg>
        <pc:spChg chg="mod">
          <ac:chgData name="Veerasaimohit Dandu" userId="3e29b883c3149e0a" providerId="LiveId" clId="{98FD8DED-D44E-4E88-BE79-2BA8791CF02D}" dt="2023-04-30T03:50:11.566" v="25"/>
          <ac:spMkLst>
            <pc:docMk/>
            <pc:sldMk cId="0" sldId="261"/>
            <ac:spMk id="25" creationId="{F127E6CF-58C7-9227-D372-D877EB2AFDD1}"/>
          </ac:spMkLst>
        </pc:spChg>
        <pc:spChg chg="mod">
          <ac:chgData name="Veerasaimohit Dandu" userId="3e29b883c3149e0a" providerId="LiveId" clId="{98FD8DED-D44E-4E88-BE79-2BA8791CF02D}" dt="2023-04-30T03:50:11.566" v="25"/>
          <ac:spMkLst>
            <pc:docMk/>
            <pc:sldMk cId="0" sldId="261"/>
            <ac:spMk id="26" creationId="{D2E3F64E-DFE9-ACD4-F30E-965A72EC9C66}"/>
          </ac:spMkLst>
        </pc:spChg>
        <pc:spChg chg="mod">
          <ac:chgData name="Veerasaimohit Dandu" userId="3e29b883c3149e0a" providerId="LiveId" clId="{98FD8DED-D44E-4E88-BE79-2BA8791CF02D}" dt="2023-04-30T03:50:11.566" v="25"/>
          <ac:spMkLst>
            <pc:docMk/>
            <pc:sldMk cId="0" sldId="261"/>
            <ac:spMk id="27" creationId="{463CC6E9-BCFC-2076-B3E2-3216A2EEC9C7}"/>
          </ac:spMkLst>
        </pc:spChg>
        <pc:spChg chg="mod">
          <ac:chgData name="Veerasaimohit Dandu" userId="3e29b883c3149e0a" providerId="LiveId" clId="{98FD8DED-D44E-4E88-BE79-2BA8791CF02D}" dt="2023-04-30T03:50:11.566" v="25"/>
          <ac:spMkLst>
            <pc:docMk/>
            <pc:sldMk cId="0" sldId="261"/>
            <ac:spMk id="28" creationId="{9B4D582C-EDC5-95FD-7C29-BA2B75E258C3}"/>
          </ac:spMkLst>
        </pc:spChg>
        <pc:spChg chg="mod">
          <ac:chgData name="Veerasaimohit Dandu" userId="3e29b883c3149e0a" providerId="LiveId" clId="{98FD8DED-D44E-4E88-BE79-2BA8791CF02D}" dt="2023-04-30T03:50:11.566" v="25"/>
          <ac:spMkLst>
            <pc:docMk/>
            <pc:sldMk cId="0" sldId="261"/>
            <ac:spMk id="29" creationId="{CAAED6C2-6957-2B27-89F7-6356517D7AE6}"/>
          </ac:spMkLst>
        </pc:spChg>
        <pc:spChg chg="mod">
          <ac:chgData name="Veerasaimohit Dandu" userId="3e29b883c3149e0a" providerId="LiveId" clId="{98FD8DED-D44E-4E88-BE79-2BA8791CF02D}" dt="2023-04-30T03:50:11.566" v="25"/>
          <ac:spMkLst>
            <pc:docMk/>
            <pc:sldMk cId="0" sldId="261"/>
            <ac:spMk id="30" creationId="{49A42ADC-5741-A068-F18C-7E9C7CBDE06D}"/>
          </ac:spMkLst>
        </pc:spChg>
        <pc:spChg chg="mod">
          <ac:chgData name="Veerasaimohit Dandu" userId="3e29b883c3149e0a" providerId="LiveId" clId="{98FD8DED-D44E-4E88-BE79-2BA8791CF02D}" dt="2023-04-30T03:50:11.566" v="25"/>
          <ac:spMkLst>
            <pc:docMk/>
            <pc:sldMk cId="0" sldId="261"/>
            <ac:spMk id="31" creationId="{F1B7785F-A97B-8D30-8447-005B52C38A2E}"/>
          </ac:spMkLst>
        </pc:spChg>
        <pc:spChg chg="mod">
          <ac:chgData name="Veerasaimohit Dandu" userId="3e29b883c3149e0a" providerId="LiveId" clId="{98FD8DED-D44E-4E88-BE79-2BA8791CF02D}" dt="2023-04-30T03:50:11.566" v="25"/>
          <ac:spMkLst>
            <pc:docMk/>
            <pc:sldMk cId="0" sldId="261"/>
            <ac:spMk id="32" creationId="{CF9525DB-A106-70E2-D63E-1AD74393EB7E}"/>
          </ac:spMkLst>
        </pc:spChg>
        <pc:spChg chg="mod">
          <ac:chgData name="Veerasaimohit Dandu" userId="3e29b883c3149e0a" providerId="LiveId" clId="{98FD8DED-D44E-4E88-BE79-2BA8791CF02D}" dt="2023-04-30T03:50:11.566" v="25"/>
          <ac:spMkLst>
            <pc:docMk/>
            <pc:sldMk cId="0" sldId="261"/>
            <ac:spMk id="33" creationId="{6A883BCE-D18D-D73B-D4B9-7E51E24B56D2}"/>
          </ac:spMkLst>
        </pc:spChg>
        <pc:spChg chg="mod">
          <ac:chgData name="Veerasaimohit Dandu" userId="3e29b883c3149e0a" providerId="LiveId" clId="{98FD8DED-D44E-4E88-BE79-2BA8791CF02D}" dt="2023-04-30T03:50:11.566" v="25"/>
          <ac:spMkLst>
            <pc:docMk/>
            <pc:sldMk cId="0" sldId="261"/>
            <ac:spMk id="34" creationId="{ECFFBD81-3892-453C-19A6-112725BBC9EA}"/>
          </ac:spMkLst>
        </pc:spChg>
        <pc:spChg chg="mod">
          <ac:chgData name="Veerasaimohit Dandu" userId="3e29b883c3149e0a" providerId="LiveId" clId="{98FD8DED-D44E-4E88-BE79-2BA8791CF02D}" dt="2023-04-30T03:50:11.566" v="25"/>
          <ac:spMkLst>
            <pc:docMk/>
            <pc:sldMk cId="0" sldId="261"/>
            <ac:spMk id="35" creationId="{02A4AFC5-559D-B820-2781-44D76578266B}"/>
          </ac:spMkLst>
        </pc:spChg>
        <pc:spChg chg="mod">
          <ac:chgData name="Veerasaimohit Dandu" userId="3e29b883c3149e0a" providerId="LiveId" clId="{98FD8DED-D44E-4E88-BE79-2BA8791CF02D}" dt="2023-04-30T03:50:11.566" v="25"/>
          <ac:spMkLst>
            <pc:docMk/>
            <pc:sldMk cId="0" sldId="261"/>
            <ac:spMk id="36" creationId="{4CEAE029-79D3-A381-B7E5-71829BD36393}"/>
          </ac:spMkLst>
        </pc:spChg>
        <pc:spChg chg="mod">
          <ac:chgData name="Veerasaimohit Dandu" userId="3e29b883c3149e0a" providerId="LiveId" clId="{98FD8DED-D44E-4E88-BE79-2BA8791CF02D}" dt="2023-04-30T03:50:11.566" v="25"/>
          <ac:spMkLst>
            <pc:docMk/>
            <pc:sldMk cId="0" sldId="261"/>
            <ac:spMk id="37" creationId="{9ED2216A-EF71-D223-964D-6B5DA3877889}"/>
          </ac:spMkLst>
        </pc:spChg>
        <pc:spChg chg="mod">
          <ac:chgData name="Veerasaimohit Dandu" userId="3e29b883c3149e0a" providerId="LiveId" clId="{98FD8DED-D44E-4E88-BE79-2BA8791CF02D}" dt="2023-04-30T03:50:11.566" v="25"/>
          <ac:spMkLst>
            <pc:docMk/>
            <pc:sldMk cId="0" sldId="261"/>
            <ac:spMk id="38" creationId="{FF82AE64-1AC3-687E-5762-2447139AB81E}"/>
          </ac:spMkLst>
        </pc:spChg>
        <pc:spChg chg="mod">
          <ac:chgData name="Veerasaimohit Dandu" userId="3e29b883c3149e0a" providerId="LiveId" clId="{98FD8DED-D44E-4E88-BE79-2BA8791CF02D}" dt="2023-04-30T03:50:11.566" v="25"/>
          <ac:spMkLst>
            <pc:docMk/>
            <pc:sldMk cId="0" sldId="261"/>
            <ac:spMk id="39" creationId="{49160EFC-238A-5B19-FE4D-5EBD717A4AFC}"/>
          </ac:spMkLst>
        </pc:spChg>
        <pc:spChg chg="mod">
          <ac:chgData name="Veerasaimohit Dandu" userId="3e29b883c3149e0a" providerId="LiveId" clId="{98FD8DED-D44E-4E88-BE79-2BA8791CF02D}" dt="2023-04-30T03:50:11.566" v="25"/>
          <ac:spMkLst>
            <pc:docMk/>
            <pc:sldMk cId="0" sldId="261"/>
            <ac:spMk id="40" creationId="{A261D49C-98A3-7231-1558-C5A461E13AC4}"/>
          </ac:spMkLst>
        </pc:spChg>
        <pc:spChg chg="mod">
          <ac:chgData name="Veerasaimohit Dandu" userId="3e29b883c3149e0a" providerId="LiveId" clId="{98FD8DED-D44E-4E88-BE79-2BA8791CF02D}" dt="2023-04-30T03:50:11.566" v="25"/>
          <ac:spMkLst>
            <pc:docMk/>
            <pc:sldMk cId="0" sldId="261"/>
            <ac:spMk id="41" creationId="{A9E704C2-ACBA-7ABD-73F8-80FB4AFDC221}"/>
          </ac:spMkLst>
        </pc:spChg>
        <pc:spChg chg="mod">
          <ac:chgData name="Veerasaimohit Dandu" userId="3e29b883c3149e0a" providerId="LiveId" clId="{98FD8DED-D44E-4E88-BE79-2BA8791CF02D}" dt="2023-04-30T03:50:11.566" v="25"/>
          <ac:spMkLst>
            <pc:docMk/>
            <pc:sldMk cId="0" sldId="261"/>
            <ac:spMk id="42" creationId="{27CEEE41-80C0-DD9A-AB34-C51F8461B5C6}"/>
          </ac:spMkLst>
        </pc:spChg>
        <pc:spChg chg="mod">
          <ac:chgData name="Veerasaimohit Dandu" userId="3e29b883c3149e0a" providerId="LiveId" clId="{98FD8DED-D44E-4E88-BE79-2BA8791CF02D}" dt="2023-04-30T03:50:11.566" v="25"/>
          <ac:spMkLst>
            <pc:docMk/>
            <pc:sldMk cId="0" sldId="261"/>
            <ac:spMk id="44" creationId="{8FCD4280-1DD8-3289-5A05-42DB53A33B3D}"/>
          </ac:spMkLst>
        </pc:spChg>
        <pc:spChg chg="mod">
          <ac:chgData name="Veerasaimohit Dandu" userId="3e29b883c3149e0a" providerId="LiveId" clId="{98FD8DED-D44E-4E88-BE79-2BA8791CF02D}" dt="2023-04-30T03:50:11.566" v="25"/>
          <ac:spMkLst>
            <pc:docMk/>
            <pc:sldMk cId="0" sldId="261"/>
            <ac:spMk id="45" creationId="{C289514D-2C79-A303-EBCD-7022ACC820C8}"/>
          </ac:spMkLst>
        </pc:spChg>
        <pc:spChg chg="mod">
          <ac:chgData name="Veerasaimohit Dandu" userId="3e29b883c3149e0a" providerId="LiveId" clId="{98FD8DED-D44E-4E88-BE79-2BA8791CF02D}" dt="2023-04-30T03:50:11.566" v="25"/>
          <ac:spMkLst>
            <pc:docMk/>
            <pc:sldMk cId="0" sldId="261"/>
            <ac:spMk id="46" creationId="{F908233A-1F61-78CA-98FB-D91D8136446B}"/>
          </ac:spMkLst>
        </pc:spChg>
        <pc:spChg chg="mod">
          <ac:chgData name="Veerasaimohit Dandu" userId="3e29b883c3149e0a" providerId="LiveId" clId="{98FD8DED-D44E-4E88-BE79-2BA8791CF02D}" dt="2023-04-30T03:50:11.566" v="25"/>
          <ac:spMkLst>
            <pc:docMk/>
            <pc:sldMk cId="0" sldId="261"/>
            <ac:spMk id="47" creationId="{F8819E61-30B6-FE8D-87C3-7157181633EB}"/>
          </ac:spMkLst>
        </pc:spChg>
        <pc:spChg chg="mod">
          <ac:chgData name="Veerasaimohit Dandu" userId="3e29b883c3149e0a" providerId="LiveId" clId="{98FD8DED-D44E-4E88-BE79-2BA8791CF02D}" dt="2023-04-30T03:50:11.566" v="25"/>
          <ac:spMkLst>
            <pc:docMk/>
            <pc:sldMk cId="0" sldId="261"/>
            <ac:spMk id="48" creationId="{D23FB8D0-87C9-2871-3DB1-AB2CA7352E97}"/>
          </ac:spMkLst>
        </pc:spChg>
        <pc:spChg chg="mod">
          <ac:chgData name="Veerasaimohit Dandu" userId="3e29b883c3149e0a" providerId="LiveId" clId="{98FD8DED-D44E-4E88-BE79-2BA8791CF02D}" dt="2023-04-30T03:50:11.566" v="25"/>
          <ac:spMkLst>
            <pc:docMk/>
            <pc:sldMk cId="0" sldId="261"/>
            <ac:spMk id="49" creationId="{CC399BEC-E242-A75E-91A9-D7F29C13CA18}"/>
          </ac:spMkLst>
        </pc:spChg>
        <pc:spChg chg="mod">
          <ac:chgData name="Veerasaimohit Dandu" userId="3e29b883c3149e0a" providerId="LiveId" clId="{98FD8DED-D44E-4E88-BE79-2BA8791CF02D}" dt="2023-04-30T03:50:11.566" v="25"/>
          <ac:spMkLst>
            <pc:docMk/>
            <pc:sldMk cId="0" sldId="261"/>
            <ac:spMk id="50" creationId="{DDC0DC42-3B63-7656-860F-B28CE7B1C5CE}"/>
          </ac:spMkLst>
        </pc:spChg>
        <pc:spChg chg="mod">
          <ac:chgData name="Veerasaimohit Dandu" userId="3e29b883c3149e0a" providerId="LiveId" clId="{98FD8DED-D44E-4E88-BE79-2BA8791CF02D}" dt="2023-04-30T03:50:11.566" v="25"/>
          <ac:spMkLst>
            <pc:docMk/>
            <pc:sldMk cId="0" sldId="261"/>
            <ac:spMk id="51" creationId="{94E5C9E5-89AE-9071-C083-9F066E140346}"/>
          </ac:spMkLst>
        </pc:spChg>
        <pc:spChg chg="mod">
          <ac:chgData name="Veerasaimohit Dandu" userId="3e29b883c3149e0a" providerId="LiveId" clId="{98FD8DED-D44E-4E88-BE79-2BA8791CF02D}" dt="2023-04-30T03:50:11.566" v="25"/>
          <ac:spMkLst>
            <pc:docMk/>
            <pc:sldMk cId="0" sldId="261"/>
            <ac:spMk id="52" creationId="{9880C48B-539A-99C5-B410-49051196FCEC}"/>
          </ac:spMkLst>
        </pc:spChg>
        <pc:spChg chg="mod">
          <ac:chgData name="Veerasaimohit Dandu" userId="3e29b883c3149e0a" providerId="LiveId" clId="{98FD8DED-D44E-4E88-BE79-2BA8791CF02D}" dt="2023-04-30T03:50:11.566" v="25"/>
          <ac:spMkLst>
            <pc:docMk/>
            <pc:sldMk cId="0" sldId="261"/>
            <ac:spMk id="53" creationId="{B711C3C2-5145-A1B8-5398-BEC72141FEEB}"/>
          </ac:spMkLst>
        </pc:spChg>
        <pc:spChg chg="mod">
          <ac:chgData name="Veerasaimohit Dandu" userId="3e29b883c3149e0a" providerId="LiveId" clId="{98FD8DED-D44E-4E88-BE79-2BA8791CF02D}" dt="2023-04-30T03:50:11.566" v="25"/>
          <ac:spMkLst>
            <pc:docMk/>
            <pc:sldMk cId="0" sldId="261"/>
            <ac:spMk id="54" creationId="{E616C4BF-D10D-BB44-43E5-643D6AC689C3}"/>
          </ac:spMkLst>
        </pc:spChg>
        <pc:spChg chg="mod">
          <ac:chgData name="Veerasaimohit Dandu" userId="3e29b883c3149e0a" providerId="LiveId" clId="{98FD8DED-D44E-4E88-BE79-2BA8791CF02D}" dt="2023-04-30T03:50:11.566" v="25"/>
          <ac:spMkLst>
            <pc:docMk/>
            <pc:sldMk cId="0" sldId="261"/>
            <ac:spMk id="55" creationId="{6B95A11D-A162-F57D-3365-9B3391D17A6F}"/>
          </ac:spMkLst>
        </pc:spChg>
        <pc:spChg chg="mod">
          <ac:chgData name="Veerasaimohit Dandu" userId="3e29b883c3149e0a" providerId="LiveId" clId="{98FD8DED-D44E-4E88-BE79-2BA8791CF02D}" dt="2023-04-30T03:50:11.566" v="25"/>
          <ac:spMkLst>
            <pc:docMk/>
            <pc:sldMk cId="0" sldId="261"/>
            <ac:spMk id="56" creationId="{4D49AC95-1A33-492B-0A04-ADE29F425CB5}"/>
          </ac:spMkLst>
        </pc:spChg>
        <pc:spChg chg="mod">
          <ac:chgData name="Veerasaimohit Dandu" userId="3e29b883c3149e0a" providerId="LiveId" clId="{98FD8DED-D44E-4E88-BE79-2BA8791CF02D}" dt="2023-04-30T03:50:11.566" v="25"/>
          <ac:spMkLst>
            <pc:docMk/>
            <pc:sldMk cId="0" sldId="261"/>
            <ac:spMk id="57" creationId="{C0862020-4095-4FC9-FAE4-F61A8B24C0F7}"/>
          </ac:spMkLst>
        </pc:spChg>
        <pc:spChg chg="mod">
          <ac:chgData name="Veerasaimohit Dandu" userId="3e29b883c3149e0a" providerId="LiveId" clId="{98FD8DED-D44E-4E88-BE79-2BA8791CF02D}" dt="2023-04-30T03:50:11.566" v="25"/>
          <ac:spMkLst>
            <pc:docMk/>
            <pc:sldMk cId="0" sldId="261"/>
            <ac:spMk id="58" creationId="{CC16B1C3-5B51-EC08-A100-EFE2B394BC6E}"/>
          </ac:spMkLst>
        </pc:spChg>
        <pc:spChg chg="mod">
          <ac:chgData name="Veerasaimohit Dandu" userId="3e29b883c3149e0a" providerId="LiveId" clId="{98FD8DED-D44E-4E88-BE79-2BA8791CF02D}" dt="2023-04-30T03:50:11.566" v="25"/>
          <ac:spMkLst>
            <pc:docMk/>
            <pc:sldMk cId="0" sldId="261"/>
            <ac:spMk id="59" creationId="{0C8D6769-29AA-6ADB-96E5-FC56A6DAF77E}"/>
          </ac:spMkLst>
        </pc:spChg>
        <pc:spChg chg="mod">
          <ac:chgData name="Veerasaimohit Dandu" userId="3e29b883c3149e0a" providerId="LiveId" clId="{98FD8DED-D44E-4E88-BE79-2BA8791CF02D}" dt="2023-04-30T03:50:11.566" v="25"/>
          <ac:spMkLst>
            <pc:docMk/>
            <pc:sldMk cId="0" sldId="261"/>
            <ac:spMk id="60" creationId="{A3111C6A-400A-D079-30A1-415A25481F5A}"/>
          </ac:spMkLst>
        </pc:spChg>
        <pc:spChg chg="mod">
          <ac:chgData name="Veerasaimohit Dandu" userId="3e29b883c3149e0a" providerId="LiveId" clId="{98FD8DED-D44E-4E88-BE79-2BA8791CF02D}" dt="2023-04-30T03:50:11.566" v="25"/>
          <ac:spMkLst>
            <pc:docMk/>
            <pc:sldMk cId="0" sldId="261"/>
            <ac:spMk id="61" creationId="{FA894ACA-6C1A-6ABE-ABED-3DB296900479}"/>
          </ac:spMkLst>
        </pc:spChg>
        <pc:spChg chg="mod">
          <ac:chgData name="Veerasaimohit Dandu" userId="3e29b883c3149e0a" providerId="LiveId" clId="{98FD8DED-D44E-4E88-BE79-2BA8791CF02D}" dt="2023-04-30T03:50:11.566" v="25"/>
          <ac:spMkLst>
            <pc:docMk/>
            <pc:sldMk cId="0" sldId="261"/>
            <ac:spMk id="62" creationId="{CE97CC9F-EECB-897A-D90F-EFFBF0048C94}"/>
          </ac:spMkLst>
        </pc:spChg>
        <pc:spChg chg="mod">
          <ac:chgData name="Veerasaimohit Dandu" userId="3e29b883c3149e0a" providerId="LiveId" clId="{98FD8DED-D44E-4E88-BE79-2BA8791CF02D}" dt="2023-04-30T03:50:11.566" v="25"/>
          <ac:spMkLst>
            <pc:docMk/>
            <pc:sldMk cId="0" sldId="261"/>
            <ac:spMk id="63" creationId="{3FBCC31F-A9C8-F9DB-1EF1-4C4144676F9C}"/>
          </ac:spMkLst>
        </pc:spChg>
        <pc:spChg chg="mod">
          <ac:chgData name="Veerasaimohit Dandu" userId="3e29b883c3149e0a" providerId="LiveId" clId="{98FD8DED-D44E-4E88-BE79-2BA8791CF02D}" dt="2023-04-30T03:50:11.566" v="25"/>
          <ac:spMkLst>
            <pc:docMk/>
            <pc:sldMk cId="0" sldId="261"/>
            <ac:spMk id="832" creationId="{A37F7712-100F-45B2-F1E2-6343B9D3DE47}"/>
          </ac:spMkLst>
        </pc:spChg>
        <pc:spChg chg="mod">
          <ac:chgData name="Veerasaimohit Dandu" userId="3e29b883c3149e0a" providerId="LiveId" clId="{98FD8DED-D44E-4E88-BE79-2BA8791CF02D}" dt="2023-04-30T03:50:11.566" v="25"/>
          <ac:spMkLst>
            <pc:docMk/>
            <pc:sldMk cId="0" sldId="261"/>
            <ac:spMk id="833" creationId="{EAEE2CEC-33C9-BCD5-7C51-C8270E043000}"/>
          </ac:spMkLst>
        </pc:spChg>
        <pc:spChg chg="mod">
          <ac:chgData name="Veerasaimohit Dandu" userId="3e29b883c3149e0a" providerId="LiveId" clId="{98FD8DED-D44E-4E88-BE79-2BA8791CF02D}" dt="2023-04-30T03:50:11.566" v="25"/>
          <ac:spMkLst>
            <pc:docMk/>
            <pc:sldMk cId="0" sldId="261"/>
            <ac:spMk id="834" creationId="{5E0CC3AE-EC35-AA39-9A07-57917CD2EFFB}"/>
          </ac:spMkLst>
        </pc:spChg>
        <pc:spChg chg="mod">
          <ac:chgData name="Veerasaimohit Dandu" userId="3e29b883c3149e0a" providerId="LiveId" clId="{98FD8DED-D44E-4E88-BE79-2BA8791CF02D}" dt="2023-04-30T03:50:11.566" v="25"/>
          <ac:spMkLst>
            <pc:docMk/>
            <pc:sldMk cId="0" sldId="261"/>
            <ac:spMk id="835" creationId="{1CE4AA41-00B0-9CCF-8A41-22720924F4E8}"/>
          </ac:spMkLst>
        </pc:spChg>
        <pc:spChg chg="mod">
          <ac:chgData name="Veerasaimohit Dandu" userId="3e29b883c3149e0a" providerId="LiveId" clId="{98FD8DED-D44E-4E88-BE79-2BA8791CF02D}" dt="2023-04-30T03:50:11.566" v="25"/>
          <ac:spMkLst>
            <pc:docMk/>
            <pc:sldMk cId="0" sldId="261"/>
            <ac:spMk id="836" creationId="{005B9DF1-A067-B59E-49A1-7DEB082B90A7}"/>
          </ac:spMkLst>
        </pc:spChg>
        <pc:spChg chg="mod">
          <ac:chgData name="Veerasaimohit Dandu" userId="3e29b883c3149e0a" providerId="LiveId" clId="{98FD8DED-D44E-4E88-BE79-2BA8791CF02D}" dt="2023-04-30T03:50:11.566" v="25"/>
          <ac:spMkLst>
            <pc:docMk/>
            <pc:sldMk cId="0" sldId="261"/>
            <ac:spMk id="837" creationId="{B2B9A74F-A535-5095-2834-7AE36D443D26}"/>
          </ac:spMkLst>
        </pc:spChg>
        <pc:spChg chg="mod">
          <ac:chgData name="Veerasaimohit Dandu" userId="3e29b883c3149e0a" providerId="LiveId" clId="{98FD8DED-D44E-4E88-BE79-2BA8791CF02D}" dt="2023-04-30T03:50:11.566" v="25"/>
          <ac:spMkLst>
            <pc:docMk/>
            <pc:sldMk cId="0" sldId="261"/>
            <ac:spMk id="838" creationId="{9DAD4D71-E41A-60B0-8455-8401C53B6332}"/>
          </ac:spMkLst>
        </pc:spChg>
        <pc:spChg chg="mod">
          <ac:chgData name="Veerasaimohit Dandu" userId="3e29b883c3149e0a" providerId="LiveId" clId="{98FD8DED-D44E-4E88-BE79-2BA8791CF02D}" dt="2023-04-30T03:50:11.566" v="25"/>
          <ac:spMkLst>
            <pc:docMk/>
            <pc:sldMk cId="0" sldId="261"/>
            <ac:spMk id="839" creationId="{FA2340B2-9E40-A9D1-A312-323483CEF016}"/>
          </ac:spMkLst>
        </pc:spChg>
        <pc:spChg chg="mod">
          <ac:chgData name="Veerasaimohit Dandu" userId="3e29b883c3149e0a" providerId="LiveId" clId="{98FD8DED-D44E-4E88-BE79-2BA8791CF02D}" dt="2023-04-30T03:50:11.566" v="25"/>
          <ac:spMkLst>
            <pc:docMk/>
            <pc:sldMk cId="0" sldId="261"/>
            <ac:spMk id="840" creationId="{FB1D3209-BC5F-A327-E07C-75133DB26D70}"/>
          </ac:spMkLst>
        </pc:spChg>
        <pc:spChg chg="mod">
          <ac:chgData name="Veerasaimohit Dandu" userId="3e29b883c3149e0a" providerId="LiveId" clId="{98FD8DED-D44E-4E88-BE79-2BA8791CF02D}" dt="2023-04-30T03:50:11.566" v="25"/>
          <ac:spMkLst>
            <pc:docMk/>
            <pc:sldMk cId="0" sldId="261"/>
            <ac:spMk id="841" creationId="{A767CA92-7990-46BC-2B3E-EAF5A4D51673}"/>
          </ac:spMkLst>
        </pc:spChg>
        <pc:spChg chg="mod">
          <ac:chgData name="Veerasaimohit Dandu" userId="3e29b883c3149e0a" providerId="LiveId" clId="{98FD8DED-D44E-4E88-BE79-2BA8791CF02D}" dt="2023-04-30T03:50:11.566" v="25"/>
          <ac:spMkLst>
            <pc:docMk/>
            <pc:sldMk cId="0" sldId="261"/>
            <ac:spMk id="842" creationId="{0BA8AC42-1575-2B15-46FF-87EB8FB7330C}"/>
          </ac:spMkLst>
        </pc:spChg>
        <pc:spChg chg="mod">
          <ac:chgData name="Veerasaimohit Dandu" userId="3e29b883c3149e0a" providerId="LiveId" clId="{98FD8DED-D44E-4E88-BE79-2BA8791CF02D}" dt="2023-04-30T03:50:11.566" v="25"/>
          <ac:spMkLst>
            <pc:docMk/>
            <pc:sldMk cId="0" sldId="261"/>
            <ac:spMk id="843" creationId="{551B2B9A-26F2-4087-416D-61F5AFE6925B}"/>
          </ac:spMkLst>
        </pc:spChg>
        <pc:spChg chg="mod">
          <ac:chgData name="Veerasaimohit Dandu" userId="3e29b883c3149e0a" providerId="LiveId" clId="{98FD8DED-D44E-4E88-BE79-2BA8791CF02D}" dt="2023-04-30T03:50:11.566" v="25"/>
          <ac:spMkLst>
            <pc:docMk/>
            <pc:sldMk cId="0" sldId="261"/>
            <ac:spMk id="844" creationId="{E075ABB3-B685-22FF-E1C9-AC368A066FDE}"/>
          </ac:spMkLst>
        </pc:spChg>
        <pc:spChg chg="mod">
          <ac:chgData name="Veerasaimohit Dandu" userId="3e29b883c3149e0a" providerId="LiveId" clId="{98FD8DED-D44E-4E88-BE79-2BA8791CF02D}" dt="2023-04-30T03:50:11.566" v="25"/>
          <ac:spMkLst>
            <pc:docMk/>
            <pc:sldMk cId="0" sldId="261"/>
            <ac:spMk id="845" creationId="{AFEF1535-D467-BDFC-4FA7-E04053C188DF}"/>
          </ac:spMkLst>
        </pc:spChg>
        <pc:spChg chg="mod">
          <ac:chgData name="Veerasaimohit Dandu" userId="3e29b883c3149e0a" providerId="LiveId" clId="{98FD8DED-D44E-4E88-BE79-2BA8791CF02D}" dt="2023-04-30T03:50:11.566" v="25"/>
          <ac:spMkLst>
            <pc:docMk/>
            <pc:sldMk cId="0" sldId="261"/>
            <ac:spMk id="846" creationId="{C9F9A227-D6D2-C853-4ABB-B02CD0635500}"/>
          </ac:spMkLst>
        </pc:spChg>
        <pc:spChg chg="mod">
          <ac:chgData name="Veerasaimohit Dandu" userId="3e29b883c3149e0a" providerId="LiveId" clId="{98FD8DED-D44E-4E88-BE79-2BA8791CF02D}" dt="2023-04-30T03:50:11.566" v="25"/>
          <ac:spMkLst>
            <pc:docMk/>
            <pc:sldMk cId="0" sldId="261"/>
            <ac:spMk id="847" creationId="{2BD96D2C-142A-BF35-5E21-B70F7F68C558}"/>
          </ac:spMkLst>
        </pc:spChg>
        <pc:spChg chg="mod">
          <ac:chgData name="Veerasaimohit Dandu" userId="3e29b883c3149e0a" providerId="LiveId" clId="{98FD8DED-D44E-4E88-BE79-2BA8791CF02D}" dt="2023-04-30T03:50:11.566" v="25"/>
          <ac:spMkLst>
            <pc:docMk/>
            <pc:sldMk cId="0" sldId="261"/>
            <ac:spMk id="848" creationId="{230910AE-E3F8-7B2C-2F10-3146553AFEC0}"/>
          </ac:spMkLst>
        </pc:spChg>
        <pc:spChg chg="mod">
          <ac:chgData name="Veerasaimohit Dandu" userId="3e29b883c3149e0a" providerId="LiveId" clId="{98FD8DED-D44E-4E88-BE79-2BA8791CF02D}" dt="2023-04-30T03:50:11.566" v="25"/>
          <ac:spMkLst>
            <pc:docMk/>
            <pc:sldMk cId="0" sldId="261"/>
            <ac:spMk id="849" creationId="{FB912FC6-F602-7C90-4F5E-C307A1E8CF1C}"/>
          </ac:spMkLst>
        </pc:spChg>
        <pc:spChg chg="mod">
          <ac:chgData name="Veerasaimohit Dandu" userId="3e29b883c3149e0a" providerId="LiveId" clId="{98FD8DED-D44E-4E88-BE79-2BA8791CF02D}" dt="2023-04-30T03:50:11.566" v="25"/>
          <ac:spMkLst>
            <pc:docMk/>
            <pc:sldMk cId="0" sldId="261"/>
            <ac:spMk id="850" creationId="{9AD69344-08F7-CC13-B140-DF80908A77DB}"/>
          </ac:spMkLst>
        </pc:spChg>
        <pc:spChg chg="mod">
          <ac:chgData name="Veerasaimohit Dandu" userId="3e29b883c3149e0a" providerId="LiveId" clId="{98FD8DED-D44E-4E88-BE79-2BA8791CF02D}" dt="2023-04-30T03:51:13.397" v="30"/>
          <ac:spMkLst>
            <pc:docMk/>
            <pc:sldMk cId="0" sldId="261"/>
            <ac:spMk id="852" creationId="{DAE0EF76-E3F1-7668-4F68-7C44DD00110F}"/>
          </ac:spMkLst>
        </pc:spChg>
        <pc:spChg chg="mod">
          <ac:chgData name="Veerasaimohit Dandu" userId="3e29b883c3149e0a" providerId="LiveId" clId="{98FD8DED-D44E-4E88-BE79-2BA8791CF02D}" dt="2023-04-30T03:51:13.397" v="30"/>
          <ac:spMkLst>
            <pc:docMk/>
            <pc:sldMk cId="0" sldId="261"/>
            <ac:spMk id="853" creationId="{5094B3D4-5063-1F78-EA69-8828FF4AEA6A}"/>
          </ac:spMkLst>
        </pc:spChg>
        <pc:spChg chg="mod">
          <ac:chgData name="Veerasaimohit Dandu" userId="3e29b883c3149e0a" providerId="LiveId" clId="{98FD8DED-D44E-4E88-BE79-2BA8791CF02D}" dt="2023-04-30T03:51:13.397" v="30"/>
          <ac:spMkLst>
            <pc:docMk/>
            <pc:sldMk cId="0" sldId="261"/>
            <ac:spMk id="854" creationId="{710A2AF3-FA4E-AEEF-BCB9-85E8DD25409D}"/>
          </ac:spMkLst>
        </pc:spChg>
        <pc:spChg chg="mod">
          <ac:chgData name="Veerasaimohit Dandu" userId="3e29b883c3149e0a" providerId="LiveId" clId="{98FD8DED-D44E-4E88-BE79-2BA8791CF02D}" dt="2023-04-30T03:51:13.397" v="30"/>
          <ac:spMkLst>
            <pc:docMk/>
            <pc:sldMk cId="0" sldId="261"/>
            <ac:spMk id="855" creationId="{1AA8C578-CC70-8EA9-C691-B5F298ECF435}"/>
          </ac:spMkLst>
        </pc:spChg>
        <pc:spChg chg="mod">
          <ac:chgData name="Veerasaimohit Dandu" userId="3e29b883c3149e0a" providerId="LiveId" clId="{98FD8DED-D44E-4E88-BE79-2BA8791CF02D}" dt="2023-04-30T03:51:13.397" v="30"/>
          <ac:spMkLst>
            <pc:docMk/>
            <pc:sldMk cId="0" sldId="261"/>
            <ac:spMk id="856" creationId="{BC81E8D5-221F-9A1A-E13C-BB1612113E35}"/>
          </ac:spMkLst>
        </pc:spChg>
        <pc:spChg chg="mod">
          <ac:chgData name="Veerasaimohit Dandu" userId="3e29b883c3149e0a" providerId="LiveId" clId="{98FD8DED-D44E-4E88-BE79-2BA8791CF02D}" dt="2023-04-30T03:51:13.397" v="30"/>
          <ac:spMkLst>
            <pc:docMk/>
            <pc:sldMk cId="0" sldId="261"/>
            <ac:spMk id="857" creationId="{8511BB8F-6A27-16F1-4464-34F9A7FCC013}"/>
          </ac:spMkLst>
        </pc:spChg>
        <pc:spChg chg="mod">
          <ac:chgData name="Veerasaimohit Dandu" userId="3e29b883c3149e0a" providerId="LiveId" clId="{98FD8DED-D44E-4E88-BE79-2BA8791CF02D}" dt="2023-04-30T03:51:13.397" v="30"/>
          <ac:spMkLst>
            <pc:docMk/>
            <pc:sldMk cId="0" sldId="261"/>
            <ac:spMk id="859" creationId="{0B624FBD-2F51-59FC-85F0-5803CB53CB85}"/>
          </ac:spMkLst>
        </pc:spChg>
        <pc:spChg chg="mod">
          <ac:chgData name="Veerasaimohit Dandu" userId="3e29b883c3149e0a" providerId="LiveId" clId="{98FD8DED-D44E-4E88-BE79-2BA8791CF02D}" dt="2023-04-30T05:31:41.546" v="861" actId="12"/>
          <ac:spMkLst>
            <pc:docMk/>
            <pc:sldMk cId="0" sldId="261"/>
            <ac:spMk id="860" creationId="{00000000-0000-0000-0000-000000000000}"/>
          </ac:spMkLst>
        </pc:spChg>
        <pc:spChg chg="mod">
          <ac:chgData name="Veerasaimohit Dandu" userId="3e29b883c3149e0a" providerId="LiveId" clId="{98FD8DED-D44E-4E88-BE79-2BA8791CF02D}" dt="2023-04-30T03:51:13.397" v="30"/>
          <ac:spMkLst>
            <pc:docMk/>
            <pc:sldMk cId="0" sldId="261"/>
            <ac:spMk id="861" creationId="{64752E8C-AF59-A1CD-D8A6-995663786533}"/>
          </ac:spMkLst>
        </pc:spChg>
        <pc:spChg chg="mod">
          <ac:chgData name="Veerasaimohit Dandu" userId="3e29b883c3149e0a" providerId="LiveId" clId="{98FD8DED-D44E-4E88-BE79-2BA8791CF02D}" dt="2023-04-30T03:51:13.397" v="30"/>
          <ac:spMkLst>
            <pc:docMk/>
            <pc:sldMk cId="0" sldId="261"/>
            <ac:spMk id="862" creationId="{82EDC79D-A742-B1F2-79B0-4F00CF0E428F}"/>
          </ac:spMkLst>
        </pc:spChg>
        <pc:spChg chg="mod">
          <ac:chgData name="Veerasaimohit Dandu" userId="3e29b883c3149e0a" providerId="LiveId" clId="{98FD8DED-D44E-4E88-BE79-2BA8791CF02D}" dt="2023-04-30T03:51:13.397" v="30"/>
          <ac:spMkLst>
            <pc:docMk/>
            <pc:sldMk cId="0" sldId="261"/>
            <ac:spMk id="863" creationId="{A2B858CC-7DC8-766E-EBAE-58C330EE7560}"/>
          </ac:spMkLst>
        </pc:spChg>
        <pc:spChg chg="mod">
          <ac:chgData name="Veerasaimohit Dandu" userId="3e29b883c3149e0a" providerId="LiveId" clId="{98FD8DED-D44E-4E88-BE79-2BA8791CF02D}" dt="2023-04-30T03:51:13.397" v="30"/>
          <ac:spMkLst>
            <pc:docMk/>
            <pc:sldMk cId="0" sldId="261"/>
            <ac:spMk id="864" creationId="{A2521508-1B7D-0C82-71A1-7DDCD914BED8}"/>
          </ac:spMkLst>
        </pc:spChg>
        <pc:spChg chg="mod">
          <ac:chgData name="Veerasaimohit Dandu" userId="3e29b883c3149e0a" providerId="LiveId" clId="{98FD8DED-D44E-4E88-BE79-2BA8791CF02D}" dt="2023-04-30T03:51:13.397" v="30"/>
          <ac:spMkLst>
            <pc:docMk/>
            <pc:sldMk cId="0" sldId="261"/>
            <ac:spMk id="865" creationId="{982BDD11-60A2-E73C-6970-446FB2F7CEDA}"/>
          </ac:spMkLst>
        </pc:spChg>
        <pc:spChg chg="mod">
          <ac:chgData name="Veerasaimohit Dandu" userId="3e29b883c3149e0a" providerId="LiveId" clId="{98FD8DED-D44E-4E88-BE79-2BA8791CF02D}" dt="2023-04-30T03:51:13.397" v="30"/>
          <ac:spMkLst>
            <pc:docMk/>
            <pc:sldMk cId="0" sldId="261"/>
            <ac:spMk id="866" creationId="{5CACF48F-1C0A-00FB-553D-3B7FB625A1CA}"/>
          </ac:spMkLst>
        </pc:spChg>
        <pc:spChg chg="mod">
          <ac:chgData name="Veerasaimohit Dandu" userId="3e29b883c3149e0a" providerId="LiveId" clId="{98FD8DED-D44E-4E88-BE79-2BA8791CF02D}" dt="2023-04-30T03:51:13.397" v="30"/>
          <ac:spMkLst>
            <pc:docMk/>
            <pc:sldMk cId="0" sldId="261"/>
            <ac:spMk id="867" creationId="{4B1D435F-3BD1-AD9D-6E48-BD340AC7BDBE}"/>
          </ac:spMkLst>
        </pc:spChg>
        <pc:spChg chg="mod">
          <ac:chgData name="Veerasaimohit Dandu" userId="3e29b883c3149e0a" providerId="LiveId" clId="{98FD8DED-D44E-4E88-BE79-2BA8791CF02D}" dt="2023-04-30T03:51:13.397" v="30"/>
          <ac:spMkLst>
            <pc:docMk/>
            <pc:sldMk cId="0" sldId="261"/>
            <ac:spMk id="868" creationId="{7E52B028-C7C6-AE2A-4813-5B620F860E85}"/>
          </ac:spMkLst>
        </pc:spChg>
        <pc:spChg chg="mod">
          <ac:chgData name="Veerasaimohit Dandu" userId="3e29b883c3149e0a" providerId="LiveId" clId="{98FD8DED-D44E-4E88-BE79-2BA8791CF02D}" dt="2023-04-30T03:51:13.397" v="30"/>
          <ac:spMkLst>
            <pc:docMk/>
            <pc:sldMk cId="0" sldId="261"/>
            <ac:spMk id="869" creationId="{8FEE1EA8-A0FE-FC05-3D8F-484A27937499}"/>
          </ac:spMkLst>
        </pc:spChg>
        <pc:spChg chg="mod">
          <ac:chgData name="Veerasaimohit Dandu" userId="3e29b883c3149e0a" providerId="LiveId" clId="{98FD8DED-D44E-4E88-BE79-2BA8791CF02D}" dt="2023-04-30T03:51:13.397" v="30"/>
          <ac:spMkLst>
            <pc:docMk/>
            <pc:sldMk cId="0" sldId="261"/>
            <ac:spMk id="870" creationId="{0D8A4940-BBAE-79DA-831B-E8BD5025619A}"/>
          </ac:spMkLst>
        </pc:spChg>
        <pc:spChg chg="mod">
          <ac:chgData name="Veerasaimohit Dandu" userId="3e29b883c3149e0a" providerId="LiveId" clId="{98FD8DED-D44E-4E88-BE79-2BA8791CF02D}" dt="2023-04-30T03:51:13.397" v="30"/>
          <ac:spMkLst>
            <pc:docMk/>
            <pc:sldMk cId="0" sldId="261"/>
            <ac:spMk id="871" creationId="{09E5A6B9-43E0-60ED-C5B0-A43811E4AE3F}"/>
          </ac:spMkLst>
        </pc:spChg>
        <pc:spChg chg="mod">
          <ac:chgData name="Veerasaimohit Dandu" userId="3e29b883c3149e0a" providerId="LiveId" clId="{98FD8DED-D44E-4E88-BE79-2BA8791CF02D}" dt="2023-04-30T03:51:13.397" v="30"/>
          <ac:spMkLst>
            <pc:docMk/>
            <pc:sldMk cId="0" sldId="261"/>
            <ac:spMk id="872" creationId="{F8FE17EE-6537-B4F8-88C2-2BA9DF3C5EB6}"/>
          </ac:spMkLst>
        </pc:spChg>
        <pc:spChg chg="mod">
          <ac:chgData name="Veerasaimohit Dandu" userId="3e29b883c3149e0a" providerId="LiveId" clId="{98FD8DED-D44E-4E88-BE79-2BA8791CF02D}" dt="2023-04-30T03:51:13.397" v="30"/>
          <ac:spMkLst>
            <pc:docMk/>
            <pc:sldMk cId="0" sldId="261"/>
            <ac:spMk id="873" creationId="{C1755C59-FF9A-7750-3AD1-BFBDBDA42065}"/>
          </ac:spMkLst>
        </pc:spChg>
        <pc:spChg chg="mod">
          <ac:chgData name="Veerasaimohit Dandu" userId="3e29b883c3149e0a" providerId="LiveId" clId="{98FD8DED-D44E-4E88-BE79-2BA8791CF02D}" dt="2023-04-30T03:51:13.397" v="30"/>
          <ac:spMkLst>
            <pc:docMk/>
            <pc:sldMk cId="0" sldId="261"/>
            <ac:spMk id="874" creationId="{A775B936-11A4-074F-01F1-0C1EDE6307D3}"/>
          </ac:spMkLst>
        </pc:spChg>
        <pc:spChg chg="mod">
          <ac:chgData name="Veerasaimohit Dandu" userId="3e29b883c3149e0a" providerId="LiveId" clId="{98FD8DED-D44E-4E88-BE79-2BA8791CF02D}" dt="2023-04-30T03:51:13.397" v="30"/>
          <ac:spMkLst>
            <pc:docMk/>
            <pc:sldMk cId="0" sldId="261"/>
            <ac:spMk id="875" creationId="{19B6969B-E094-6DE7-9862-07D13F093041}"/>
          </ac:spMkLst>
        </pc:spChg>
        <pc:spChg chg="mod">
          <ac:chgData name="Veerasaimohit Dandu" userId="3e29b883c3149e0a" providerId="LiveId" clId="{98FD8DED-D44E-4E88-BE79-2BA8791CF02D}" dt="2023-04-30T03:51:13.397" v="30"/>
          <ac:spMkLst>
            <pc:docMk/>
            <pc:sldMk cId="0" sldId="261"/>
            <ac:spMk id="876" creationId="{6964C6B0-372C-07A3-873F-B97918EC1BCB}"/>
          </ac:spMkLst>
        </pc:spChg>
        <pc:spChg chg="mod">
          <ac:chgData name="Veerasaimohit Dandu" userId="3e29b883c3149e0a" providerId="LiveId" clId="{98FD8DED-D44E-4E88-BE79-2BA8791CF02D}" dt="2023-04-30T03:51:13.397" v="30"/>
          <ac:spMkLst>
            <pc:docMk/>
            <pc:sldMk cId="0" sldId="261"/>
            <ac:spMk id="877" creationId="{B83E440A-A112-5A99-08FF-B5055C49A161}"/>
          </ac:spMkLst>
        </pc:spChg>
        <pc:spChg chg="mod">
          <ac:chgData name="Veerasaimohit Dandu" userId="3e29b883c3149e0a" providerId="LiveId" clId="{98FD8DED-D44E-4E88-BE79-2BA8791CF02D}" dt="2023-04-30T03:51:13.397" v="30"/>
          <ac:spMkLst>
            <pc:docMk/>
            <pc:sldMk cId="0" sldId="261"/>
            <ac:spMk id="878" creationId="{17933745-0C44-1C76-38D2-A437EE3C97FC}"/>
          </ac:spMkLst>
        </pc:spChg>
        <pc:spChg chg="mod">
          <ac:chgData name="Veerasaimohit Dandu" userId="3e29b883c3149e0a" providerId="LiveId" clId="{98FD8DED-D44E-4E88-BE79-2BA8791CF02D}" dt="2023-04-30T03:51:13.397" v="30"/>
          <ac:spMkLst>
            <pc:docMk/>
            <pc:sldMk cId="0" sldId="261"/>
            <ac:spMk id="879" creationId="{1E0C5864-AAB6-00A3-6672-B6459166429E}"/>
          </ac:spMkLst>
        </pc:spChg>
        <pc:spChg chg="mod">
          <ac:chgData name="Veerasaimohit Dandu" userId="3e29b883c3149e0a" providerId="LiveId" clId="{98FD8DED-D44E-4E88-BE79-2BA8791CF02D}" dt="2023-04-30T03:51:13.397" v="30"/>
          <ac:spMkLst>
            <pc:docMk/>
            <pc:sldMk cId="0" sldId="261"/>
            <ac:spMk id="881" creationId="{25897E0F-71B7-8C97-8F72-084BE52FA853}"/>
          </ac:spMkLst>
        </pc:spChg>
        <pc:spChg chg="mod">
          <ac:chgData name="Veerasaimohit Dandu" userId="3e29b883c3149e0a" providerId="LiveId" clId="{98FD8DED-D44E-4E88-BE79-2BA8791CF02D}" dt="2023-04-30T03:51:13.397" v="30"/>
          <ac:spMkLst>
            <pc:docMk/>
            <pc:sldMk cId="0" sldId="261"/>
            <ac:spMk id="882" creationId="{51D76AFE-FE86-86E9-11FD-E875E1057C10}"/>
          </ac:spMkLst>
        </pc:spChg>
        <pc:spChg chg="mod">
          <ac:chgData name="Veerasaimohit Dandu" userId="3e29b883c3149e0a" providerId="LiveId" clId="{98FD8DED-D44E-4E88-BE79-2BA8791CF02D}" dt="2023-04-30T03:51:13.397" v="30"/>
          <ac:spMkLst>
            <pc:docMk/>
            <pc:sldMk cId="0" sldId="261"/>
            <ac:spMk id="883" creationId="{D99E3ACE-5EAA-5532-2CBF-49690DECD376}"/>
          </ac:spMkLst>
        </pc:spChg>
        <pc:spChg chg="mod">
          <ac:chgData name="Veerasaimohit Dandu" userId="3e29b883c3149e0a" providerId="LiveId" clId="{98FD8DED-D44E-4E88-BE79-2BA8791CF02D}" dt="2023-04-30T03:51:13.397" v="30"/>
          <ac:spMkLst>
            <pc:docMk/>
            <pc:sldMk cId="0" sldId="261"/>
            <ac:spMk id="884" creationId="{9D345E31-7891-233F-BBB2-EAB1EC91103F}"/>
          </ac:spMkLst>
        </pc:spChg>
        <pc:spChg chg="mod">
          <ac:chgData name="Veerasaimohit Dandu" userId="3e29b883c3149e0a" providerId="LiveId" clId="{98FD8DED-D44E-4E88-BE79-2BA8791CF02D}" dt="2023-04-30T03:51:13.397" v="30"/>
          <ac:spMkLst>
            <pc:docMk/>
            <pc:sldMk cId="0" sldId="261"/>
            <ac:spMk id="885" creationId="{A9CE6E53-91D2-2B7F-8955-2D48726A1D9F}"/>
          </ac:spMkLst>
        </pc:spChg>
        <pc:spChg chg="mod">
          <ac:chgData name="Veerasaimohit Dandu" userId="3e29b883c3149e0a" providerId="LiveId" clId="{98FD8DED-D44E-4E88-BE79-2BA8791CF02D}" dt="2023-04-30T03:51:13.397" v="30"/>
          <ac:spMkLst>
            <pc:docMk/>
            <pc:sldMk cId="0" sldId="261"/>
            <ac:spMk id="886" creationId="{4049D6E1-BD86-8EC3-8A9D-2084E43945AF}"/>
          </ac:spMkLst>
        </pc:spChg>
        <pc:spChg chg="mod">
          <ac:chgData name="Veerasaimohit Dandu" userId="3e29b883c3149e0a" providerId="LiveId" clId="{98FD8DED-D44E-4E88-BE79-2BA8791CF02D}" dt="2023-04-30T03:51:13.397" v="30"/>
          <ac:spMkLst>
            <pc:docMk/>
            <pc:sldMk cId="0" sldId="261"/>
            <ac:spMk id="887" creationId="{B72C991D-B78F-5662-07E5-D9C7D7E67B21}"/>
          </ac:spMkLst>
        </pc:spChg>
        <pc:spChg chg="mod">
          <ac:chgData name="Veerasaimohit Dandu" userId="3e29b883c3149e0a" providerId="LiveId" clId="{98FD8DED-D44E-4E88-BE79-2BA8791CF02D}" dt="2023-04-30T03:51:13.397" v="30"/>
          <ac:spMkLst>
            <pc:docMk/>
            <pc:sldMk cId="0" sldId="261"/>
            <ac:spMk id="888" creationId="{CC7229CA-D0B5-76C4-69E2-8E46D01D2EBA}"/>
          </ac:spMkLst>
        </pc:spChg>
        <pc:spChg chg="mod">
          <ac:chgData name="Veerasaimohit Dandu" userId="3e29b883c3149e0a" providerId="LiveId" clId="{98FD8DED-D44E-4E88-BE79-2BA8791CF02D}" dt="2023-04-30T03:51:13.397" v="30"/>
          <ac:spMkLst>
            <pc:docMk/>
            <pc:sldMk cId="0" sldId="261"/>
            <ac:spMk id="889" creationId="{ED5E4282-0CDA-8CBA-3A17-5BE92E822781}"/>
          </ac:spMkLst>
        </pc:spChg>
        <pc:spChg chg="mod">
          <ac:chgData name="Veerasaimohit Dandu" userId="3e29b883c3149e0a" providerId="LiveId" clId="{98FD8DED-D44E-4E88-BE79-2BA8791CF02D}" dt="2023-04-30T03:51:13.397" v="30"/>
          <ac:spMkLst>
            <pc:docMk/>
            <pc:sldMk cId="0" sldId="261"/>
            <ac:spMk id="890" creationId="{F1C92C30-9F8E-C60C-3472-F92A005C04EE}"/>
          </ac:spMkLst>
        </pc:spChg>
        <pc:spChg chg="mod">
          <ac:chgData name="Veerasaimohit Dandu" userId="3e29b883c3149e0a" providerId="LiveId" clId="{98FD8DED-D44E-4E88-BE79-2BA8791CF02D}" dt="2023-04-30T03:51:13.397" v="30"/>
          <ac:spMkLst>
            <pc:docMk/>
            <pc:sldMk cId="0" sldId="261"/>
            <ac:spMk id="891" creationId="{CF048404-4DD0-600A-9F94-6C274CDAE4F8}"/>
          </ac:spMkLst>
        </pc:spChg>
        <pc:spChg chg="mod">
          <ac:chgData name="Veerasaimohit Dandu" userId="3e29b883c3149e0a" providerId="LiveId" clId="{98FD8DED-D44E-4E88-BE79-2BA8791CF02D}" dt="2023-04-30T03:51:13.397" v="30"/>
          <ac:spMkLst>
            <pc:docMk/>
            <pc:sldMk cId="0" sldId="261"/>
            <ac:spMk id="892" creationId="{33D7CF93-84C2-80C5-378B-FB2FA6B8371D}"/>
          </ac:spMkLst>
        </pc:spChg>
        <pc:spChg chg="mod">
          <ac:chgData name="Veerasaimohit Dandu" userId="3e29b883c3149e0a" providerId="LiveId" clId="{98FD8DED-D44E-4E88-BE79-2BA8791CF02D}" dt="2023-04-30T03:51:13.397" v="30"/>
          <ac:spMkLst>
            <pc:docMk/>
            <pc:sldMk cId="0" sldId="261"/>
            <ac:spMk id="893" creationId="{4DFF1496-95C2-9E26-4F54-623D4CF62679}"/>
          </ac:spMkLst>
        </pc:spChg>
        <pc:spChg chg="mod">
          <ac:chgData name="Veerasaimohit Dandu" userId="3e29b883c3149e0a" providerId="LiveId" clId="{98FD8DED-D44E-4E88-BE79-2BA8791CF02D}" dt="2023-04-30T03:51:13.397" v="30"/>
          <ac:spMkLst>
            <pc:docMk/>
            <pc:sldMk cId="0" sldId="261"/>
            <ac:spMk id="894" creationId="{AC588E19-7E0C-21EC-EDB1-7F52B417DA6B}"/>
          </ac:spMkLst>
        </pc:spChg>
        <pc:spChg chg="mod">
          <ac:chgData name="Veerasaimohit Dandu" userId="3e29b883c3149e0a" providerId="LiveId" clId="{98FD8DED-D44E-4E88-BE79-2BA8791CF02D}" dt="2023-04-30T03:51:13.397" v="30"/>
          <ac:spMkLst>
            <pc:docMk/>
            <pc:sldMk cId="0" sldId="261"/>
            <ac:spMk id="895" creationId="{95B1BD66-950C-C3E2-48F5-106E1673BDE1}"/>
          </ac:spMkLst>
        </pc:spChg>
        <pc:spChg chg="mod">
          <ac:chgData name="Veerasaimohit Dandu" userId="3e29b883c3149e0a" providerId="LiveId" clId="{98FD8DED-D44E-4E88-BE79-2BA8791CF02D}" dt="2023-04-30T03:51:13.397" v="30"/>
          <ac:spMkLst>
            <pc:docMk/>
            <pc:sldMk cId="0" sldId="261"/>
            <ac:spMk id="896" creationId="{8E698ACA-33AE-0448-0258-48078A99BAD9}"/>
          </ac:spMkLst>
        </pc:spChg>
        <pc:spChg chg="mod">
          <ac:chgData name="Veerasaimohit Dandu" userId="3e29b883c3149e0a" providerId="LiveId" clId="{98FD8DED-D44E-4E88-BE79-2BA8791CF02D}" dt="2023-04-30T03:51:13.397" v="30"/>
          <ac:spMkLst>
            <pc:docMk/>
            <pc:sldMk cId="0" sldId="261"/>
            <ac:spMk id="898" creationId="{A2B983CE-77A7-3864-FA82-6D5C8E71082E}"/>
          </ac:spMkLst>
        </pc:spChg>
        <pc:spChg chg="mod">
          <ac:chgData name="Veerasaimohit Dandu" userId="3e29b883c3149e0a" providerId="LiveId" clId="{98FD8DED-D44E-4E88-BE79-2BA8791CF02D}" dt="2023-04-30T03:51:13.397" v="30"/>
          <ac:spMkLst>
            <pc:docMk/>
            <pc:sldMk cId="0" sldId="261"/>
            <ac:spMk id="899" creationId="{E520B3A5-41B0-E9BC-1096-13FE28D57FE0}"/>
          </ac:spMkLst>
        </pc:spChg>
        <pc:spChg chg="mod">
          <ac:chgData name="Veerasaimohit Dandu" userId="3e29b883c3149e0a" providerId="LiveId" clId="{98FD8DED-D44E-4E88-BE79-2BA8791CF02D}" dt="2023-04-30T03:51:13.397" v="30"/>
          <ac:spMkLst>
            <pc:docMk/>
            <pc:sldMk cId="0" sldId="261"/>
            <ac:spMk id="900" creationId="{E608AE60-A31E-1940-712B-7BE38541BF7B}"/>
          </ac:spMkLst>
        </pc:spChg>
        <pc:spChg chg="mod">
          <ac:chgData name="Veerasaimohit Dandu" userId="3e29b883c3149e0a" providerId="LiveId" clId="{98FD8DED-D44E-4E88-BE79-2BA8791CF02D}" dt="2023-04-30T03:51:13.397" v="30"/>
          <ac:spMkLst>
            <pc:docMk/>
            <pc:sldMk cId="0" sldId="261"/>
            <ac:spMk id="901" creationId="{80FEB3B2-EE2B-35B9-2F4C-EE29E8D9163A}"/>
          </ac:spMkLst>
        </pc:spChg>
        <pc:spChg chg="mod">
          <ac:chgData name="Veerasaimohit Dandu" userId="3e29b883c3149e0a" providerId="LiveId" clId="{98FD8DED-D44E-4E88-BE79-2BA8791CF02D}" dt="2023-04-30T03:51:13.397" v="30"/>
          <ac:spMkLst>
            <pc:docMk/>
            <pc:sldMk cId="0" sldId="261"/>
            <ac:spMk id="902" creationId="{AED04C40-41D7-2504-1E99-C9DD368F0E88}"/>
          </ac:spMkLst>
        </pc:spChg>
        <pc:spChg chg="mod">
          <ac:chgData name="Veerasaimohit Dandu" userId="3e29b883c3149e0a" providerId="LiveId" clId="{98FD8DED-D44E-4E88-BE79-2BA8791CF02D}" dt="2023-04-30T03:51:13.397" v="30"/>
          <ac:spMkLst>
            <pc:docMk/>
            <pc:sldMk cId="0" sldId="261"/>
            <ac:spMk id="903" creationId="{CD7BF859-8DB1-29BA-0AFD-1F1AA945119A}"/>
          </ac:spMkLst>
        </pc:spChg>
        <pc:spChg chg="mod">
          <ac:chgData name="Veerasaimohit Dandu" userId="3e29b883c3149e0a" providerId="LiveId" clId="{98FD8DED-D44E-4E88-BE79-2BA8791CF02D}" dt="2023-04-30T03:51:13.397" v="30"/>
          <ac:spMkLst>
            <pc:docMk/>
            <pc:sldMk cId="0" sldId="261"/>
            <ac:spMk id="904" creationId="{511E52EC-7392-F151-060C-8BB4BA5F0B5B}"/>
          </ac:spMkLst>
        </pc:spChg>
        <pc:spChg chg="mod">
          <ac:chgData name="Veerasaimohit Dandu" userId="3e29b883c3149e0a" providerId="LiveId" clId="{98FD8DED-D44E-4E88-BE79-2BA8791CF02D}" dt="2023-04-30T03:51:13.397" v="30"/>
          <ac:spMkLst>
            <pc:docMk/>
            <pc:sldMk cId="0" sldId="261"/>
            <ac:spMk id="905" creationId="{53C6C725-F808-DA04-C396-7E081F1EA82F}"/>
          </ac:spMkLst>
        </pc:spChg>
        <pc:spChg chg="mod">
          <ac:chgData name="Veerasaimohit Dandu" userId="3e29b883c3149e0a" providerId="LiveId" clId="{98FD8DED-D44E-4E88-BE79-2BA8791CF02D}" dt="2023-04-30T03:51:13.397" v="30"/>
          <ac:spMkLst>
            <pc:docMk/>
            <pc:sldMk cId="0" sldId="261"/>
            <ac:spMk id="906" creationId="{AFE11337-9306-15F6-0A7C-E96743C8831B}"/>
          </ac:spMkLst>
        </pc:spChg>
        <pc:spChg chg="mod">
          <ac:chgData name="Veerasaimohit Dandu" userId="3e29b883c3149e0a" providerId="LiveId" clId="{98FD8DED-D44E-4E88-BE79-2BA8791CF02D}" dt="2023-04-30T03:51:13.397" v="30"/>
          <ac:spMkLst>
            <pc:docMk/>
            <pc:sldMk cId="0" sldId="261"/>
            <ac:spMk id="907" creationId="{40AB6699-02F3-86AB-4910-591F1648E889}"/>
          </ac:spMkLst>
        </pc:spChg>
        <pc:spChg chg="mod">
          <ac:chgData name="Veerasaimohit Dandu" userId="3e29b883c3149e0a" providerId="LiveId" clId="{98FD8DED-D44E-4E88-BE79-2BA8791CF02D}" dt="2023-04-30T03:51:13.397" v="30"/>
          <ac:spMkLst>
            <pc:docMk/>
            <pc:sldMk cId="0" sldId="261"/>
            <ac:spMk id="908" creationId="{80FA6CB4-5457-DD0C-6C1A-9E759B8D7287}"/>
          </ac:spMkLst>
        </pc:spChg>
        <pc:spChg chg="mod">
          <ac:chgData name="Veerasaimohit Dandu" userId="3e29b883c3149e0a" providerId="LiveId" clId="{98FD8DED-D44E-4E88-BE79-2BA8791CF02D}" dt="2023-04-30T03:51:13.397" v="30"/>
          <ac:spMkLst>
            <pc:docMk/>
            <pc:sldMk cId="0" sldId="261"/>
            <ac:spMk id="909" creationId="{9814BEE5-3932-499F-2E20-2D85E705DF0C}"/>
          </ac:spMkLst>
        </pc:spChg>
        <pc:spChg chg="mod">
          <ac:chgData name="Veerasaimohit Dandu" userId="3e29b883c3149e0a" providerId="LiveId" clId="{98FD8DED-D44E-4E88-BE79-2BA8791CF02D}" dt="2023-04-30T03:51:13.397" v="30"/>
          <ac:spMkLst>
            <pc:docMk/>
            <pc:sldMk cId="0" sldId="261"/>
            <ac:spMk id="910" creationId="{FC3CA479-ED3C-C9EC-FC0E-CA44CC4A22CE}"/>
          </ac:spMkLst>
        </pc:spChg>
        <pc:spChg chg="mod">
          <ac:chgData name="Veerasaimohit Dandu" userId="3e29b883c3149e0a" providerId="LiveId" clId="{98FD8DED-D44E-4E88-BE79-2BA8791CF02D}" dt="2023-04-30T03:51:13.397" v="30"/>
          <ac:spMkLst>
            <pc:docMk/>
            <pc:sldMk cId="0" sldId="261"/>
            <ac:spMk id="911" creationId="{FD26A8C2-09EE-1254-9BBC-95AEBF3144F1}"/>
          </ac:spMkLst>
        </pc:spChg>
        <pc:spChg chg="mod">
          <ac:chgData name="Veerasaimohit Dandu" userId="3e29b883c3149e0a" providerId="LiveId" clId="{98FD8DED-D44E-4E88-BE79-2BA8791CF02D}" dt="2023-04-30T03:51:13.397" v="30"/>
          <ac:spMkLst>
            <pc:docMk/>
            <pc:sldMk cId="0" sldId="261"/>
            <ac:spMk id="912" creationId="{45F6BEC5-8A92-F179-597E-66A62E9FD11F}"/>
          </ac:spMkLst>
        </pc:spChg>
        <pc:spChg chg="mod">
          <ac:chgData name="Veerasaimohit Dandu" userId="3e29b883c3149e0a" providerId="LiveId" clId="{98FD8DED-D44E-4E88-BE79-2BA8791CF02D}" dt="2023-04-30T03:51:13.397" v="30"/>
          <ac:spMkLst>
            <pc:docMk/>
            <pc:sldMk cId="0" sldId="261"/>
            <ac:spMk id="913" creationId="{1AAEF13F-072C-61D4-2BDF-408D9EFF738D}"/>
          </ac:spMkLst>
        </pc:spChg>
        <pc:spChg chg="mod">
          <ac:chgData name="Veerasaimohit Dandu" userId="3e29b883c3149e0a" providerId="LiveId" clId="{98FD8DED-D44E-4E88-BE79-2BA8791CF02D}" dt="2023-04-30T03:51:13.397" v="30"/>
          <ac:spMkLst>
            <pc:docMk/>
            <pc:sldMk cId="0" sldId="261"/>
            <ac:spMk id="914" creationId="{5B7D9A5A-A041-ED8C-65BA-ABF9495730C2}"/>
          </ac:spMkLst>
        </pc:spChg>
        <pc:spChg chg="mod">
          <ac:chgData name="Veerasaimohit Dandu" userId="3e29b883c3149e0a" providerId="LiveId" clId="{98FD8DED-D44E-4E88-BE79-2BA8791CF02D}" dt="2023-04-30T03:51:13.397" v="30"/>
          <ac:spMkLst>
            <pc:docMk/>
            <pc:sldMk cId="0" sldId="261"/>
            <ac:spMk id="915" creationId="{D4FC81BB-EBA6-586F-8B2E-F2706CC616F8}"/>
          </ac:spMkLst>
        </pc:spChg>
        <pc:spChg chg="mod">
          <ac:chgData name="Veerasaimohit Dandu" userId="3e29b883c3149e0a" providerId="LiveId" clId="{98FD8DED-D44E-4E88-BE79-2BA8791CF02D}" dt="2023-04-30T03:51:13.397" v="30"/>
          <ac:spMkLst>
            <pc:docMk/>
            <pc:sldMk cId="0" sldId="261"/>
            <ac:spMk id="916" creationId="{3D575101-2E0D-9333-C83B-FEB731C75622}"/>
          </ac:spMkLst>
        </pc:spChg>
        <pc:spChg chg="mod">
          <ac:chgData name="Veerasaimohit Dandu" userId="3e29b883c3149e0a" providerId="LiveId" clId="{98FD8DED-D44E-4E88-BE79-2BA8791CF02D}" dt="2023-04-30T03:51:13.397" v="30"/>
          <ac:spMkLst>
            <pc:docMk/>
            <pc:sldMk cId="0" sldId="261"/>
            <ac:spMk id="917" creationId="{ACF846D8-5A9D-1F6A-7D46-DFEDC4720FCB}"/>
          </ac:spMkLst>
        </pc:spChg>
        <pc:spChg chg="mod">
          <ac:chgData name="Veerasaimohit Dandu" userId="3e29b883c3149e0a" providerId="LiveId" clId="{98FD8DED-D44E-4E88-BE79-2BA8791CF02D}" dt="2023-04-30T03:51:13.397" v="30"/>
          <ac:spMkLst>
            <pc:docMk/>
            <pc:sldMk cId="0" sldId="261"/>
            <ac:spMk id="918" creationId="{69A75123-7A3E-6442-34C0-6D31EE50F8BC}"/>
          </ac:spMkLst>
        </pc:spChg>
        <pc:spChg chg="mod">
          <ac:chgData name="Veerasaimohit Dandu" userId="3e29b883c3149e0a" providerId="LiveId" clId="{98FD8DED-D44E-4E88-BE79-2BA8791CF02D}" dt="2023-04-30T03:51:13.397" v="30"/>
          <ac:spMkLst>
            <pc:docMk/>
            <pc:sldMk cId="0" sldId="261"/>
            <ac:spMk id="919" creationId="{5BEB4602-CF5E-CB4D-2778-3F42DD415BDA}"/>
          </ac:spMkLst>
        </pc:spChg>
        <pc:spChg chg="mod">
          <ac:chgData name="Veerasaimohit Dandu" userId="3e29b883c3149e0a" providerId="LiveId" clId="{98FD8DED-D44E-4E88-BE79-2BA8791CF02D}" dt="2023-04-30T03:51:13.397" v="30"/>
          <ac:spMkLst>
            <pc:docMk/>
            <pc:sldMk cId="0" sldId="261"/>
            <ac:spMk id="920" creationId="{9A53A605-1B27-75B3-FF7A-B24F8EE11A44}"/>
          </ac:spMkLst>
        </pc:spChg>
        <pc:spChg chg="mod">
          <ac:chgData name="Veerasaimohit Dandu" userId="3e29b883c3149e0a" providerId="LiveId" clId="{98FD8DED-D44E-4E88-BE79-2BA8791CF02D}" dt="2023-04-30T03:51:13.397" v="30"/>
          <ac:spMkLst>
            <pc:docMk/>
            <pc:sldMk cId="0" sldId="261"/>
            <ac:spMk id="921" creationId="{755259BC-174D-8449-8B89-0CED0D7A3470}"/>
          </ac:spMkLst>
        </pc:spChg>
        <pc:grpChg chg="add del mod">
          <ac:chgData name="Veerasaimohit Dandu" userId="3e29b883c3149e0a" providerId="LiveId" clId="{98FD8DED-D44E-4E88-BE79-2BA8791CF02D}" dt="2023-04-30T03:51:19.430" v="32" actId="478"/>
          <ac:grpSpMkLst>
            <pc:docMk/>
            <pc:sldMk cId="0" sldId="261"/>
            <ac:grpSpMk id="2" creationId="{0CC61763-9029-3921-A6CB-2D8775C56963}"/>
          </ac:grpSpMkLst>
        </pc:grpChg>
        <pc:grpChg chg="add del mod">
          <ac:chgData name="Veerasaimohit Dandu" userId="3e29b883c3149e0a" providerId="LiveId" clId="{98FD8DED-D44E-4E88-BE79-2BA8791CF02D}" dt="2023-04-30T03:51:17.306" v="31" actId="478"/>
          <ac:grpSpMkLst>
            <pc:docMk/>
            <pc:sldMk cId="0" sldId="261"/>
            <ac:grpSpMk id="43" creationId="{F293D805-33C8-BFD8-4605-70C2910D3D43}"/>
          </ac:grpSpMkLst>
        </pc:grpChg>
        <pc:grpChg chg="add del mod">
          <ac:chgData name="Veerasaimohit Dandu" userId="3e29b883c3149e0a" providerId="LiveId" clId="{98FD8DED-D44E-4E88-BE79-2BA8791CF02D}" dt="2023-04-30T03:52:41.520" v="44" actId="478"/>
          <ac:grpSpMkLst>
            <pc:docMk/>
            <pc:sldMk cId="0" sldId="261"/>
            <ac:grpSpMk id="851" creationId="{D827D593-1E6F-1385-ACA0-D31D68E2F49F}"/>
          </ac:grpSpMkLst>
        </pc:grpChg>
        <pc:grpChg chg="mod">
          <ac:chgData name="Veerasaimohit Dandu" userId="3e29b883c3149e0a" providerId="LiveId" clId="{98FD8DED-D44E-4E88-BE79-2BA8791CF02D}" dt="2023-04-30T03:51:13.397" v="30"/>
          <ac:grpSpMkLst>
            <pc:docMk/>
            <pc:sldMk cId="0" sldId="261"/>
            <ac:grpSpMk id="880" creationId="{F85D77EA-A705-F6F4-54D3-25997597CB86}"/>
          </ac:grpSpMkLst>
        </pc:grpChg>
        <pc:grpChg chg="add del mod">
          <ac:chgData name="Veerasaimohit Dandu" userId="3e29b883c3149e0a" providerId="LiveId" clId="{98FD8DED-D44E-4E88-BE79-2BA8791CF02D}" dt="2023-04-30T03:52:44.251" v="45" actId="478"/>
          <ac:grpSpMkLst>
            <pc:docMk/>
            <pc:sldMk cId="0" sldId="261"/>
            <ac:grpSpMk id="897" creationId="{BAE0F33F-DF08-9793-286F-31DFC8A6AD06}"/>
          </ac:grpSpMkLst>
        </pc:grpChg>
        <pc:picChg chg="add del mod">
          <ac:chgData name="Veerasaimohit Dandu" userId="3e29b883c3149e0a" providerId="LiveId" clId="{98FD8DED-D44E-4E88-BE79-2BA8791CF02D}" dt="2023-04-30T05:23:22.946" v="839" actId="478"/>
          <ac:picMkLst>
            <pc:docMk/>
            <pc:sldMk cId="0" sldId="261"/>
            <ac:picMk id="922" creationId="{D9573A98-155F-E35F-32E9-2D641E77FBC7}"/>
          </ac:picMkLst>
        </pc:picChg>
        <pc:picChg chg="add mod">
          <ac:chgData name="Veerasaimohit Dandu" userId="3e29b883c3149e0a" providerId="LiveId" clId="{98FD8DED-D44E-4E88-BE79-2BA8791CF02D}" dt="2023-04-30T05:23:39.051" v="844" actId="1076"/>
          <ac:picMkLst>
            <pc:docMk/>
            <pc:sldMk cId="0" sldId="261"/>
            <ac:picMk id="923" creationId="{425142AA-90C0-5DF2-806C-EC37ECA532B5}"/>
          </ac:picMkLst>
        </pc:picChg>
      </pc:sldChg>
      <pc:sldChg chg="modSp mod">
        <pc:chgData name="Veerasaimohit Dandu" userId="3e29b883c3149e0a" providerId="LiveId" clId="{98FD8DED-D44E-4E88-BE79-2BA8791CF02D}" dt="2023-04-30T05:31:46.864" v="862" actId="12"/>
        <pc:sldMkLst>
          <pc:docMk/>
          <pc:sldMk cId="0" sldId="262"/>
        </pc:sldMkLst>
        <pc:spChg chg="mod">
          <ac:chgData name="Veerasaimohit Dandu" userId="3e29b883c3149e0a" providerId="LiveId" clId="{98FD8DED-D44E-4E88-BE79-2BA8791CF02D}" dt="2023-04-30T05:31:46.864" v="862" actId="12"/>
          <ac:spMkLst>
            <pc:docMk/>
            <pc:sldMk cId="0" sldId="262"/>
            <ac:spMk id="876" creationId="{00000000-0000-0000-0000-000000000000}"/>
          </ac:spMkLst>
        </pc:spChg>
      </pc:sldChg>
      <pc:sldChg chg="modSp del mod">
        <pc:chgData name="Veerasaimohit Dandu" userId="3e29b883c3149e0a" providerId="LiveId" clId="{98FD8DED-D44E-4E88-BE79-2BA8791CF02D}" dt="2023-04-30T04:39:35.856" v="423" actId="47"/>
        <pc:sldMkLst>
          <pc:docMk/>
          <pc:sldMk cId="0" sldId="265"/>
        </pc:sldMkLst>
        <pc:spChg chg="mod">
          <ac:chgData name="Veerasaimohit Dandu" userId="3e29b883c3149e0a" providerId="LiveId" clId="{98FD8DED-D44E-4E88-BE79-2BA8791CF02D}" dt="2023-04-30T04:04:53.399" v="74" actId="20577"/>
          <ac:spMkLst>
            <pc:docMk/>
            <pc:sldMk cId="0" sldId="265"/>
            <ac:spMk id="19" creationId="{FA5F8239-5229-6C5D-CAA0-A9DCC9CFF040}"/>
          </ac:spMkLst>
        </pc:spChg>
        <pc:picChg chg="mod">
          <ac:chgData name="Veerasaimohit Dandu" userId="3e29b883c3149e0a" providerId="LiveId" clId="{98FD8DED-D44E-4E88-BE79-2BA8791CF02D}" dt="2023-04-30T04:04:05.585" v="64" actId="1076"/>
          <ac:picMkLst>
            <pc:docMk/>
            <pc:sldMk cId="0" sldId="265"/>
            <ac:picMk id="2050" creationId="{EFCAFE4D-7CFF-B0E6-3432-8933A9B211E2}"/>
          </ac:picMkLst>
        </pc:picChg>
      </pc:sldChg>
      <pc:sldChg chg="modSp mod">
        <pc:chgData name="Veerasaimohit Dandu" userId="3e29b883c3149e0a" providerId="LiveId" clId="{98FD8DED-D44E-4E88-BE79-2BA8791CF02D}" dt="2023-04-30T04:52:05.758" v="476" actId="20577"/>
        <pc:sldMkLst>
          <pc:docMk/>
          <pc:sldMk cId="0" sldId="266"/>
        </pc:sldMkLst>
        <pc:spChg chg="mod">
          <ac:chgData name="Veerasaimohit Dandu" userId="3e29b883c3149e0a" providerId="LiveId" clId="{98FD8DED-D44E-4E88-BE79-2BA8791CF02D}" dt="2023-04-30T04:52:05.758" v="476" actId="20577"/>
          <ac:spMkLst>
            <pc:docMk/>
            <pc:sldMk cId="0" sldId="266"/>
            <ac:spMk id="28" creationId="{977FABBB-71CE-A9F9-5E32-2EA19E9F31C0}"/>
          </ac:spMkLst>
        </pc:spChg>
      </pc:sldChg>
      <pc:sldChg chg="modSp mod">
        <pc:chgData name="Veerasaimohit Dandu" userId="3e29b883c3149e0a" providerId="LiveId" clId="{98FD8DED-D44E-4E88-BE79-2BA8791CF02D}" dt="2023-04-30T04:43:23.760" v="475" actId="1076"/>
        <pc:sldMkLst>
          <pc:docMk/>
          <pc:sldMk cId="3247117066" sldId="312"/>
        </pc:sldMkLst>
        <pc:spChg chg="mod">
          <ac:chgData name="Veerasaimohit Dandu" userId="3e29b883c3149e0a" providerId="LiveId" clId="{98FD8DED-D44E-4E88-BE79-2BA8791CF02D}" dt="2023-04-30T04:43:16.765" v="473" actId="1076"/>
          <ac:spMkLst>
            <pc:docMk/>
            <pc:sldMk cId="3247117066" sldId="312"/>
            <ac:spMk id="3" creationId="{861E1151-0CDE-D47E-7534-443947F5FD88}"/>
          </ac:spMkLst>
        </pc:spChg>
        <pc:spChg chg="mod">
          <ac:chgData name="Veerasaimohit Dandu" userId="3e29b883c3149e0a" providerId="LiveId" clId="{98FD8DED-D44E-4E88-BE79-2BA8791CF02D}" dt="2023-04-30T04:43:19.131" v="474" actId="1076"/>
          <ac:spMkLst>
            <pc:docMk/>
            <pc:sldMk cId="3247117066" sldId="312"/>
            <ac:spMk id="6" creationId="{2EC21F53-0B0C-E04B-7263-CD637648BB85}"/>
          </ac:spMkLst>
        </pc:spChg>
        <pc:spChg chg="mod">
          <ac:chgData name="Veerasaimohit Dandu" userId="3e29b883c3149e0a" providerId="LiveId" clId="{98FD8DED-D44E-4E88-BE79-2BA8791CF02D}" dt="2023-04-30T04:43:23.760" v="475" actId="1076"/>
          <ac:spMkLst>
            <pc:docMk/>
            <pc:sldMk cId="3247117066" sldId="312"/>
            <ac:spMk id="7" creationId="{1BFBF6B8-573E-F4DB-961F-8A20A3280211}"/>
          </ac:spMkLst>
        </pc:spChg>
        <pc:spChg chg="mod">
          <ac:chgData name="Veerasaimohit Dandu" userId="3e29b883c3149e0a" providerId="LiveId" clId="{98FD8DED-D44E-4E88-BE79-2BA8791CF02D}" dt="2023-04-30T04:40:19.617" v="436" actId="20577"/>
          <ac:spMkLst>
            <pc:docMk/>
            <pc:sldMk cId="3247117066" sldId="312"/>
            <ac:spMk id="875" creationId="{00000000-0000-0000-0000-000000000000}"/>
          </ac:spMkLst>
        </pc:spChg>
        <pc:picChg chg="mod">
          <ac:chgData name="Veerasaimohit Dandu" userId="3e29b883c3149e0a" providerId="LiveId" clId="{98FD8DED-D44E-4E88-BE79-2BA8791CF02D}" dt="2023-04-30T04:43:09.416" v="470" actId="1076"/>
          <ac:picMkLst>
            <pc:docMk/>
            <pc:sldMk cId="3247117066" sldId="312"/>
            <ac:picMk id="2" creationId="{4362CD29-EBE3-3005-89D7-1C57AAAF5100}"/>
          </ac:picMkLst>
        </pc:picChg>
        <pc:picChg chg="mod">
          <ac:chgData name="Veerasaimohit Dandu" userId="3e29b883c3149e0a" providerId="LiveId" clId="{98FD8DED-D44E-4E88-BE79-2BA8791CF02D}" dt="2023-04-30T04:43:11.386" v="471" actId="1076"/>
          <ac:picMkLst>
            <pc:docMk/>
            <pc:sldMk cId="3247117066" sldId="312"/>
            <ac:picMk id="4" creationId="{2F202621-E1AF-1B28-67EB-F3F5A72D9564}"/>
          </ac:picMkLst>
        </pc:picChg>
        <pc:picChg chg="mod">
          <ac:chgData name="Veerasaimohit Dandu" userId="3e29b883c3149e0a" providerId="LiveId" clId="{98FD8DED-D44E-4E88-BE79-2BA8791CF02D}" dt="2023-04-30T04:43:14.141" v="472" actId="1076"/>
          <ac:picMkLst>
            <pc:docMk/>
            <pc:sldMk cId="3247117066" sldId="312"/>
            <ac:picMk id="5" creationId="{01A9C27E-7D28-4AFE-28D5-9E0A3A98E78A}"/>
          </ac:picMkLst>
        </pc:picChg>
      </pc:sldChg>
      <pc:sldChg chg="addSp delSp modSp mod">
        <pc:chgData name="Veerasaimohit Dandu" userId="3e29b883c3149e0a" providerId="LiveId" clId="{98FD8DED-D44E-4E88-BE79-2BA8791CF02D}" dt="2023-04-30T04:42:59.991" v="469" actId="1076"/>
        <pc:sldMkLst>
          <pc:docMk/>
          <pc:sldMk cId="2716410458" sldId="313"/>
        </pc:sldMkLst>
        <pc:spChg chg="mod">
          <ac:chgData name="Veerasaimohit Dandu" userId="3e29b883c3149e0a" providerId="LiveId" clId="{98FD8DED-D44E-4E88-BE79-2BA8791CF02D}" dt="2023-04-30T04:42:54.481" v="467" actId="1076"/>
          <ac:spMkLst>
            <pc:docMk/>
            <pc:sldMk cId="2716410458" sldId="313"/>
            <ac:spMk id="13" creationId="{0E375953-C302-AC63-8739-00E9A0CE8B0A}"/>
          </ac:spMkLst>
        </pc:spChg>
        <pc:spChg chg="mod">
          <ac:chgData name="Veerasaimohit Dandu" userId="3e29b883c3149e0a" providerId="LiveId" clId="{98FD8DED-D44E-4E88-BE79-2BA8791CF02D}" dt="2023-04-30T04:42:59.991" v="469" actId="1076"/>
          <ac:spMkLst>
            <pc:docMk/>
            <pc:sldMk cId="2716410458" sldId="313"/>
            <ac:spMk id="15" creationId="{B4E47401-BBC0-88EC-FE38-7CF8BFF36C80}"/>
          </ac:spMkLst>
        </pc:spChg>
        <pc:spChg chg="mod">
          <ac:chgData name="Veerasaimohit Dandu" userId="3e29b883c3149e0a" providerId="LiveId" clId="{98FD8DED-D44E-4E88-BE79-2BA8791CF02D}" dt="2023-04-30T04:40:25.015" v="445" actId="20577"/>
          <ac:spMkLst>
            <pc:docMk/>
            <pc:sldMk cId="2716410458" sldId="313"/>
            <ac:spMk id="875" creationId="{00000000-0000-0000-0000-000000000000}"/>
          </ac:spMkLst>
        </pc:spChg>
        <pc:picChg chg="add mod">
          <ac:chgData name="Veerasaimohit Dandu" userId="3e29b883c3149e0a" providerId="LiveId" clId="{98FD8DED-D44E-4E88-BE79-2BA8791CF02D}" dt="2023-04-30T04:42:56.798" v="468" actId="1076"/>
          <ac:picMkLst>
            <pc:docMk/>
            <pc:sldMk cId="2716410458" sldId="313"/>
            <ac:picMk id="3" creationId="{271A005A-CDCB-A705-1F6A-53C0BD2C2155}"/>
          </ac:picMkLst>
        </pc:picChg>
        <pc:picChg chg="mod">
          <ac:chgData name="Veerasaimohit Dandu" userId="3e29b883c3149e0a" providerId="LiveId" clId="{98FD8DED-D44E-4E88-BE79-2BA8791CF02D}" dt="2023-04-30T04:42:51.150" v="466" actId="1076"/>
          <ac:picMkLst>
            <pc:docMk/>
            <pc:sldMk cId="2716410458" sldId="313"/>
            <ac:picMk id="9" creationId="{1D678269-7094-7DE4-7CBE-762F9DB72511}"/>
          </ac:picMkLst>
        </pc:picChg>
        <pc:picChg chg="del">
          <ac:chgData name="Veerasaimohit Dandu" userId="3e29b883c3149e0a" providerId="LiveId" clId="{98FD8DED-D44E-4E88-BE79-2BA8791CF02D}" dt="2023-04-30T04:42:29.851" v="462" actId="478"/>
          <ac:picMkLst>
            <pc:docMk/>
            <pc:sldMk cId="2716410458" sldId="313"/>
            <ac:picMk id="10" creationId="{E6A1E431-6065-91A3-C3E9-A40CEC28E18A}"/>
          </ac:picMkLst>
        </pc:picChg>
      </pc:sldChg>
      <pc:sldChg chg="addSp delSp modSp mod">
        <pc:chgData name="Veerasaimohit Dandu" userId="3e29b883c3149e0a" providerId="LiveId" clId="{98FD8DED-D44E-4E88-BE79-2BA8791CF02D}" dt="2023-04-30T05:27:22.951" v="860" actId="20577"/>
        <pc:sldMkLst>
          <pc:docMk/>
          <pc:sldMk cId="2589878008" sldId="314"/>
        </pc:sldMkLst>
        <pc:spChg chg="mod">
          <ac:chgData name="Veerasaimohit Dandu" userId="3e29b883c3149e0a" providerId="LiveId" clId="{98FD8DED-D44E-4E88-BE79-2BA8791CF02D}" dt="2023-04-30T05:27:22.951" v="860" actId="20577"/>
          <ac:spMkLst>
            <pc:docMk/>
            <pc:sldMk cId="2589878008" sldId="314"/>
            <ac:spMk id="3" creationId="{E908E1B3-74E4-B7EC-E464-1C8D2196381D}"/>
          </ac:spMkLst>
        </pc:spChg>
        <pc:spChg chg="mod">
          <ac:chgData name="Veerasaimohit Dandu" userId="3e29b883c3149e0a" providerId="LiveId" clId="{98FD8DED-D44E-4E88-BE79-2BA8791CF02D}" dt="2023-04-30T05:06:47.028" v="614" actId="1076"/>
          <ac:spMkLst>
            <pc:docMk/>
            <pc:sldMk cId="2589878008" sldId="314"/>
            <ac:spMk id="918" creationId="{00000000-0000-0000-0000-000000000000}"/>
          </ac:spMkLst>
        </pc:spChg>
        <pc:picChg chg="add del mod">
          <ac:chgData name="Veerasaimohit Dandu" userId="3e29b883c3149e0a" providerId="LiveId" clId="{98FD8DED-D44E-4E88-BE79-2BA8791CF02D}" dt="2023-04-30T05:07:37.428" v="625" actId="478"/>
          <ac:picMkLst>
            <pc:docMk/>
            <pc:sldMk cId="2589878008" sldId="314"/>
            <ac:picMk id="2" creationId="{B72665A4-0E69-569F-C088-0947AF0BAEBE}"/>
          </ac:picMkLst>
        </pc:picChg>
        <pc:picChg chg="add del mod">
          <ac:chgData name="Veerasaimohit Dandu" userId="3e29b883c3149e0a" providerId="LiveId" clId="{98FD8DED-D44E-4E88-BE79-2BA8791CF02D}" dt="2023-04-30T05:06:15.237" v="608"/>
          <ac:picMkLst>
            <pc:docMk/>
            <pc:sldMk cId="2589878008" sldId="314"/>
            <ac:picMk id="4" creationId="{FEB3A941-C7E0-4141-03C9-FADFE2A1EC93}"/>
          </ac:picMkLst>
        </pc:picChg>
        <pc:picChg chg="add del mod">
          <ac:chgData name="Veerasaimohit Dandu" userId="3e29b883c3149e0a" providerId="LiveId" clId="{98FD8DED-D44E-4E88-BE79-2BA8791CF02D}" dt="2023-04-30T05:06:30.806" v="612"/>
          <ac:picMkLst>
            <pc:docMk/>
            <pc:sldMk cId="2589878008" sldId="314"/>
            <ac:picMk id="5" creationId="{CA40774C-21D1-4B64-7A6C-A68ECCF38452}"/>
          </ac:picMkLst>
        </pc:picChg>
        <pc:picChg chg="add del mod">
          <ac:chgData name="Veerasaimohit Dandu" userId="3e29b883c3149e0a" providerId="LiveId" clId="{98FD8DED-D44E-4E88-BE79-2BA8791CF02D}" dt="2023-04-30T05:07:36.357" v="624" actId="478"/>
          <ac:picMkLst>
            <pc:docMk/>
            <pc:sldMk cId="2589878008" sldId="314"/>
            <ac:picMk id="6" creationId="{87C28E25-7E2C-24D5-E3C3-A43F72E358D3}"/>
          </ac:picMkLst>
        </pc:picChg>
        <pc:picChg chg="add mod">
          <ac:chgData name="Veerasaimohit Dandu" userId="3e29b883c3149e0a" providerId="LiveId" clId="{98FD8DED-D44E-4E88-BE79-2BA8791CF02D}" dt="2023-04-30T05:07:50.718" v="631" actId="1076"/>
          <ac:picMkLst>
            <pc:docMk/>
            <pc:sldMk cId="2589878008" sldId="314"/>
            <ac:picMk id="2050" creationId="{4C5EE5EC-5D28-733F-9750-BCCA3073CA2C}"/>
          </ac:picMkLst>
        </pc:picChg>
      </pc:sldChg>
      <pc:sldChg chg="addSp delSp modSp mod">
        <pc:chgData name="Veerasaimohit Dandu" userId="3e29b883c3149e0a" providerId="LiveId" clId="{98FD8DED-D44E-4E88-BE79-2BA8791CF02D}" dt="2023-04-30T05:32:07.525" v="863" actId="11"/>
        <pc:sldMkLst>
          <pc:docMk/>
          <pc:sldMk cId="2721787094" sldId="315"/>
        </pc:sldMkLst>
        <pc:spChg chg="add mod">
          <ac:chgData name="Veerasaimohit Dandu" userId="3e29b883c3149e0a" providerId="LiveId" clId="{98FD8DED-D44E-4E88-BE79-2BA8791CF02D}" dt="2023-04-30T05:32:07.525" v="863" actId="11"/>
          <ac:spMkLst>
            <pc:docMk/>
            <pc:sldMk cId="2721787094" sldId="315"/>
            <ac:spMk id="2" creationId="{74337DFF-855B-DC0D-BEA5-B023DE3BC65E}"/>
          </ac:spMkLst>
        </pc:spChg>
        <pc:spChg chg="del mod">
          <ac:chgData name="Veerasaimohit Dandu" userId="3e29b883c3149e0a" providerId="LiveId" clId="{98FD8DED-D44E-4E88-BE79-2BA8791CF02D}" dt="2023-04-30T04:24:46.920" v="191" actId="478"/>
          <ac:spMkLst>
            <pc:docMk/>
            <pc:sldMk cId="2721787094" sldId="315"/>
            <ac:spMk id="19" creationId="{FA5F8239-5229-6C5D-CAA0-A9DCC9CFF040}"/>
          </ac:spMkLst>
        </pc:spChg>
        <pc:spChg chg="mod">
          <ac:chgData name="Veerasaimohit Dandu" userId="3e29b883c3149e0a" providerId="LiveId" clId="{98FD8DED-D44E-4E88-BE79-2BA8791CF02D}" dt="2023-04-30T04:05:36.486" v="108" actId="20577"/>
          <ac:spMkLst>
            <pc:docMk/>
            <pc:sldMk cId="2721787094" sldId="315"/>
            <ac:spMk id="918" creationId="{00000000-0000-0000-0000-000000000000}"/>
          </ac:spMkLst>
        </pc:spChg>
        <pc:picChg chg="add mod">
          <ac:chgData name="Veerasaimohit Dandu" userId="3e29b883c3149e0a" providerId="LiveId" clId="{98FD8DED-D44E-4E88-BE79-2BA8791CF02D}" dt="2023-04-30T05:19:39.634" v="813" actId="1076"/>
          <ac:picMkLst>
            <pc:docMk/>
            <pc:sldMk cId="2721787094" sldId="315"/>
            <ac:picMk id="3074" creationId="{12B0680F-E313-F679-4BDD-F98E5141925A}"/>
          </ac:picMkLst>
        </pc:picChg>
      </pc:sldChg>
      <pc:sldChg chg="modSp mod">
        <pc:chgData name="Veerasaimohit Dandu" userId="3e29b883c3149e0a" providerId="LiveId" clId="{98FD8DED-D44E-4E88-BE79-2BA8791CF02D}" dt="2023-04-30T05:15:58.124" v="761" actId="1076"/>
        <pc:sldMkLst>
          <pc:docMk/>
          <pc:sldMk cId="444374924" sldId="319"/>
        </pc:sldMkLst>
        <pc:spChg chg="mod">
          <ac:chgData name="Veerasaimohit Dandu" userId="3e29b883c3149e0a" providerId="LiveId" clId="{98FD8DED-D44E-4E88-BE79-2BA8791CF02D}" dt="2023-04-30T05:15:58.124" v="761" actId="1076"/>
          <ac:spMkLst>
            <pc:docMk/>
            <pc:sldMk cId="444374924" sldId="319"/>
            <ac:spMk id="26" creationId="{7B2567FF-AAD1-729D-1194-02B5949E365A}"/>
          </ac:spMkLst>
        </pc:spChg>
        <pc:picChg chg="mod">
          <ac:chgData name="Veerasaimohit Dandu" userId="3e29b883c3149e0a" providerId="LiveId" clId="{98FD8DED-D44E-4E88-BE79-2BA8791CF02D}" dt="2023-04-30T05:15:52.769" v="760" actId="1076"/>
          <ac:picMkLst>
            <pc:docMk/>
            <pc:sldMk cId="444374924" sldId="319"/>
            <ac:picMk id="2" creationId="{169F2B3D-F4A9-F730-D32B-89E8F15E8276}"/>
          </ac:picMkLst>
        </pc:picChg>
      </pc:sldChg>
      <pc:sldChg chg="modSp mod">
        <pc:chgData name="Veerasaimohit Dandu" userId="3e29b883c3149e0a" providerId="LiveId" clId="{98FD8DED-D44E-4E88-BE79-2BA8791CF02D}" dt="2023-04-30T05:02:39.748" v="539" actId="1076"/>
        <pc:sldMkLst>
          <pc:docMk/>
          <pc:sldMk cId="2609353343" sldId="321"/>
        </pc:sldMkLst>
        <pc:spChg chg="mod">
          <ac:chgData name="Veerasaimohit Dandu" userId="3e29b883c3149e0a" providerId="LiveId" clId="{98FD8DED-D44E-4E88-BE79-2BA8791CF02D}" dt="2023-04-30T05:02:39.748" v="539" actId="1076"/>
          <ac:spMkLst>
            <pc:docMk/>
            <pc:sldMk cId="2609353343" sldId="321"/>
            <ac:spMk id="5" creationId="{ECDC187C-7AFC-1A20-0B3D-65F793159D27}"/>
          </ac:spMkLst>
        </pc:spChg>
      </pc:sldChg>
      <pc:sldChg chg="modSp add del mod">
        <pc:chgData name="Veerasaimohit Dandu" userId="3e29b883c3149e0a" providerId="LiveId" clId="{98FD8DED-D44E-4E88-BE79-2BA8791CF02D}" dt="2023-04-30T04:31:10.872" v="197" actId="47"/>
        <pc:sldMkLst>
          <pc:docMk/>
          <pc:sldMk cId="3052100767" sldId="322"/>
        </pc:sldMkLst>
        <pc:spChg chg="mod">
          <ac:chgData name="Veerasaimohit Dandu" userId="3e29b883c3149e0a" providerId="LiveId" clId="{98FD8DED-D44E-4E88-BE79-2BA8791CF02D}" dt="2023-04-30T04:30:35.618" v="195"/>
          <ac:spMkLst>
            <pc:docMk/>
            <pc:sldMk cId="3052100767" sldId="322"/>
            <ac:spMk id="918" creationId="{00000000-0000-0000-0000-000000000000}"/>
          </ac:spMkLst>
        </pc:spChg>
      </pc:sldChg>
      <pc:sldChg chg="addSp delSp modSp add mod ord">
        <pc:chgData name="Veerasaimohit Dandu" userId="3e29b883c3149e0a" providerId="LiveId" clId="{98FD8DED-D44E-4E88-BE79-2BA8791CF02D}" dt="2023-04-30T05:24:06.822" v="845" actId="20577"/>
        <pc:sldMkLst>
          <pc:docMk/>
          <pc:sldMk cId="1754100947" sldId="323"/>
        </pc:sldMkLst>
        <pc:spChg chg="add mod">
          <ac:chgData name="Veerasaimohit Dandu" userId="3e29b883c3149e0a" providerId="LiveId" clId="{98FD8DED-D44E-4E88-BE79-2BA8791CF02D}" dt="2023-04-30T04:39:04.456" v="416" actId="571"/>
          <ac:spMkLst>
            <pc:docMk/>
            <pc:sldMk cId="1754100947" sldId="323"/>
            <ac:spMk id="2" creationId="{15E598E5-AACE-E344-3270-8F14138C8000}"/>
          </ac:spMkLst>
        </pc:spChg>
        <pc:spChg chg="mod">
          <ac:chgData name="Veerasaimohit Dandu" userId="3e29b883c3149e0a" providerId="LiveId" clId="{98FD8DED-D44E-4E88-BE79-2BA8791CF02D}" dt="2023-04-30T05:24:06.822" v="845" actId="20577"/>
          <ac:spMkLst>
            <pc:docMk/>
            <pc:sldMk cId="1754100947" sldId="323"/>
            <ac:spMk id="19" creationId="{FA5F8239-5229-6C5D-CAA0-A9DCC9CFF040}"/>
          </ac:spMkLst>
        </pc:spChg>
        <pc:picChg chg="add mod">
          <ac:chgData name="Veerasaimohit Dandu" userId="3e29b883c3149e0a" providerId="LiveId" clId="{98FD8DED-D44E-4E88-BE79-2BA8791CF02D}" dt="2023-04-30T04:39:04.456" v="416" actId="571"/>
          <ac:picMkLst>
            <pc:docMk/>
            <pc:sldMk cId="1754100947" sldId="323"/>
            <ac:picMk id="3" creationId="{681B9710-23FA-AC3D-3BF1-7400C5DB2B90}"/>
          </ac:picMkLst>
        </pc:picChg>
        <pc:picChg chg="add mod">
          <ac:chgData name="Veerasaimohit Dandu" userId="3e29b883c3149e0a" providerId="LiveId" clId="{98FD8DED-D44E-4E88-BE79-2BA8791CF02D}" dt="2023-04-30T04:39:25.529" v="422" actId="1076"/>
          <ac:picMkLst>
            <pc:docMk/>
            <pc:sldMk cId="1754100947" sldId="323"/>
            <ac:picMk id="1026" creationId="{935219F3-41BD-C04F-9FD6-A049F4809870}"/>
          </ac:picMkLst>
        </pc:picChg>
        <pc:picChg chg="del">
          <ac:chgData name="Veerasaimohit Dandu" userId="3e29b883c3149e0a" providerId="LiveId" clId="{98FD8DED-D44E-4E88-BE79-2BA8791CF02D}" dt="2023-04-30T04:32:31.815" v="209" actId="478"/>
          <ac:picMkLst>
            <pc:docMk/>
            <pc:sldMk cId="1754100947" sldId="323"/>
            <ac:picMk id="2050" creationId="{EFCAFE4D-7CFF-B0E6-3432-8933A9B211E2}"/>
          </ac:picMkLst>
        </pc:picChg>
      </pc:sldChg>
      <pc:sldChg chg="addSp modSp add mod">
        <pc:chgData name="Veerasaimohit Dandu" userId="3e29b883c3149e0a" providerId="LiveId" clId="{98FD8DED-D44E-4E88-BE79-2BA8791CF02D}" dt="2023-04-30T04:59:59.840" v="532" actId="1076"/>
        <pc:sldMkLst>
          <pc:docMk/>
          <pc:sldMk cId="3479118059" sldId="324"/>
        </pc:sldMkLst>
        <pc:spChg chg="mod">
          <ac:chgData name="Veerasaimohit Dandu" userId="3e29b883c3149e0a" providerId="LiveId" clId="{98FD8DED-D44E-4E88-BE79-2BA8791CF02D}" dt="2023-04-30T04:55:43.279" v="527" actId="403"/>
          <ac:spMkLst>
            <pc:docMk/>
            <pc:sldMk cId="3479118059" sldId="324"/>
            <ac:spMk id="3" creationId="{E908E1B3-74E4-B7EC-E464-1C8D2196381D}"/>
          </ac:spMkLst>
        </pc:spChg>
        <pc:spChg chg="mod">
          <ac:chgData name="Veerasaimohit Dandu" userId="3e29b883c3149e0a" providerId="LiveId" clId="{98FD8DED-D44E-4E88-BE79-2BA8791CF02D}" dt="2023-04-30T04:59:49.341" v="528"/>
          <ac:spMkLst>
            <pc:docMk/>
            <pc:sldMk cId="3479118059" sldId="324"/>
            <ac:spMk id="4" creationId="{4C07E113-2C38-E15E-EA4C-F7B3C10A9D65}"/>
          </ac:spMkLst>
        </pc:spChg>
        <pc:spChg chg="mod">
          <ac:chgData name="Veerasaimohit Dandu" userId="3e29b883c3149e0a" providerId="LiveId" clId="{98FD8DED-D44E-4E88-BE79-2BA8791CF02D}" dt="2023-04-30T04:59:49.341" v="528"/>
          <ac:spMkLst>
            <pc:docMk/>
            <pc:sldMk cId="3479118059" sldId="324"/>
            <ac:spMk id="5" creationId="{95708694-4E3C-DACF-48E2-CF2AD65A43D0}"/>
          </ac:spMkLst>
        </pc:spChg>
        <pc:spChg chg="mod">
          <ac:chgData name="Veerasaimohit Dandu" userId="3e29b883c3149e0a" providerId="LiveId" clId="{98FD8DED-D44E-4E88-BE79-2BA8791CF02D}" dt="2023-04-30T04:59:49.341" v="528"/>
          <ac:spMkLst>
            <pc:docMk/>
            <pc:sldMk cId="3479118059" sldId="324"/>
            <ac:spMk id="6" creationId="{788BDB4B-F2B6-FD69-6E4F-0ABAF26E4BF7}"/>
          </ac:spMkLst>
        </pc:spChg>
        <pc:spChg chg="mod">
          <ac:chgData name="Veerasaimohit Dandu" userId="3e29b883c3149e0a" providerId="LiveId" clId="{98FD8DED-D44E-4E88-BE79-2BA8791CF02D}" dt="2023-04-30T04:59:49.341" v="528"/>
          <ac:spMkLst>
            <pc:docMk/>
            <pc:sldMk cId="3479118059" sldId="324"/>
            <ac:spMk id="7" creationId="{B9639E72-1145-2123-2A22-6AADE0EE2C12}"/>
          </ac:spMkLst>
        </pc:spChg>
        <pc:spChg chg="mod">
          <ac:chgData name="Veerasaimohit Dandu" userId="3e29b883c3149e0a" providerId="LiveId" clId="{98FD8DED-D44E-4E88-BE79-2BA8791CF02D}" dt="2023-04-30T04:59:49.341" v="528"/>
          <ac:spMkLst>
            <pc:docMk/>
            <pc:sldMk cId="3479118059" sldId="324"/>
            <ac:spMk id="8" creationId="{C916F1BD-7D19-4512-0197-31A962A7935F}"/>
          </ac:spMkLst>
        </pc:spChg>
        <pc:spChg chg="mod">
          <ac:chgData name="Veerasaimohit Dandu" userId="3e29b883c3149e0a" providerId="LiveId" clId="{98FD8DED-D44E-4E88-BE79-2BA8791CF02D}" dt="2023-04-30T04:59:49.341" v="528"/>
          <ac:spMkLst>
            <pc:docMk/>
            <pc:sldMk cId="3479118059" sldId="324"/>
            <ac:spMk id="9" creationId="{6696E597-602D-CB03-D7B7-AAF22572674F}"/>
          </ac:spMkLst>
        </pc:spChg>
        <pc:spChg chg="mod">
          <ac:chgData name="Veerasaimohit Dandu" userId="3e29b883c3149e0a" providerId="LiveId" clId="{98FD8DED-D44E-4E88-BE79-2BA8791CF02D}" dt="2023-04-30T04:59:49.341" v="528"/>
          <ac:spMkLst>
            <pc:docMk/>
            <pc:sldMk cId="3479118059" sldId="324"/>
            <ac:spMk id="10" creationId="{3FE509E3-99CD-FE11-A8CB-8082BC79753E}"/>
          </ac:spMkLst>
        </pc:spChg>
        <pc:spChg chg="mod">
          <ac:chgData name="Veerasaimohit Dandu" userId="3e29b883c3149e0a" providerId="LiveId" clId="{98FD8DED-D44E-4E88-BE79-2BA8791CF02D}" dt="2023-04-30T04:59:49.341" v="528"/>
          <ac:spMkLst>
            <pc:docMk/>
            <pc:sldMk cId="3479118059" sldId="324"/>
            <ac:spMk id="11" creationId="{14253A06-32C4-8CD0-3C7D-D0C7EEE9A22C}"/>
          </ac:spMkLst>
        </pc:spChg>
        <pc:spChg chg="mod">
          <ac:chgData name="Veerasaimohit Dandu" userId="3e29b883c3149e0a" providerId="LiveId" clId="{98FD8DED-D44E-4E88-BE79-2BA8791CF02D}" dt="2023-04-30T04:59:49.341" v="528"/>
          <ac:spMkLst>
            <pc:docMk/>
            <pc:sldMk cId="3479118059" sldId="324"/>
            <ac:spMk id="12" creationId="{2F91AB87-8BBE-4480-1335-A55384913D55}"/>
          </ac:spMkLst>
        </pc:spChg>
        <pc:spChg chg="mod">
          <ac:chgData name="Veerasaimohit Dandu" userId="3e29b883c3149e0a" providerId="LiveId" clId="{98FD8DED-D44E-4E88-BE79-2BA8791CF02D}" dt="2023-04-30T04:59:49.341" v="528"/>
          <ac:spMkLst>
            <pc:docMk/>
            <pc:sldMk cId="3479118059" sldId="324"/>
            <ac:spMk id="13" creationId="{BD558633-B148-E1FD-CFD4-0563CD1251B0}"/>
          </ac:spMkLst>
        </pc:spChg>
        <pc:spChg chg="mod">
          <ac:chgData name="Veerasaimohit Dandu" userId="3e29b883c3149e0a" providerId="LiveId" clId="{98FD8DED-D44E-4E88-BE79-2BA8791CF02D}" dt="2023-04-30T04:59:49.341" v="528"/>
          <ac:spMkLst>
            <pc:docMk/>
            <pc:sldMk cId="3479118059" sldId="324"/>
            <ac:spMk id="14" creationId="{E5FA97C6-12F3-5D29-BA46-97FB30EB8023}"/>
          </ac:spMkLst>
        </pc:spChg>
        <pc:spChg chg="mod">
          <ac:chgData name="Veerasaimohit Dandu" userId="3e29b883c3149e0a" providerId="LiveId" clId="{98FD8DED-D44E-4E88-BE79-2BA8791CF02D}" dt="2023-04-30T04:59:49.341" v="528"/>
          <ac:spMkLst>
            <pc:docMk/>
            <pc:sldMk cId="3479118059" sldId="324"/>
            <ac:spMk id="15" creationId="{AFCDC33F-82A1-6844-4973-F4D40A5A4EB0}"/>
          </ac:spMkLst>
        </pc:spChg>
        <pc:spChg chg="mod">
          <ac:chgData name="Veerasaimohit Dandu" userId="3e29b883c3149e0a" providerId="LiveId" clId="{98FD8DED-D44E-4E88-BE79-2BA8791CF02D}" dt="2023-04-30T04:59:49.341" v="528"/>
          <ac:spMkLst>
            <pc:docMk/>
            <pc:sldMk cId="3479118059" sldId="324"/>
            <ac:spMk id="16" creationId="{F715355D-F1AC-4607-ED85-4618D9D59727}"/>
          </ac:spMkLst>
        </pc:spChg>
        <pc:spChg chg="mod">
          <ac:chgData name="Veerasaimohit Dandu" userId="3e29b883c3149e0a" providerId="LiveId" clId="{98FD8DED-D44E-4E88-BE79-2BA8791CF02D}" dt="2023-04-30T04:59:49.341" v="528"/>
          <ac:spMkLst>
            <pc:docMk/>
            <pc:sldMk cId="3479118059" sldId="324"/>
            <ac:spMk id="17" creationId="{1CE3B93E-F667-096F-14D5-7F87EDB9F259}"/>
          </ac:spMkLst>
        </pc:spChg>
        <pc:spChg chg="mod">
          <ac:chgData name="Veerasaimohit Dandu" userId="3e29b883c3149e0a" providerId="LiveId" clId="{98FD8DED-D44E-4E88-BE79-2BA8791CF02D}" dt="2023-04-30T04:59:49.341" v="528"/>
          <ac:spMkLst>
            <pc:docMk/>
            <pc:sldMk cId="3479118059" sldId="324"/>
            <ac:spMk id="18" creationId="{6366860F-16FD-0368-8CE5-DDC33896BBC3}"/>
          </ac:spMkLst>
        </pc:spChg>
        <pc:spChg chg="mod">
          <ac:chgData name="Veerasaimohit Dandu" userId="3e29b883c3149e0a" providerId="LiveId" clId="{98FD8DED-D44E-4E88-BE79-2BA8791CF02D}" dt="2023-04-30T04:59:49.341" v="528"/>
          <ac:spMkLst>
            <pc:docMk/>
            <pc:sldMk cId="3479118059" sldId="324"/>
            <ac:spMk id="19" creationId="{42FCABA6-48C7-B10C-832D-773F8DDFF6A3}"/>
          </ac:spMkLst>
        </pc:spChg>
        <pc:spChg chg="mod">
          <ac:chgData name="Veerasaimohit Dandu" userId="3e29b883c3149e0a" providerId="LiveId" clId="{98FD8DED-D44E-4E88-BE79-2BA8791CF02D}" dt="2023-04-30T04:59:49.341" v="528"/>
          <ac:spMkLst>
            <pc:docMk/>
            <pc:sldMk cId="3479118059" sldId="324"/>
            <ac:spMk id="20" creationId="{C01C549D-5B7B-71D0-3893-EF1EB2A7EF00}"/>
          </ac:spMkLst>
        </pc:spChg>
        <pc:spChg chg="mod">
          <ac:chgData name="Veerasaimohit Dandu" userId="3e29b883c3149e0a" providerId="LiveId" clId="{98FD8DED-D44E-4E88-BE79-2BA8791CF02D}" dt="2023-04-30T04:59:49.341" v="528"/>
          <ac:spMkLst>
            <pc:docMk/>
            <pc:sldMk cId="3479118059" sldId="324"/>
            <ac:spMk id="21" creationId="{8DBA7AA4-6560-B59C-F200-311266536C36}"/>
          </ac:spMkLst>
        </pc:spChg>
        <pc:spChg chg="mod">
          <ac:chgData name="Veerasaimohit Dandu" userId="3e29b883c3149e0a" providerId="LiveId" clId="{98FD8DED-D44E-4E88-BE79-2BA8791CF02D}" dt="2023-04-30T04:59:49.341" v="528"/>
          <ac:spMkLst>
            <pc:docMk/>
            <pc:sldMk cId="3479118059" sldId="324"/>
            <ac:spMk id="22" creationId="{4125A9A6-AED3-D1B8-77C3-6F4EA543D1D4}"/>
          </ac:spMkLst>
        </pc:spChg>
        <pc:spChg chg="mod">
          <ac:chgData name="Veerasaimohit Dandu" userId="3e29b883c3149e0a" providerId="LiveId" clId="{98FD8DED-D44E-4E88-BE79-2BA8791CF02D}" dt="2023-04-30T04:59:49.341" v="528"/>
          <ac:spMkLst>
            <pc:docMk/>
            <pc:sldMk cId="3479118059" sldId="324"/>
            <ac:spMk id="23" creationId="{FF88248C-D1C7-27D2-2B1F-65C520D4174D}"/>
          </ac:spMkLst>
        </pc:spChg>
        <pc:spChg chg="mod">
          <ac:chgData name="Veerasaimohit Dandu" userId="3e29b883c3149e0a" providerId="LiveId" clId="{98FD8DED-D44E-4E88-BE79-2BA8791CF02D}" dt="2023-04-30T04:59:49.341" v="528"/>
          <ac:spMkLst>
            <pc:docMk/>
            <pc:sldMk cId="3479118059" sldId="324"/>
            <ac:spMk id="24" creationId="{99896B2C-2B29-4B77-ACC7-D1D58AAC6FA1}"/>
          </ac:spMkLst>
        </pc:spChg>
        <pc:spChg chg="mod">
          <ac:chgData name="Veerasaimohit Dandu" userId="3e29b883c3149e0a" providerId="LiveId" clId="{98FD8DED-D44E-4E88-BE79-2BA8791CF02D}" dt="2023-04-30T04:59:49.341" v="528"/>
          <ac:spMkLst>
            <pc:docMk/>
            <pc:sldMk cId="3479118059" sldId="324"/>
            <ac:spMk id="25" creationId="{99C70553-D440-7DC3-78E6-71BE70473D80}"/>
          </ac:spMkLst>
        </pc:spChg>
        <pc:spChg chg="mod">
          <ac:chgData name="Veerasaimohit Dandu" userId="3e29b883c3149e0a" providerId="LiveId" clId="{98FD8DED-D44E-4E88-BE79-2BA8791CF02D}" dt="2023-04-30T04:59:49.341" v="528"/>
          <ac:spMkLst>
            <pc:docMk/>
            <pc:sldMk cId="3479118059" sldId="324"/>
            <ac:spMk id="26" creationId="{9BB2F4FC-2594-6C05-2381-D56C8C065402}"/>
          </ac:spMkLst>
        </pc:spChg>
        <pc:spChg chg="mod">
          <ac:chgData name="Veerasaimohit Dandu" userId="3e29b883c3149e0a" providerId="LiveId" clId="{98FD8DED-D44E-4E88-BE79-2BA8791CF02D}" dt="2023-04-30T04:59:49.341" v="528"/>
          <ac:spMkLst>
            <pc:docMk/>
            <pc:sldMk cId="3479118059" sldId="324"/>
            <ac:spMk id="27" creationId="{6BBD629F-F7C0-7E91-AC21-34E9AC1470C6}"/>
          </ac:spMkLst>
        </pc:spChg>
        <pc:spChg chg="mod">
          <ac:chgData name="Veerasaimohit Dandu" userId="3e29b883c3149e0a" providerId="LiveId" clId="{98FD8DED-D44E-4E88-BE79-2BA8791CF02D}" dt="2023-04-30T04:59:49.341" v="528"/>
          <ac:spMkLst>
            <pc:docMk/>
            <pc:sldMk cId="3479118059" sldId="324"/>
            <ac:spMk id="28" creationId="{ECA1AD90-3A25-DFAA-6095-06C6757B4629}"/>
          </ac:spMkLst>
        </pc:spChg>
        <pc:spChg chg="mod">
          <ac:chgData name="Veerasaimohit Dandu" userId="3e29b883c3149e0a" providerId="LiveId" clId="{98FD8DED-D44E-4E88-BE79-2BA8791CF02D}" dt="2023-04-30T04:59:49.341" v="528"/>
          <ac:spMkLst>
            <pc:docMk/>
            <pc:sldMk cId="3479118059" sldId="324"/>
            <ac:spMk id="29" creationId="{39E1014A-F21D-6422-C6B4-B83A383317AF}"/>
          </ac:spMkLst>
        </pc:spChg>
        <pc:spChg chg="mod">
          <ac:chgData name="Veerasaimohit Dandu" userId="3e29b883c3149e0a" providerId="LiveId" clId="{98FD8DED-D44E-4E88-BE79-2BA8791CF02D}" dt="2023-04-30T04:59:49.341" v="528"/>
          <ac:spMkLst>
            <pc:docMk/>
            <pc:sldMk cId="3479118059" sldId="324"/>
            <ac:spMk id="30" creationId="{B724BA75-A554-B88A-1A09-09542479E19E}"/>
          </ac:spMkLst>
        </pc:spChg>
        <pc:spChg chg="mod">
          <ac:chgData name="Veerasaimohit Dandu" userId="3e29b883c3149e0a" providerId="LiveId" clId="{98FD8DED-D44E-4E88-BE79-2BA8791CF02D}" dt="2023-04-30T04:59:49.341" v="528"/>
          <ac:spMkLst>
            <pc:docMk/>
            <pc:sldMk cId="3479118059" sldId="324"/>
            <ac:spMk id="31" creationId="{1B2277AB-8074-8A05-D4A2-2C5A8E7CDAED}"/>
          </ac:spMkLst>
        </pc:spChg>
        <pc:spChg chg="mod">
          <ac:chgData name="Veerasaimohit Dandu" userId="3e29b883c3149e0a" providerId="LiveId" clId="{98FD8DED-D44E-4E88-BE79-2BA8791CF02D}" dt="2023-04-30T04:59:49.341" v="528"/>
          <ac:spMkLst>
            <pc:docMk/>
            <pc:sldMk cId="3479118059" sldId="324"/>
            <ac:spMk id="32" creationId="{081676F5-C115-C653-22F1-23F96B902580}"/>
          </ac:spMkLst>
        </pc:spChg>
        <pc:spChg chg="mod">
          <ac:chgData name="Veerasaimohit Dandu" userId="3e29b883c3149e0a" providerId="LiveId" clId="{98FD8DED-D44E-4E88-BE79-2BA8791CF02D}" dt="2023-04-30T04:59:49.341" v="528"/>
          <ac:spMkLst>
            <pc:docMk/>
            <pc:sldMk cId="3479118059" sldId="324"/>
            <ac:spMk id="33" creationId="{2BDE70A8-F64B-B4DC-E70B-749166E3E326}"/>
          </ac:spMkLst>
        </pc:spChg>
        <pc:spChg chg="mod">
          <ac:chgData name="Veerasaimohit Dandu" userId="3e29b883c3149e0a" providerId="LiveId" clId="{98FD8DED-D44E-4E88-BE79-2BA8791CF02D}" dt="2023-04-30T04:59:49.341" v="528"/>
          <ac:spMkLst>
            <pc:docMk/>
            <pc:sldMk cId="3479118059" sldId="324"/>
            <ac:spMk id="34" creationId="{3A29322E-20BE-1FFC-5FB2-CBDF7B157693}"/>
          </ac:spMkLst>
        </pc:spChg>
        <pc:spChg chg="mod">
          <ac:chgData name="Veerasaimohit Dandu" userId="3e29b883c3149e0a" providerId="LiveId" clId="{98FD8DED-D44E-4E88-BE79-2BA8791CF02D}" dt="2023-04-30T04:59:49.341" v="528"/>
          <ac:spMkLst>
            <pc:docMk/>
            <pc:sldMk cId="3479118059" sldId="324"/>
            <ac:spMk id="35" creationId="{D07F88DB-78F9-9D21-9E40-9A237F62461E}"/>
          </ac:spMkLst>
        </pc:spChg>
        <pc:spChg chg="mod">
          <ac:chgData name="Veerasaimohit Dandu" userId="3e29b883c3149e0a" providerId="LiveId" clId="{98FD8DED-D44E-4E88-BE79-2BA8791CF02D}" dt="2023-04-30T04:59:49.341" v="528"/>
          <ac:spMkLst>
            <pc:docMk/>
            <pc:sldMk cId="3479118059" sldId="324"/>
            <ac:spMk id="36" creationId="{41085B08-6623-4C3A-9D7E-49DF691619D1}"/>
          </ac:spMkLst>
        </pc:spChg>
        <pc:spChg chg="mod">
          <ac:chgData name="Veerasaimohit Dandu" userId="3e29b883c3149e0a" providerId="LiveId" clId="{98FD8DED-D44E-4E88-BE79-2BA8791CF02D}" dt="2023-04-30T04:59:49.341" v="528"/>
          <ac:spMkLst>
            <pc:docMk/>
            <pc:sldMk cId="3479118059" sldId="324"/>
            <ac:spMk id="37" creationId="{AF93BBB9-8D2F-8726-CF24-C0BE3E187141}"/>
          </ac:spMkLst>
        </pc:spChg>
        <pc:spChg chg="mod">
          <ac:chgData name="Veerasaimohit Dandu" userId="3e29b883c3149e0a" providerId="LiveId" clId="{98FD8DED-D44E-4E88-BE79-2BA8791CF02D}" dt="2023-04-30T04:59:49.341" v="528"/>
          <ac:spMkLst>
            <pc:docMk/>
            <pc:sldMk cId="3479118059" sldId="324"/>
            <ac:spMk id="38" creationId="{88E2F975-63A4-3A6F-00B6-0843434E9187}"/>
          </ac:spMkLst>
        </pc:spChg>
        <pc:spChg chg="mod">
          <ac:chgData name="Veerasaimohit Dandu" userId="3e29b883c3149e0a" providerId="LiveId" clId="{98FD8DED-D44E-4E88-BE79-2BA8791CF02D}" dt="2023-04-30T04:59:49.341" v="528"/>
          <ac:spMkLst>
            <pc:docMk/>
            <pc:sldMk cId="3479118059" sldId="324"/>
            <ac:spMk id="39" creationId="{7FD82FF5-6E19-5CBC-2039-A906F739486E}"/>
          </ac:spMkLst>
        </pc:spChg>
        <pc:spChg chg="mod">
          <ac:chgData name="Veerasaimohit Dandu" userId="3e29b883c3149e0a" providerId="LiveId" clId="{98FD8DED-D44E-4E88-BE79-2BA8791CF02D}" dt="2023-04-30T04:59:49.341" v="528"/>
          <ac:spMkLst>
            <pc:docMk/>
            <pc:sldMk cId="3479118059" sldId="324"/>
            <ac:spMk id="40" creationId="{E814409E-B2D1-A298-A1BA-24FAF7F18A01}"/>
          </ac:spMkLst>
        </pc:spChg>
        <pc:spChg chg="mod">
          <ac:chgData name="Veerasaimohit Dandu" userId="3e29b883c3149e0a" providerId="LiveId" clId="{98FD8DED-D44E-4E88-BE79-2BA8791CF02D}" dt="2023-04-30T04:59:49.341" v="528"/>
          <ac:spMkLst>
            <pc:docMk/>
            <pc:sldMk cId="3479118059" sldId="324"/>
            <ac:spMk id="41" creationId="{C04F3065-89ED-3DCC-956F-8AA6929736A6}"/>
          </ac:spMkLst>
        </pc:spChg>
        <pc:spChg chg="mod">
          <ac:chgData name="Veerasaimohit Dandu" userId="3e29b883c3149e0a" providerId="LiveId" clId="{98FD8DED-D44E-4E88-BE79-2BA8791CF02D}" dt="2023-04-30T04:59:49.341" v="528"/>
          <ac:spMkLst>
            <pc:docMk/>
            <pc:sldMk cId="3479118059" sldId="324"/>
            <ac:spMk id="42" creationId="{7D18C289-C491-DA72-B3CF-58E4BD275650}"/>
          </ac:spMkLst>
        </pc:spChg>
        <pc:spChg chg="mod">
          <ac:chgData name="Veerasaimohit Dandu" userId="3e29b883c3149e0a" providerId="LiveId" clId="{98FD8DED-D44E-4E88-BE79-2BA8791CF02D}" dt="2023-04-30T04:59:49.341" v="528"/>
          <ac:spMkLst>
            <pc:docMk/>
            <pc:sldMk cId="3479118059" sldId="324"/>
            <ac:spMk id="43" creationId="{C08ED741-0DDB-201C-B487-597284539528}"/>
          </ac:spMkLst>
        </pc:spChg>
        <pc:spChg chg="mod">
          <ac:chgData name="Veerasaimohit Dandu" userId="3e29b883c3149e0a" providerId="LiveId" clId="{98FD8DED-D44E-4E88-BE79-2BA8791CF02D}" dt="2023-04-30T04:59:49.341" v="528"/>
          <ac:spMkLst>
            <pc:docMk/>
            <pc:sldMk cId="3479118059" sldId="324"/>
            <ac:spMk id="44" creationId="{048FD96C-750B-D9E6-FFF0-1006B34AA74C}"/>
          </ac:spMkLst>
        </pc:spChg>
        <pc:spChg chg="mod">
          <ac:chgData name="Veerasaimohit Dandu" userId="3e29b883c3149e0a" providerId="LiveId" clId="{98FD8DED-D44E-4E88-BE79-2BA8791CF02D}" dt="2023-04-30T04:59:49.341" v="528"/>
          <ac:spMkLst>
            <pc:docMk/>
            <pc:sldMk cId="3479118059" sldId="324"/>
            <ac:spMk id="45" creationId="{BDC97C5E-58C2-D4B9-2B55-1DDE8FE4330E}"/>
          </ac:spMkLst>
        </pc:spChg>
        <pc:spChg chg="mod">
          <ac:chgData name="Veerasaimohit Dandu" userId="3e29b883c3149e0a" providerId="LiveId" clId="{98FD8DED-D44E-4E88-BE79-2BA8791CF02D}" dt="2023-04-30T04:59:49.341" v="528"/>
          <ac:spMkLst>
            <pc:docMk/>
            <pc:sldMk cId="3479118059" sldId="324"/>
            <ac:spMk id="46" creationId="{9468E478-7DE6-57DF-B620-C08AC1D9F4D3}"/>
          </ac:spMkLst>
        </pc:spChg>
        <pc:spChg chg="mod">
          <ac:chgData name="Veerasaimohit Dandu" userId="3e29b883c3149e0a" providerId="LiveId" clId="{98FD8DED-D44E-4E88-BE79-2BA8791CF02D}" dt="2023-04-30T04:59:49.341" v="528"/>
          <ac:spMkLst>
            <pc:docMk/>
            <pc:sldMk cId="3479118059" sldId="324"/>
            <ac:spMk id="47" creationId="{C96AB6AE-B068-5889-0898-78EF987D6A0E}"/>
          </ac:spMkLst>
        </pc:spChg>
        <pc:spChg chg="mod">
          <ac:chgData name="Veerasaimohit Dandu" userId="3e29b883c3149e0a" providerId="LiveId" clId="{98FD8DED-D44E-4E88-BE79-2BA8791CF02D}" dt="2023-04-30T04:59:49.341" v="528"/>
          <ac:spMkLst>
            <pc:docMk/>
            <pc:sldMk cId="3479118059" sldId="324"/>
            <ac:spMk id="48" creationId="{DD7087FF-B4BB-FB1D-A2B3-CCBAE4998F9D}"/>
          </ac:spMkLst>
        </pc:spChg>
        <pc:spChg chg="mod">
          <ac:chgData name="Veerasaimohit Dandu" userId="3e29b883c3149e0a" providerId="LiveId" clId="{98FD8DED-D44E-4E88-BE79-2BA8791CF02D}" dt="2023-04-30T04:59:49.341" v="528"/>
          <ac:spMkLst>
            <pc:docMk/>
            <pc:sldMk cId="3479118059" sldId="324"/>
            <ac:spMk id="49" creationId="{F3B17ABF-D320-25B2-579D-29D97C07E3F1}"/>
          </ac:spMkLst>
        </pc:spChg>
        <pc:spChg chg="mod">
          <ac:chgData name="Veerasaimohit Dandu" userId="3e29b883c3149e0a" providerId="LiveId" clId="{98FD8DED-D44E-4E88-BE79-2BA8791CF02D}" dt="2023-04-30T04:59:49.341" v="528"/>
          <ac:spMkLst>
            <pc:docMk/>
            <pc:sldMk cId="3479118059" sldId="324"/>
            <ac:spMk id="50" creationId="{EF3F67D9-0C80-033D-7BA7-EE7D49B3BEA2}"/>
          </ac:spMkLst>
        </pc:spChg>
        <pc:spChg chg="mod">
          <ac:chgData name="Veerasaimohit Dandu" userId="3e29b883c3149e0a" providerId="LiveId" clId="{98FD8DED-D44E-4E88-BE79-2BA8791CF02D}" dt="2023-04-30T04:59:49.341" v="528"/>
          <ac:spMkLst>
            <pc:docMk/>
            <pc:sldMk cId="3479118059" sldId="324"/>
            <ac:spMk id="51" creationId="{6F447786-57C9-56D2-B973-AC78910B9DEB}"/>
          </ac:spMkLst>
        </pc:spChg>
        <pc:spChg chg="mod">
          <ac:chgData name="Veerasaimohit Dandu" userId="3e29b883c3149e0a" providerId="LiveId" clId="{98FD8DED-D44E-4E88-BE79-2BA8791CF02D}" dt="2023-04-30T04:59:49.341" v="528"/>
          <ac:spMkLst>
            <pc:docMk/>
            <pc:sldMk cId="3479118059" sldId="324"/>
            <ac:spMk id="52" creationId="{AB0DDFE1-A8A8-2A6F-66D2-A30FE82E8180}"/>
          </ac:spMkLst>
        </pc:spChg>
        <pc:spChg chg="mod">
          <ac:chgData name="Veerasaimohit Dandu" userId="3e29b883c3149e0a" providerId="LiveId" clId="{98FD8DED-D44E-4E88-BE79-2BA8791CF02D}" dt="2023-04-30T04:59:49.341" v="528"/>
          <ac:spMkLst>
            <pc:docMk/>
            <pc:sldMk cId="3479118059" sldId="324"/>
            <ac:spMk id="53" creationId="{A1AED924-3483-4C9B-95A7-5CEDDDF0AE30}"/>
          </ac:spMkLst>
        </pc:spChg>
        <pc:spChg chg="mod">
          <ac:chgData name="Veerasaimohit Dandu" userId="3e29b883c3149e0a" providerId="LiveId" clId="{98FD8DED-D44E-4E88-BE79-2BA8791CF02D}" dt="2023-04-30T04:59:49.341" v="528"/>
          <ac:spMkLst>
            <pc:docMk/>
            <pc:sldMk cId="3479118059" sldId="324"/>
            <ac:spMk id="54" creationId="{EC159FA2-93CB-C09C-87D3-EC20FA66D579}"/>
          </ac:spMkLst>
        </pc:spChg>
        <pc:spChg chg="mod">
          <ac:chgData name="Veerasaimohit Dandu" userId="3e29b883c3149e0a" providerId="LiveId" clId="{98FD8DED-D44E-4E88-BE79-2BA8791CF02D}" dt="2023-04-30T04:59:49.341" v="528"/>
          <ac:spMkLst>
            <pc:docMk/>
            <pc:sldMk cId="3479118059" sldId="324"/>
            <ac:spMk id="55" creationId="{88A40FEE-158E-D6DD-BAF4-E87A67D48B50}"/>
          </ac:spMkLst>
        </pc:spChg>
        <pc:spChg chg="mod">
          <ac:chgData name="Veerasaimohit Dandu" userId="3e29b883c3149e0a" providerId="LiveId" clId="{98FD8DED-D44E-4E88-BE79-2BA8791CF02D}" dt="2023-04-30T04:59:49.341" v="528"/>
          <ac:spMkLst>
            <pc:docMk/>
            <pc:sldMk cId="3479118059" sldId="324"/>
            <ac:spMk id="56" creationId="{78475D26-26BA-5856-4F0F-C96EA16E57AC}"/>
          </ac:spMkLst>
        </pc:spChg>
        <pc:spChg chg="mod">
          <ac:chgData name="Veerasaimohit Dandu" userId="3e29b883c3149e0a" providerId="LiveId" clId="{98FD8DED-D44E-4E88-BE79-2BA8791CF02D}" dt="2023-04-30T04:59:49.341" v="528"/>
          <ac:spMkLst>
            <pc:docMk/>
            <pc:sldMk cId="3479118059" sldId="324"/>
            <ac:spMk id="57" creationId="{7D76EDC8-35BB-4AF0-7B13-92CFACDD7A66}"/>
          </ac:spMkLst>
        </pc:spChg>
        <pc:spChg chg="mod">
          <ac:chgData name="Veerasaimohit Dandu" userId="3e29b883c3149e0a" providerId="LiveId" clId="{98FD8DED-D44E-4E88-BE79-2BA8791CF02D}" dt="2023-04-30T04:59:49.341" v="528"/>
          <ac:spMkLst>
            <pc:docMk/>
            <pc:sldMk cId="3479118059" sldId="324"/>
            <ac:spMk id="58" creationId="{0495802A-D57E-9795-3DC6-989625F2D3E2}"/>
          </ac:spMkLst>
        </pc:spChg>
        <pc:spChg chg="mod">
          <ac:chgData name="Veerasaimohit Dandu" userId="3e29b883c3149e0a" providerId="LiveId" clId="{98FD8DED-D44E-4E88-BE79-2BA8791CF02D}" dt="2023-04-30T04:59:49.341" v="528"/>
          <ac:spMkLst>
            <pc:docMk/>
            <pc:sldMk cId="3479118059" sldId="324"/>
            <ac:spMk id="59" creationId="{B744063F-F9E3-2F77-E52A-0D851DFCD979}"/>
          </ac:spMkLst>
        </pc:spChg>
        <pc:spChg chg="mod">
          <ac:chgData name="Veerasaimohit Dandu" userId="3e29b883c3149e0a" providerId="LiveId" clId="{98FD8DED-D44E-4E88-BE79-2BA8791CF02D}" dt="2023-04-30T04:59:49.341" v="528"/>
          <ac:spMkLst>
            <pc:docMk/>
            <pc:sldMk cId="3479118059" sldId="324"/>
            <ac:spMk id="60" creationId="{A01C9A4C-5E37-B342-21FA-2AC92A18AAF3}"/>
          </ac:spMkLst>
        </pc:spChg>
        <pc:spChg chg="mod">
          <ac:chgData name="Veerasaimohit Dandu" userId="3e29b883c3149e0a" providerId="LiveId" clId="{98FD8DED-D44E-4E88-BE79-2BA8791CF02D}" dt="2023-04-30T04:59:49.341" v="528"/>
          <ac:spMkLst>
            <pc:docMk/>
            <pc:sldMk cId="3479118059" sldId="324"/>
            <ac:spMk id="61" creationId="{1C5040AD-48C2-F220-3AC3-AF5EF99C9F50}"/>
          </ac:spMkLst>
        </pc:spChg>
        <pc:spChg chg="mod">
          <ac:chgData name="Veerasaimohit Dandu" userId="3e29b883c3149e0a" providerId="LiveId" clId="{98FD8DED-D44E-4E88-BE79-2BA8791CF02D}" dt="2023-04-30T04:59:49.341" v="528"/>
          <ac:spMkLst>
            <pc:docMk/>
            <pc:sldMk cId="3479118059" sldId="324"/>
            <ac:spMk id="62" creationId="{294DB506-7E79-0BAC-09D3-4B96728C7BAD}"/>
          </ac:spMkLst>
        </pc:spChg>
        <pc:spChg chg="mod">
          <ac:chgData name="Veerasaimohit Dandu" userId="3e29b883c3149e0a" providerId="LiveId" clId="{98FD8DED-D44E-4E88-BE79-2BA8791CF02D}" dt="2023-04-30T04:59:49.341" v="528"/>
          <ac:spMkLst>
            <pc:docMk/>
            <pc:sldMk cId="3479118059" sldId="324"/>
            <ac:spMk id="63" creationId="{E3F85A1C-25CD-DA49-7D9D-4C15112AF7A3}"/>
          </ac:spMkLst>
        </pc:spChg>
        <pc:spChg chg="mod">
          <ac:chgData name="Veerasaimohit Dandu" userId="3e29b883c3149e0a" providerId="LiveId" clId="{98FD8DED-D44E-4E88-BE79-2BA8791CF02D}" dt="2023-04-30T04:59:49.341" v="528"/>
          <ac:spMkLst>
            <pc:docMk/>
            <pc:sldMk cId="3479118059" sldId="324"/>
            <ac:spMk id="896" creationId="{2FD08B22-2603-E6D8-B329-F1498E62A475}"/>
          </ac:spMkLst>
        </pc:spChg>
        <pc:spChg chg="mod">
          <ac:chgData name="Veerasaimohit Dandu" userId="3e29b883c3149e0a" providerId="LiveId" clId="{98FD8DED-D44E-4E88-BE79-2BA8791CF02D}" dt="2023-04-30T04:59:49.341" v="528"/>
          <ac:spMkLst>
            <pc:docMk/>
            <pc:sldMk cId="3479118059" sldId="324"/>
            <ac:spMk id="897" creationId="{A203A032-8D9D-14F3-B728-729F41284523}"/>
          </ac:spMkLst>
        </pc:spChg>
        <pc:spChg chg="mod">
          <ac:chgData name="Veerasaimohit Dandu" userId="3e29b883c3149e0a" providerId="LiveId" clId="{98FD8DED-D44E-4E88-BE79-2BA8791CF02D}" dt="2023-04-30T04:59:49.341" v="528"/>
          <ac:spMkLst>
            <pc:docMk/>
            <pc:sldMk cId="3479118059" sldId="324"/>
            <ac:spMk id="898" creationId="{DF6C3235-FFC0-B8A7-3949-9D15D129B36F}"/>
          </ac:spMkLst>
        </pc:spChg>
        <pc:spChg chg="mod">
          <ac:chgData name="Veerasaimohit Dandu" userId="3e29b883c3149e0a" providerId="LiveId" clId="{98FD8DED-D44E-4E88-BE79-2BA8791CF02D}" dt="2023-04-30T04:59:49.341" v="528"/>
          <ac:spMkLst>
            <pc:docMk/>
            <pc:sldMk cId="3479118059" sldId="324"/>
            <ac:spMk id="899" creationId="{9711CF79-5730-7454-472D-2325F1B3DCB4}"/>
          </ac:spMkLst>
        </pc:spChg>
        <pc:spChg chg="mod">
          <ac:chgData name="Veerasaimohit Dandu" userId="3e29b883c3149e0a" providerId="LiveId" clId="{98FD8DED-D44E-4E88-BE79-2BA8791CF02D}" dt="2023-04-30T04:59:49.341" v="528"/>
          <ac:spMkLst>
            <pc:docMk/>
            <pc:sldMk cId="3479118059" sldId="324"/>
            <ac:spMk id="900" creationId="{5B96B46C-DC5A-9607-0BEA-FE5414D0B8E8}"/>
          </ac:spMkLst>
        </pc:spChg>
        <pc:spChg chg="mod">
          <ac:chgData name="Veerasaimohit Dandu" userId="3e29b883c3149e0a" providerId="LiveId" clId="{98FD8DED-D44E-4E88-BE79-2BA8791CF02D}" dt="2023-04-30T04:59:49.341" v="528"/>
          <ac:spMkLst>
            <pc:docMk/>
            <pc:sldMk cId="3479118059" sldId="324"/>
            <ac:spMk id="901" creationId="{E5F1E2F7-4CCA-C43A-289C-A531FD9E0BE0}"/>
          </ac:spMkLst>
        </pc:spChg>
        <pc:spChg chg="mod">
          <ac:chgData name="Veerasaimohit Dandu" userId="3e29b883c3149e0a" providerId="LiveId" clId="{98FD8DED-D44E-4E88-BE79-2BA8791CF02D}" dt="2023-04-30T04:59:49.341" v="528"/>
          <ac:spMkLst>
            <pc:docMk/>
            <pc:sldMk cId="3479118059" sldId="324"/>
            <ac:spMk id="902" creationId="{19EFFCFB-4F21-86A5-48D5-B714FA9F5EA7}"/>
          </ac:spMkLst>
        </pc:spChg>
        <pc:spChg chg="mod">
          <ac:chgData name="Veerasaimohit Dandu" userId="3e29b883c3149e0a" providerId="LiveId" clId="{98FD8DED-D44E-4E88-BE79-2BA8791CF02D}" dt="2023-04-30T04:59:49.341" v="528"/>
          <ac:spMkLst>
            <pc:docMk/>
            <pc:sldMk cId="3479118059" sldId="324"/>
            <ac:spMk id="903" creationId="{332D3DA5-3103-6BFC-3915-8D69AE8D5844}"/>
          </ac:spMkLst>
        </pc:spChg>
        <pc:spChg chg="mod">
          <ac:chgData name="Veerasaimohit Dandu" userId="3e29b883c3149e0a" providerId="LiveId" clId="{98FD8DED-D44E-4E88-BE79-2BA8791CF02D}" dt="2023-04-30T04:59:49.341" v="528"/>
          <ac:spMkLst>
            <pc:docMk/>
            <pc:sldMk cId="3479118059" sldId="324"/>
            <ac:spMk id="904" creationId="{D2A314E6-B233-A268-86EB-E91BC9530133}"/>
          </ac:spMkLst>
        </pc:spChg>
        <pc:spChg chg="mod">
          <ac:chgData name="Veerasaimohit Dandu" userId="3e29b883c3149e0a" providerId="LiveId" clId="{98FD8DED-D44E-4E88-BE79-2BA8791CF02D}" dt="2023-04-30T04:59:49.341" v="528"/>
          <ac:spMkLst>
            <pc:docMk/>
            <pc:sldMk cId="3479118059" sldId="324"/>
            <ac:spMk id="905" creationId="{19DBA682-8161-D72D-B8BD-689BCEE0E0B8}"/>
          </ac:spMkLst>
        </pc:spChg>
        <pc:spChg chg="mod">
          <ac:chgData name="Veerasaimohit Dandu" userId="3e29b883c3149e0a" providerId="LiveId" clId="{98FD8DED-D44E-4E88-BE79-2BA8791CF02D}" dt="2023-04-30T04:59:49.341" v="528"/>
          <ac:spMkLst>
            <pc:docMk/>
            <pc:sldMk cId="3479118059" sldId="324"/>
            <ac:spMk id="906" creationId="{54CDE8F3-DA74-FB17-5964-CE15D1DCB5DE}"/>
          </ac:spMkLst>
        </pc:spChg>
        <pc:spChg chg="mod">
          <ac:chgData name="Veerasaimohit Dandu" userId="3e29b883c3149e0a" providerId="LiveId" clId="{98FD8DED-D44E-4E88-BE79-2BA8791CF02D}" dt="2023-04-30T04:59:49.341" v="528"/>
          <ac:spMkLst>
            <pc:docMk/>
            <pc:sldMk cId="3479118059" sldId="324"/>
            <ac:spMk id="907" creationId="{107524A0-6786-1E28-B88A-D8C5BD932E23}"/>
          </ac:spMkLst>
        </pc:spChg>
        <pc:spChg chg="mod">
          <ac:chgData name="Veerasaimohit Dandu" userId="3e29b883c3149e0a" providerId="LiveId" clId="{98FD8DED-D44E-4E88-BE79-2BA8791CF02D}" dt="2023-04-30T04:59:49.341" v="528"/>
          <ac:spMkLst>
            <pc:docMk/>
            <pc:sldMk cId="3479118059" sldId="324"/>
            <ac:spMk id="908" creationId="{039E62C5-5DC5-A489-733F-98AC4FA6F003}"/>
          </ac:spMkLst>
        </pc:spChg>
        <pc:spChg chg="mod">
          <ac:chgData name="Veerasaimohit Dandu" userId="3e29b883c3149e0a" providerId="LiveId" clId="{98FD8DED-D44E-4E88-BE79-2BA8791CF02D}" dt="2023-04-30T04:59:49.341" v="528"/>
          <ac:spMkLst>
            <pc:docMk/>
            <pc:sldMk cId="3479118059" sldId="324"/>
            <ac:spMk id="909" creationId="{0CB6927A-BC4F-F620-A292-AF0A0683D865}"/>
          </ac:spMkLst>
        </pc:spChg>
        <pc:spChg chg="mod">
          <ac:chgData name="Veerasaimohit Dandu" userId="3e29b883c3149e0a" providerId="LiveId" clId="{98FD8DED-D44E-4E88-BE79-2BA8791CF02D}" dt="2023-04-30T04:59:49.341" v="528"/>
          <ac:spMkLst>
            <pc:docMk/>
            <pc:sldMk cId="3479118059" sldId="324"/>
            <ac:spMk id="910" creationId="{03F223B1-54D9-B1EF-9953-31DE68ED77B1}"/>
          </ac:spMkLst>
        </pc:spChg>
        <pc:spChg chg="mod">
          <ac:chgData name="Veerasaimohit Dandu" userId="3e29b883c3149e0a" providerId="LiveId" clId="{98FD8DED-D44E-4E88-BE79-2BA8791CF02D}" dt="2023-04-30T04:59:49.341" v="528"/>
          <ac:spMkLst>
            <pc:docMk/>
            <pc:sldMk cId="3479118059" sldId="324"/>
            <ac:spMk id="911" creationId="{9525218E-4CF3-CCD0-E049-85B787432B76}"/>
          </ac:spMkLst>
        </pc:spChg>
        <pc:spChg chg="mod">
          <ac:chgData name="Veerasaimohit Dandu" userId="3e29b883c3149e0a" providerId="LiveId" clId="{98FD8DED-D44E-4E88-BE79-2BA8791CF02D}" dt="2023-04-30T04:59:49.341" v="528"/>
          <ac:spMkLst>
            <pc:docMk/>
            <pc:sldMk cId="3479118059" sldId="324"/>
            <ac:spMk id="912" creationId="{A2320D6C-E510-0666-E093-DB00D4369FA6}"/>
          </ac:spMkLst>
        </pc:spChg>
        <pc:spChg chg="mod">
          <ac:chgData name="Veerasaimohit Dandu" userId="3e29b883c3149e0a" providerId="LiveId" clId="{98FD8DED-D44E-4E88-BE79-2BA8791CF02D}" dt="2023-04-30T04:59:49.341" v="528"/>
          <ac:spMkLst>
            <pc:docMk/>
            <pc:sldMk cId="3479118059" sldId="324"/>
            <ac:spMk id="913" creationId="{8310CBB2-CB22-2A24-3F1C-2930ED0BF124}"/>
          </ac:spMkLst>
        </pc:spChg>
        <pc:spChg chg="mod">
          <ac:chgData name="Veerasaimohit Dandu" userId="3e29b883c3149e0a" providerId="LiveId" clId="{98FD8DED-D44E-4E88-BE79-2BA8791CF02D}" dt="2023-04-30T04:59:49.341" v="528"/>
          <ac:spMkLst>
            <pc:docMk/>
            <pc:sldMk cId="3479118059" sldId="324"/>
            <ac:spMk id="914" creationId="{8EE37CC9-C49C-3BDE-9BA3-948BD618809A}"/>
          </ac:spMkLst>
        </pc:spChg>
        <pc:spChg chg="mod">
          <ac:chgData name="Veerasaimohit Dandu" userId="3e29b883c3149e0a" providerId="LiveId" clId="{98FD8DED-D44E-4E88-BE79-2BA8791CF02D}" dt="2023-04-30T04:59:49.341" v="528"/>
          <ac:spMkLst>
            <pc:docMk/>
            <pc:sldMk cId="3479118059" sldId="324"/>
            <ac:spMk id="915" creationId="{E851899B-E053-DB20-0030-02D4229FECF7}"/>
          </ac:spMkLst>
        </pc:spChg>
        <pc:spChg chg="mod">
          <ac:chgData name="Veerasaimohit Dandu" userId="3e29b883c3149e0a" providerId="LiveId" clId="{98FD8DED-D44E-4E88-BE79-2BA8791CF02D}" dt="2023-04-30T04:59:49.341" v="528"/>
          <ac:spMkLst>
            <pc:docMk/>
            <pc:sldMk cId="3479118059" sldId="324"/>
            <ac:spMk id="916" creationId="{15388AAF-BCAD-E5A1-DDDD-47208F484D52}"/>
          </ac:spMkLst>
        </pc:spChg>
        <pc:spChg chg="mod">
          <ac:chgData name="Veerasaimohit Dandu" userId="3e29b883c3149e0a" providerId="LiveId" clId="{98FD8DED-D44E-4E88-BE79-2BA8791CF02D}" dt="2023-04-30T04:59:49.341" v="528"/>
          <ac:spMkLst>
            <pc:docMk/>
            <pc:sldMk cId="3479118059" sldId="324"/>
            <ac:spMk id="917" creationId="{12C98126-E354-5CFB-A8AD-A723D49ACB3E}"/>
          </ac:spMkLst>
        </pc:spChg>
        <pc:spChg chg="mod">
          <ac:chgData name="Veerasaimohit Dandu" userId="3e29b883c3149e0a" providerId="LiveId" clId="{98FD8DED-D44E-4E88-BE79-2BA8791CF02D}" dt="2023-04-30T04:53:44.578" v="508" actId="20577"/>
          <ac:spMkLst>
            <pc:docMk/>
            <pc:sldMk cId="3479118059" sldId="324"/>
            <ac:spMk id="918" creationId="{00000000-0000-0000-0000-000000000000}"/>
          </ac:spMkLst>
        </pc:spChg>
        <pc:spChg chg="mod">
          <ac:chgData name="Veerasaimohit Dandu" userId="3e29b883c3149e0a" providerId="LiveId" clId="{98FD8DED-D44E-4E88-BE79-2BA8791CF02D}" dt="2023-04-30T04:59:49.341" v="528"/>
          <ac:spMkLst>
            <pc:docMk/>
            <pc:sldMk cId="3479118059" sldId="324"/>
            <ac:spMk id="919" creationId="{426D94C8-67FB-C5A7-F42C-96CD89A26121}"/>
          </ac:spMkLst>
        </pc:spChg>
        <pc:spChg chg="mod">
          <ac:chgData name="Veerasaimohit Dandu" userId="3e29b883c3149e0a" providerId="LiveId" clId="{98FD8DED-D44E-4E88-BE79-2BA8791CF02D}" dt="2023-04-30T04:59:49.341" v="528"/>
          <ac:spMkLst>
            <pc:docMk/>
            <pc:sldMk cId="3479118059" sldId="324"/>
            <ac:spMk id="920" creationId="{A977DB8C-5B59-B926-6242-581100381D4F}"/>
          </ac:spMkLst>
        </pc:spChg>
        <pc:spChg chg="mod">
          <ac:chgData name="Veerasaimohit Dandu" userId="3e29b883c3149e0a" providerId="LiveId" clId="{98FD8DED-D44E-4E88-BE79-2BA8791CF02D}" dt="2023-04-30T04:59:49.341" v="528"/>
          <ac:spMkLst>
            <pc:docMk/>
            <pc:sldMk cId="3479118059" sldId="324"/>
            <ac:spMk id="921" creationId="{7263AA6E-2D12-121B-361D-1D4CB76FD94A}"/>
          </ac:spMkLst>
        </pc:spChg>
        <pc:spChg chg="mod">
          <ac:chgData name="Veerasaimohit Dandu" userId="3e29b883c3149e0a" providerId="LiveId" clId="{98FD8DED-D44E-4E88-BE79-2BA8791CF02D}" dt="2023-04-30T04:59:49.341" v="528"/>
          <ac:spMkLst>
            <pc:docMk/>
            <pc:sldMk cId="3479118059" sldId="324"/>
            <ac:spMk id="922" creationId="{101C24D1-DE08-A232-FDF0-0D94E0B9F0E4}"/>
          </ac:spMkLst>
        </pc:spChg>
        <pc:spChg chg="mod">
          <ac:chgData name="Veerasaimohit Dandu" userId="3e29b883c3149e0a" providerId="LiveId" clId="{98FD8DED-D44E-4E88-BE79-2BA8791CF02D}" dt="2023-04-30T04:59:49.341" v="528"/>
          <ac:spMkLst>
            <pc:docMk/>
            <pc:sldMk cId="3479118059" sldId="324"/>
            <ac:spMk id="923" creationId="{D0A9DB0E-A531-F2BD-A528-32172A5793AF}"/>
          </ac:spMkLst>
        </pc:spChg>
        <pc:spChg chg="mod">
          <ac:chgData name="Veerasaimohit Dandu" userId="3e29b883c3149e0a" providerId="LiveId" clId="{98FD8DED-D44E-4E88-BE79-2BA8791CF02D}" dt="2023-04-30T04:59:49.341" v="528"/>
          <ac:spMkLst>
            <pc:docMk/>
            <pc:sldMk cId="3479118059" sldId="324"/>
            <ac:spMk id="924" creationId="{BA8DD93E-B142-F8E8-04E8-83087BAB5BC9}"/>
          </ac:spMkLst>
        </pc:spChg>
        <pc:spChg chg="mod">
          <ac:chgData name="Veerasaimohit Dandu" userId="3e29b883c3149e0a" providerId="LiveId" clId="{98FD8DED-D44E-4E88-BE79-2BA8791CF02D}" dt="2023-04-30T04:59:49.341" v="528"/>
          <ac:spMkLst>
            <pc:docMk/>
            <pc:sldMk cId="3479118059" sldId="324"/>
            <ac:spMk id="925" creationId="{486BBA88-48ED-463A-7F41-B0A490E113DC}"/>
          </ac:spMkLst>
        </pc:spChg>
        <pc:spChg chg="mod">
          <ac:chgData name="Veerasaimohit Dandu" userId="3e29b883c3149e0a" providerId="LiveId" clId="{98FD8DED-D44E-4E88-BE79-2BA8791CF02D}" dt="2023-04-30T04:59:49.341" v="528"/>
          <ac:spMkLst>
            <pc:docMk/>
            <pc:sldMk cId="3479118059" sldId="324"/>
            <ac:spMk id="926" creationId="{F3D3EBDA-8230-2AAB-61BB-E42E8D880B45}"/>
          </ac:spMkLst>
        </pc:spChg>
        <pc:spChg chg="mod">
          <ac:chgData name="Veerasaimohit Dandu" userId="3e29b883c3149e0a" providerId="LiveId" clId="{98FD8DED-D44E-4E88-BE79-2BA8791CF02D}" dt="2023-04-30T04:59:49.341" v="528"/>
          <ac:spMkLst>
            <pc:docMk/>
            <pc:sldMk cId="3479118059" sldId="324"/>
            <ac:spMk id="927" creationId="{BC0F2AA0-29D8-D762-908F-877B417BF24C}"/>
          </ac:spMkLst>
        </pc:spChg>
        <pc:spChg chg="mod">
          <ac:chgData name="Veerasaimohit Dandu" userId="3e29b883c3149e0a" providerId="LiveId" clId="{98FD8DED-D44E-4E88-BE79-2BA8791CF02D}" dt="2023-04-30T04:59:49.341" v="528"/>
          <ac:spMkLst>
            <pc:docMk/>
            <pc:sldMk cId="3479118059" sldId="324"/>
            <ac:spMk id="928" creationId="{4E8246D2-763F-5EA1-F413-8D3A95A45A8A}"/>
          </ac:spMkLst>
        </pc:spChg>
        <pc:spChg chg="mod">
          <ac:chgData name="Veerasaimohit Dandu" userId="3e29b883c3149e0a" providerId="LiveId" clId="{98FD8DED-D44E-4E88-BE79-2BA8791CF02D}" dt="2023-04-30T04:59:49.341" v="528"/>
          <ac:spMkLst>
            <pc:docMk/>
            <pc:sldMk cId="3479118059" sldId="324"/>
            <ac:spMk id="929" creationId="{3C266CDA-C15B-9F5B-22EB-68B3AF7FDB2D}"/>
          </ac:spMkLst>
        </pc:spChg>
        <pc:spChg chg="mod">
          <ac:chgData name="Veerasaimohit Dandu" userId="3e29b883c3149e0a" providerId="LiveId" clId="{98FD8DED-D44E-4E88-BE79-2BA8791CF02D}" dt="2023-04-30T04:59:49.341" v="528"/>
          <ac:spMkLst>
            <pc:docMk/>
            <pc:sldMk cId="3479118059" sldId="324"/>
            <ac:spMk id="930" creationId="{A027D8B4-1000-22AB-EF74-968807D89D97}"/>
          </ac:spMkLst>
        </pc:spChg>
        <pc:spChg chg="mod">
          <ac:chgData name="Veerasaimohit Dandu" userId="3e29b883c3149e0a" providerId="LiveId" clId="{98FD8DED-D44E-4E88-BE79-2BA8791CF02D}" dt="2023-04-30T04:59:49.341" v="528"/>
          <ac:spMkLst>
            <pc:docMk/>
            <pc:sldMk cId="3479118059" sldId="324"/>
            <ac:spMk id="931" creationId="{09A00575-25E2-EE77-6103-29C94437D787}"/>
          </ac:spMkLst>
        </pc:spChg>
        <pc:spChg chg="mod">
          <ac:chgData name="Veerasaimohit Dandu" userId="3e29b883c3149e0a" providerId="LiveId" clId="{98FD8DED-D44E-4E88-BE79-2BA8791CF02D}" dt="2023-04-30T04:59:49.341" v="528"/>
          <ac:spMkLst>
            <pc:docMk/>
            <pc:sldMk cId="3479118059" sldId="324"/>
            <ac:spMk id="932" creationId="{93DB3F6A-9956-988B-31D8-74A10248BCFB}"/>
          </ac:spMkLst>
        </pc:spChg>
        <pc:spChg chg="mod">
          <ac:chgData name="Veerasaimohit Dandu" userId="3e29b883c3149e0a" providerId="LiveId" clId="{98FD8DED-D44E-4E88-BE79-2BA8791CF02D}" dt="2023-04-30T04:59:49.341" v="528"/>
          <ac:spMkLst>
            <pc:docMk/>
            <pc:sldMk cId="3479118059" sldId="324"/>
            <ac:spMk id="933" creationId="{C056A207-2028-DE61-DDC9-E1006EC96E9A}"/>
          </ac:spMkLst>
        </pc:spChg>
        <pc:spChg chg="mod">
          <ac:chgData name="Veerasaimohit Dandu" userId="3e29b883c3149e0a" providerId="LiveId" clId="{98FD8DED-D44E-4E88-BE79-2BA8791CF02D}" dt="2023-04-30T04:59:49.341" v="528"/>
          <ac:spMkLst>
            <pc:docMk/>
            <pc:sldMk cId="3479118059" sldId="324"/>
            <ac:spMk id="934" creationId="{AD235825-E015-3468-3664-5E12FD02FE5C}"/>
          </ac:spMkLst>
        </pc:spChg>
        <pc:spChg chg="mod">
          <ac:chgData name="Veerasaimohit Dandu" userId="3e29b883c3149e0a" providerId="LiveId" clId="{98FD8DED-D44E-4E88-BE79-2BA8791CF02D}" dt="2023-04-30T04:59:49.341" v="528"/>
          <ac:spMkLst>
            <pc:docMk/>
            <pc:sldMk cId="3479118059" sldId="324"/>
            <ac:spMk id="935" creationId="{C19A0626-1878-4B9E-3B2C-B920ACE1509A}"/>
          </ac:spMkLst>
        </pc:spChg>
        <pc:spChg chg="mod">
          <ac:chgData name="Veerasaimohit Dandu" userId="3e29b883c3149e0a" providerId="LiveId" clId="{98FD8DED-D44E-4E88-BE79-2BA8791CF02D}" dt="2023-04-30T04:59:49.341" v="528"/>
          <ac:spMkLst>
            <pc:docMk/>
            <pc:sldMk cId="3479118059" sldId="324"/>
            <ac:spMk id="936" creationId="{E77A7140-1A85-9CFB-AE80-1567E841C478}"/>
          </ac:spMkLst>
        </pc:spChg>
        <pc:spChg chg="mod">
          <ac:chgData name="Veerasaimohit Dandu" userId="3e29b883c3149e0a" providerId="LiveId" clId="{98FD8DED-D44E-4E88-BE79-2BA8791CF02D}" dt="2023-04-30T04:59:49.341" v="528"/>
          <ac:spMkLst>
            <pc:docMk/>
            <pc:sldMk cId="3479118059" sldId="324"/>
            <ac:spMk id="937" creationId="{5BCAD52C-76BA-60BB-0DFF-B7A0757D462B}"/>
          </ac:spMkLst>
        </pc:spChg>
        <pc:spChg chg="mod">
          <ac:chgData name="Veerasaimohit Dandu" userId="3e29b883c3149e0a" providerId="LiveId" clId="{98FD8DED-D44E-4E88-BE79-2BA8791CF02D}" dt="2023-04-30T04:59:49.341" v="528"/>
          <ac:spMkLst>
            <pc:docMk/>
            <pc:sldMk cId="3479118059" sldId="324"/>
            <ac:spMk id="938" creationId="{EB294456-5C78-C716-E3FB-AAFE5EE0E568}"/>
          </ac:spMkLst>
        </pc:spChg>
        <pc:spChg chg="mod">
          <ac:chgData name="Veerasaimohit Dandu" userId="3e29b883c3149e0a" providerId="LiveId" clId="{98FD8DED-D44E-4E88-BE79-2BA8791CF02D}" dt="2023-04-30T04:59:49.341" v="528"/>
          <ac:spMkLst>
            <pc:docMk/>
            <pc:sldMk cId="3479118059" sldId="324"/>
            <ac:spMk id="939" creationId="{06012F13-C557-7794-88BF-C0DACEA15EFF}"/>
          </ac:spMkLst>
        </pc:spChg>
        <pc:spChg chg="mod">
          <ac:chgData name="Veerasaimohit Dandu" userId="3e29b883c3149e0a" providerId="LiveId" clId="{98FD8DED-D44E-4E88-BE79-2BA8791CF02D}" dt="2023-04-30T04:59:49.341" v="528"/>
          <ac:spMkLst>
            <pc:docMk/>
            <pc:sldMk cId="3479118059" sldId="324"/>
            <ac:spMk id="940" creationId="{A04C8713-E343-B5FF-4A58-7EEB8E70D339}"/>
          </ac:spMkLst>
        </pc:spChg>
        <pc:spChg chg="mod">
          <ac:chgData name="Veerasaimohit Dandu" userId="3e29b883c3149e0a" providerId="LiveId" clId="{98FD8DED-D44E-4E88-BE79-2BA8791CF02D}" dt="2023-04-30T04:59:49.341" v="528"/>
          <ac:spMkLst>
            <pc:docMk/>
            <pc:sldMk cId="3479118059" sldId="324"/>
            <ac:spMk id="941" creationId="{0DFDE905-1957-A4AD-4FE7-116162A76B9C}"/>
          </ac:spMkLst>
        </pc:spChg>
        <pc:spChg chg="mod">
          <ac:chgData name="Veerasaimohit Dandu" userId="3e29b883c3149e0a" providerId="LiveId" clId="{98FD8DED-D44E-4E88-BE79-2BA8791CF02D}" dt="2023-04-30T04:59:49.341" v="528"/>
          <ac:spMkLst>
            <pc:docMk/>
            <pc:sldMk cId="3479118059" sldId="324"/>
            <ac:spMk id="942" creationId="{228D2DB6-00F4-94A2-67AC-EB99B1434443}"/>
          </ac:spMkLst>
        </pc:spChg>
        <pc:spChg chg="mod">
          <ac:chgData name="Veerasaimohit Dandu" userId="3e29b883c3149e0a" providerId="LiveId" clId="{98FD8DED-D44E-4E88-BE79-2BA8791CF02D}" dt="2023-04-30T04:59:49.341" v="528"/>
          <ac:spMkLst>
            <pc:docMk/>
            <pc:sldMk cId="3479118059" sldId="324"/>
            <ac:spMk id="943" creationId="{3F72AEA7-811B-17BF-C7CC-DEC5599D711E}"/>
          </ac:spMkLst>
        </pc:spChg>
        <pc:spChg chg="mod">
          <ac:chgData name="Veerasaimohit Dandu" userId="3e29b883c3149e0a" providerId="LiveId" clId="{98FD8DED-D44E-4E88-BE79-2BA8791CF02D}" dt="2023-04-30T04:59:49.341" v="528"/>
          <ac:spMkLst>
            <pc:docMk/>
            <pc:sldMk cId="3479118059" sldId="324"/>
            <ac:spMk id="944" creationId="{F67330AE-5D17-DAF1-8509-D318924B0116}"/>
          </ac:spMkLst>
        </pc:spChg>
        <pc:spChg chg="mod">
          <ac:chgData name="Veerasaimohit Dandu" userId="3e29b883c3149e0a" providerId="LiveId" clId="{98FD8DED-D44E-4E88-BE79-2BA8791CF02D}" dt="2023-04-30T04:59:49.341" v="528"/>
          <ac:spMkLst>
            <pc:docMk/>
            <pc:sldMk cId="3479118059" sldId="324"/>
            <ac:spMk id="945" creationId="{DC40613D-CFAE-1AF5-F975-84ECD1B83956}"/>
          </ac:spMkLst>
        </pc:spChg>
        <pc:spChg chg="mod">
          <ac:chgData name="Veerasaimohit Dandu" userId="3e29b883c3149e0a" providerId="LiveId" clId="{98FD8DED-D44E-4E88-BE79-2BA8791CF02D}" dt="2023-04-30T04:59:49.341" v="528"/>
          <ac:spMkLst>
            <pc:docMk/>
            <pc:sldMk cId="3479118059" sldId="324"/>
            <ac:spMk id="946" creationId="{5DB1D5E6-3569-46B1-47C3-E06B6F472F0C}"/>
          </ac:spMkLst>
        </pc:spChg>
        <pc:spChg chg="mod">
          <ac:chgData name="Veerasaimohit Dandu" userId="3e29b883c3149e0a" providerId="LiveId" clId="{98FD8DED-D44E-4E88-BE79-2BA8791CF02D}" dt="2023-04-30T04:59:49.341" v="528"/>
          <ac:spMkLst>
            <pc:docMk/>
            <pc:sldMk cId="3479118059" sldId="324"/>
            <ac:spMk id="947" creationId="{0B1EF80B-2032-3171-ED83-8684E357B61B}"/>
          </ac:spMkLst>
        </pc:spChg>
        <pc:spChg chg="mod">
          <ac:chgData name="Veerasaimohit Dandu" userId="3e29b883c3149e0a" providerId="LiveId" clId="{98FD8DED-D44E-4E88-BE79-2BA8791CF02D}" dt="2023-04-30T04:59:49.341" v="528"/>
          <ac:spMkLst>
            <pc:docMk/>
            <pc:sldMk cId="3479118059" sldId="324"/>
            <ac:spMk id="948" creationId="{E061D414-BFB0-6769-A15C-D914EC11D95C}"/>
          </ac:spMkLst>
        </pc:spChg>
        <pc:spChg chg="mod">
          <ac:chgData name="Veerasaimohit Dandu" userId="3e29b883c3149e0a" providerId="LiveId" clId="{98FD8DED-D44E-4E88-BE79-2BA8791CF02D}" dt="2023-04-30T04:59:49.341" v="528"/>
          <ac:spMkLst>
            <pc:docMk/>
            <pc:sldMk cId="3479118059" sldId="324"/>
            <ac:spMk id="949" creationId="{695582C5-B80D-5FDA-AD71-579CE6165ADF}"/>
          </ac:spMkLst>
        </pc:spChg>
        <pc:spChg chg="mod">
          <ac:chgData name="Veerasaimohit Dandu" userId="3e29b883c3149e0a" providerId="LiveId" clId="{98FD8DED-D44E-4E88-BE79-2BA8791CF02D}" dt="2023-04-30T04:59:49.341" v="528"/>
          <ac:spMkLst>
            <pc:docMk/>
            <pc:sldMk cId="3479118059" sldId="324"/>
            <ac:spMk id="950" creationId="{8D5C7DF8-26E1-3078-5DF3-76F5D2E46221}"/>
          </ac:spMkLst>
        </pc:spChg>
        <pc:spChg chg="mod">
          <ac:chgData name="Veerasaimohit Dandu" userId="3e29b883c3149e0a" providerId="LiveId" clId="{98FD8DED-D44E-4E88-BE79-2BA8791CF02D}" dt="2023-04-30T04:59:49.341" v="528"/>
          <ac:spMkLst>
            <pc:docMk/>
            <pc:sldMk cId="3479118059" sldId="324"/>
            <ac:spMk id="951" creationId="{68E6D544-D49E-B394-DCAF-722419E660E7}"/>
          </ac:spMkLst>
        </pc:spChg>
        <pc:spChg chg="mod">
          <ac:chgData name="Veerasaimohit Dandu" userId="3e29b883c3149e0a" providerId="LiveId" clId="{98FD8DED-D44E-4E88-BE79-2BA8791CF02D}" dt="2023-04-30T04:59:49.341" v="528"/>
          <ac:spMkLst>
            <pc:docMk/>
            <pc:sldMk cId="3479118059" sldId="324"/>
            <ac:spMk id="952" creationId="{D7AC4E56-3392-BB6D-441A-61B6C33CA67B}"/>
          </ac:spMkLst>
        </pc:spChg>
        <pc:spChg chg="mod">
          <ac:chgData name="Veerasaimohit Dandu" userId="3e29b883c3149e0a" providerId="LiveId" clId="{98FD8DED-D44E-4E88-BE79-2BA8791CF02D}" dt="2023-04-30T04:59:49.341" v="528"/>
          <ac:spMkLst>
            <pc:docMk/>
            <pc:sldMk cId="3479118059" sldId="324"/>
            <ac:spMk id="953" creationId="{DD6FE1B1-64DD-6B70-7A1C-0F58DF682B13}"/>
          </ac:spMkLst>
        </pc:spChg>
        <pc:spChg chg="mod">
          <ac:chgData name="Veerasaimohit Dandu" userId="3e29b883c3149e0a" providerId="LiveId" clId="{98FD8DED-D44E-4E88-BE79-2BA8791CF02D}" dt="2023-04-30T04:59:49.341" v="528"/>
          <ac:spMkLst>
            <pc:docMk/>
            <pc:sldMk cId="3479118059" sldId="324"/>
            <ac:spMk id="954" creationId="{86043D9F-3FAE-86FE-D518-7A7DCFA94769}"/>
          </ac:spMkLst>
        </pc:spChg>
        <pc:spChg chg="mod">
          <ac:chgData name="Veerasaimohit Dandu" userId="3e29b883c3149e0a" providerId="LiveId" clId="{98FD8DED-D44E-4E88-BE79-2BA8791CF02D}" dt="2023-04-30T04:59:49.341" v="528"/>
          <ac:spMkLst>
            <pc:docMk/>
            <pc:sldMk cId="3479118059" sldId="324"/>
            <ac:spMk id="955" creationId="{86A0CB15-1E84-C772-134E-393313BE9978}"/>
          </ac:spMkLst>
        </pc:spChg>
        <pc:spChg chg="mod">
          <ac:chgData name="Veerasaimohit Dandu" userId="3e29b883c3149e0a" providerId="LiveId" clId="{98FD8DED-D44E-4E88-BE79-2BA8791CF02D}" dt="2023-04-30T04:59:49.341" v="528"/>
          <ac:spMkLst>
            <pc:docMk/>
            <pc:sldMk cId="3479118059" sldId="324"/>
            <ac:spMk id="956" creationId="{DA5BE296-787F-82EE-0D89-A5E857E5139D}"/>
          </ac:spMkLst>
        </pc:spChg>
        <pc:spChg chg="mod">
          <ac:chgData name="Veerasaimohit Dandu" userId="3e29b883c3149e0a" providerId="LiveId" clId="{98FD8DED-D44E-4E88-BE79-2BA8791CF02D}" dt="2023-04-30T04:59:49.341" v="528"/>
          <ac:spMkLst>
            <pc:docMk/>
            <pc:sldMk cId="3479118059" sldId="324"/>
            <ac:spMk id="957" creationId="{2D4A091F-394C-1797-6CA1-2A9E3D990E58}"/>
          </ac:spMkLst>
        </pc:spChg>
        <pc:spChg chg="mod">
          <ac:chgData name="Veerasaimohit Dandu" userId="3e29b883c3149e0a" providerId="LiveId" clId="{98FD8DED-D44E-4E88-BE79-2BA8791CF02D}" dt="2023-04-30T04:59:49.341" v="528"/>
          <ac:spMkLst>
            <pc:docMk/>
            <pc:sldMk cId="3479118059" sldId="324"/>
            <ac:spMk id="958" creationId="{FB60E1D0-9A59-EB3D-4FD4-EB890C0945AD}"/>
          </ac:spMkLst>
        </pc:spChg>
        <pc:spChg chg="mod">
          <ac:chgData name="Veerasaimohit Dandu" userId="3e29b883c3149e0a" providerId="LiveId" clId="{98FD8DED-D44E-4E88-BE79-2BA8791CF02D}" dt="2023-04-30T04:59:49.341" v="528"/>
          <ac:spMkLst>
            <pc:docMk/>
            <pc:sldMk cId="3479118059" sldId="324"/>
            <ac:spMk id="959" creationId="{828F7669-F4EA-F544-60E6-09CF5D5252B2}"/>
          </ac:spMkLst>
        </pc:spChg>
        <pc:grpChg chg="add mod">
          <ac:chgData name="Veerasaimohit Dandu" userId="3e29b883c3149e0a" providerId="LiveId" clId="{98FD8DED-D44E-4E88-BE79-2BA8791CF02D}" dt="2023-04-30T04:59:59.840" v="532" actId="1076"/>
          <ac:grpSpMkLst>
            <pc:docMk/>
            <pc:sldMk cId="3479118059" sldId="324"/>
            <ac:grpSpMk id="2" creationId="{D24BD4CD-AF87-59B3-D165-9DEDB62ADFDD}"/>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0440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411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3738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751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746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0508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4333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1198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6" name="Google Shape;85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927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7449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5086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11" name="Google Shape;11;p2"/>
          <p:cNvSpPr txBox="1">
            <a:spLocks noGrp="1"/>
          </p:cNvSpPr>
          <p:nvPr>
            <p:ph type="ctrTitle"/>
          </p:nvPr>
        </p:nvSpPr>
        <p:spPr>
          <a:xfrm>
            <a:off x="713225" y="539500"/>
            <a:ext cx="4297800" cy="32004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4500" b="0">
                <a:latin typeface="Work Sans SemiBold"/>
                <a:ea typeface="Work Sans SemiBold"/>
                <a:cs typeface="Work Sans SemiBold"/>
                <a:sym typeface="Work Sans Semi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2" name="Google Shape;12;p2"/>
          <p:cNvSpPr txBox="1">
            <a:spLocks noGrp="1"/>
          </p:cNvSpPr>
          <p:nvPr>
            <p:ph type="subTitle" idx="1"/>
          </p:nvPr>
        </p:nvSpPr>
        <p:spPr>
          <a:xfrm>
            <a:off x="713225" y="3816100"/>
            <a:ext cx="3931800" cy="457200"/>
          </a:xfrm>
          <a:prstGeom prst="rect">
            <a:avLst/>
          </a:prstGeom>
          <a:noFill/>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latin typeface="Albert Sans"/>
                <a:ea typeface="Albert Sans"/>
                <a:cs typeface="Albert Sans"/>
                <a:sym typeface="Albert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3" name="Google Shape;13;p2"/>
          <p:cNvCxnSpPr/>
          <p:nvPr/>
        </p:nvCxnSpPr>
        <p:spPr>
          <a:xfrm>
            <a:off x="346350" y="4891650"/>
            <a:ext cx="8451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52"/>
        <p:cNvGrpSpPr/>
        <p:nvPr/>
      </p:nvGrpSpPr>
      <p:grpSpPr>
        <a:xfrm>
          <a:off x="0" y="0"/>
          <a:ext cx="0" cy="0"/>
          <a:chOff x="0" y="0"/>
          <a:chExt cx="0" cy="0"/>
        </a:xfrm>
      </p:grpSpPr>
      <p:sp>
        <p:nvSpPr>
          <p:cNvPr id="253" name="Google Shape;253;p31"/>
          <p:cNvSpPr/>
          <p:nvPr/>
        </p:nvSpPr>
        <p:spPr>
          <a:xfrm rot="-1044373" flipH="1">
            <a:off x="-407804" y="-678733"/>
            <a:ext cx="1596154" cy="129064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p:nvPr/>
        </p:nvSpPr>
        <p:spPr>
          <a:xfrm rot="2462815">
            <a:off x="366277" y="549012"/>
            <a:ext cx="625039" cy="505405"/>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rot="7699893" flipH="1">
            <a:off x="8307866" y="4435545"/>
            <a:ext cx="1264625" cy="1022559"/>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6" name="Google Shape;256;p31"/>
          <p:cNvCxnSpPr/>
          <p:nvPr/>
        </p:nvCxnSpPr>
        <p:spPr>
          <a:xfrm>
            <a:off x="346350" y="4891650"/>
            <a:ext cx="8451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57"/>
        <p:cNvGrpSpPr/>
        <p:nvPr/>
      </p:nvGrpSpPr>
      <p:grpSpPr>
        <a:xfrm>
          <a:off x="0" y="0"/>
          <a:ext cx="0" cy="0"/>
          <a:chOff x="0" y="0"/>
          <a:chExt cx="0" cy="0"/>
        </a:xfrm>
      </p:grpSpPr>
      <p:sp>
        <p:nvSpPr>
          <p:cNvPr id="258" name="Google Shape;258;p32"/>
          <p:cNvSpPr/>
          <p:nvPr/>
        </p:nvSpPr>
        <p:spPr>
          <a:xfrm flipH="1">
            <a:off x="6530361" y="2679276"/>
            <a:ext cx="2986055" cy="2675381"/>
          </a:xfrm>
          <a:custGeom>
            <a:avLst/>
            <a:gdLst/>
            <a:ahLst/>
            <a:cxnLst/>
            <a:rect l="l" t="t" r="r" b="b"/>
            <a:pathLst>
              <a:path w="37485" h="33585" extrusionOk="0">
                <a:moveTo>
                  <a:pt x="17803" y="1"/>
                </a:moveTo>
                <a:cubicBezTo>
                  <a:pt x="13765" y="1"/>
                  <a:pt x="10097" y="1927"/>
                  <a:pt x="8197" y="6118"/>
                </a:cubicBezTo>
                <a:cubicBezTo>
                  <a:pt x="7185" y="8353"/>
                  <a:pt x="5867" y="10763"/>
                  <a:pt x="4289" y="12600"/>
                </a:cubicBezTo>
                <a:cubicBezTo>
                  <a:pt x="2520" y="14658"/>
                  <a:pt x="146" y="16091"/>
                  <a:pt x="73" y="21084"/>
                </a:cubicBezTo>
                <a:cubicBezTo>
                  <a:pt x="0" y="26075"/>
                  <a:pt x="4408" y="31973"/>
                  <a:pt x="8543" y="33246"/>
                </a:cubicBezTo>
                <a:cubicBezTo>
                  <a:pt x="9303" y="33480"/>
                  <a:pt x="10095" y="33584"/>
                  <a:pt x="10907" y="33584"/>
                </a:cubicBezTo>
                <a:cubicBezTo>
                  <a:pt x="14513" y="33584"/>
                  <a:pt x="18525" y="31523"/>
                  <a:pt x="22010" y="29547"/>
                </a:cubicBezTo>
                <a:cubicBezTo>
                  <a:pt x="26278" y="27128"/>
                  <a:pt x="37484" y="27079"/>
                  <a:pt x="33962" y="14507"/>
                </a:cubicBezTo>
                <a:cubicBezTo>
                  <a:pt x="33962" y="14507"/>
                  <a:pt x="30796" y="4478"/>
                  <a:pt x="23913" y="1381"/>
                </a:cubicBezTo>
                <a:cubicBezTo>
                  <a:pt x="21899" y="474"/>
                  <a:pt x="19805" y="1"/>
                  <a:pt x="17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2"/>
          <p:cNvSpPr/>
          <p:nvPr/>
        </p:nvSpPr>
        <p:spPr>
          <a:xfrm rot="1611675" flipH="1">
            <a:off x="-888820" y="1162891"/>
            <a:ext cx="3530700" cy="2755052"/>
          </a:xfrm>
          <a:custGeom>
            <a:avLst/>
            <a:gdLst/>
            <a:ahLst/>
            <a:cxnLst/>
            <a:rect l="l" t="t" r="r" b="b"/>
            <a:pathLst>
              <a:path w="38869" h="30330" extrusionOk="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2"/>
          <p:cNvSpPr/>
          <p:nvPr/>
        </p:nvSpPr>
        <p:spPr>
          <a:xfrm rot="1044364">
            <a:off x="7380184" y="-680631"/>
            <a:ext cx="2284839" cy="1847515"/>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2"/>
          <p:cNvSpPr/>
          <p:nvPr/>
        </p:nvSpPr>
        <p:spPr>
          <a:xfrm rot="-2462949" flipH="1">
            <a:off x="7662252" y="1076824"/>
            <a:ext cx="894712" cy="723461"/>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2" name="Google Shape;262;p32"/>
          <p:cNvCxnSpPr/>
          <p:nvPr/>
        </p:nvCxnSpPr>
        <p:spPr>
          <a:xfrm>
            <a:off x="346350" y="4891650"/>
            <a:ext cx="8451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6"/>
          <p:cNvSpPr/>
          <p:nvPr/>
        </p:nvSpPr>
        <p:spPr>
          <a:xfrm rot="-5400000">
            <a:off x="6472760" y="878682"/>
            <a:ext cx="3438408" cy="1904093"/>
          </a:xfrm>
          <a:custGeom>
            <a:avLst/>
            <a:gdLst/>
            <a:ahLst/>
            <a:cxnLst/>
            <a:rect l="l" t="t" r="r" b="b"/>
            <a:pathLst>
              <a:path w="55875" h="30942" extrusionOk="0">
                <a:moveTo>
                  <a:pt x="41235" y="0"/>
                </a:moveTo>
                <a:cubicBezTo>
                  <a:pt x="37155" y="0"/>
                  <a:pt x="35649" y="7532"/>
                  <a:pt x="33666" y="9567"/>
                </a:cubicBezTo>
                <a:cubicBezTo>
                  <a:pt x="33500" y="9738"/>
                  <a:pt x="33306" y="9815"/>
                  <a:pt x="33086" y="9815"/>
                </a:cubicBezTo>
                <a:cubicBezTo>
                  <a:pt x="30754" y="9815"/>
                  <a:pt x="25499" y="1070"/>
                  <a:pt x="19871" y="1070"/>
                </a:cubicBezTo>
                <a:cubicBezTo>
                  <a:pt x="19283" y="1070"/>
                  <a:pt x="18691" y="1166"/>
                  <a:pt x="18098" y="1377"/>
                </a:cubicBezTo>
                <a:cubicBezTo>
                  <a:pt x="11294" y="3798"/>
                  <a:pt x="11057" y="15934"/>
                  <a:pt x="9572" y="18057"/>
                </a:cubicBezTo>
                <a:cubicBezTo>
                  <a:pt x="9375" y="18337"/>
                  <a:pt x="9106" y="18453"/>
                  <a:pt x="8783" y="18453"/>
                </a:cubicBezTo>
                <a:cubicBezTo>
                  <a:pt x="7239" y="18453"/>
                  <a:pt x="4479" y="15790"/>
                  <a:pt x="2653" y="15790"/>
                </a:cubicBezTo>
                <a:cubicBezTo>
                  <a:pt x="1980" y="15790"/>
                  <a:pt x="1433" y="16153"/>
                  <a:pt x="1122" y="17145"/>
                </a:cubicBezTo>
                <a:cubicBezTo>
                  <a:pt x="0" y="20731"/>
                  <a:pt x="2000" y="28584"/>
                  <a:pt x="2650" y="30940"/>
                </a:cubicBezTo>
                <a:lnTo>
                  <a:pt x="54503" y="30942"/>
                </a:lnTo>
                <a:cubicBezTo>
                  <a:pt x="54926" y="29485"/>
                  <a:pt x="55875" y="25716"/>
                  <a:pt x="55256" y="23135"/>
                </a:cubicBezTo>
                <a:cubicBezTo>
                  <a:pt x="54944" y="21833"/>
                  <a:pt x="54395" y="21402"/>
                  <a:pt x="53692" y="21402"/>
                </a:cubicBezTo>
                <a:cubicBezTo>
                  <a:pt x="52637" y="21402"/>
                  <a:pt x="51237" y="22376"/>
                  <a:pt x="49781" y="22831"/>
                </a:cubicBezTo>
                <a:cubicBezTo>
                  <a:pt x="49619" y="22882"/>
                  <a:pt x="49471" y="22906"/>
                  <a:pt x="49337" y="22906"/>
                </a:cubicBezTo>
                <a:cubicBezTo>
                  <a:pt x="47471" y="22906"/>
                  <a:pt x="48290" y="18131"/>
                  <a:pt x="49311" y="12827"/>
                </a:cubicBezTo>
                <a:cubicBezTo>
                  <a:pt x="50407" y="7145"/>
                  <a:pt x="46730" y="1155"/>
                  <a:pt x="42035" y="93"/>
                </a:cubicBezTo>
                <a:cubicBezTo>
                  <a:pt x="41758" y="30"/>
                  <a:pt x="41491" y="0"/>
                  <a:pt x="41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rot="-7699893">
            <a:off x="-403417" y="4435545"/>
            <a:ext cx="1264625" cy="1022559"/>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txBox="1">
            <a:spLocks noGrp="1"/>
          </p:cNvSpPr>
          <p:nvPr>
            <p:ph type="title"/>
          </p:nvPr>
        </p:nvSpPr>
        <p:spPr>
          <a:xfrm>
            <a:off x="720000" y="368825"/>
            <a:ext cx="7704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43" name="Google Shape;43;p6"/>
          <p:cNvCxnSpPr/>
          <p:nvPr/>
        </p:nvCxnSpPr>
        <p:spPr>
          <a:xfrm>
            <a:off x="346350" y="4891650"/>
            <a:ext cx="8451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720000" y="365760"/>
            <a:ext cx="7704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3" name="Google Shape;103;p17"/>
          <p:cNvSpPr txBox="1">
            <a:spLocks noGrp="1"/>
          </p:cNvSpPr>
          <p:nvPr>
            <p:ph type="subTitle" idx="1"/>
          </p:nvPr>
        </p:nvSpPr>
        <p:spPr>
          <a:xfrm>
            <a:off x="1382549" y="2285393"/>
            <a:ext cx="2743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17"/>
          <p:cNvSpPr txBox="1">
            <a:spLocks noGrp="1"/>
          </p:cNvSpPr>
          <p:nvPr>
            <p:ph type="subTitle" idx="2"/>
          </p:nvPr>
        </p:nvSpPr>
        <p:spPr>
          <a:xfrm>
            <a:off x="5018251" y="2285393"/>
            <a:ext cx="2743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17"/>
          <p:cNvSpPr txBox="1">
            <a:spLocks noGrp="1"/>
          </p:cNvSpPr>
          <p:nvPr>
            <p:ph type="subTitle" idx="3"/>
          </p:nvPr>
        </p:nvSpPr>
        <p:spPr>
          <a:xfrm>
            <a:off x="1382549" y="4018575"/>
            <a:ext cx="2743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17"/>
          <p:cNvSpPr txBox="1">
            <a:spLocks noGrp="1"/>
          </p:cNvSpPr>
          <p:nvPr>
            <p:ph type="subTitle" idx="4"/>
          </p:nvPr>
        </p:nvSpPr>
        <p:spPr>
          <a:xfrm>
            <a:off x="5018251" y="4018575"/>
            <a:ext cx="2743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7"/>
          <p:cNvSpPr txBox="1">
            <a:spLocks noGrp="1"/>
          </p:cNvSpPr>
          <p:nvPr>
            <p:ph type="title" idx="5" hasCustomPrompt="1"/>
          </p:nvPr>
        </p:nvSpPr>
        <p:spPr>
          <a:xfrm>
            <a:off x="1382549" y="1429770"/>
            <a:ext cx="9144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7"/>
          <p:cNvSpPr txBox="1">
            <a:spLocks noGrp="1"/>
          </p:cNvSpPr>
          <p:nvPr>
            <p:ph type="title" idx="6" hasCustomPrompt="1"/>
          </p:nvPr>
        </p:nvSpPr>
        <p:spPr>
          <a:xfrm>
            <a:off x="1382549" y="3162366"/>
            <a:ext cx="9144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7"/>
          <p:cNvSpPr txBox="1">
            <a:spLocks noGrp="1"/>
          </p:cNvSpPr>
          <p:nvPr>
            <p:ph type="title" idx="7" hasCustomPrompt="1"/>
          </p:nvPr>
        </p:nvSpPr>
        <p:spPr>
          <a:xfrm>
            <a:off x="5018251" y="1429770"/>
            <a:ext cx="9144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7"/>
          <p:cNvSpPr txBox="1">
            <a:spLocks noGrp="1"/>
          </p:cNvSpPr>
          <p:nvPr>
            <p:ph type="title" idx="8" hasCustomPrompt="1"/>
          </p:nvPr>
        </p:nvSpPr>
        <p:spPr>
          <a:xfrm>
            <a:off x="5018251" y="3162366"/>
            <a:ext cx="9144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7"/>
          <p:cNvSpPr txBox="1">
            <a:spLocks noGrp="1"/>
          </p:cNvSpPr>
          <p:nvPr>
            <p:ph type="subTitle" idx="9"/>
          </p:nvPr>
        </p:nvSpPr>
        <p:spPr>
          <a:xfrm>
            <a:off x="1382549" y="1953512"/>
            <a:ext cx="27432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dk1"/>
                </a:solidFill>
                <a:latin typeface="Work Sans SemiBold"/>
                <a:ea typeface="Work Sans SemiBold"/>
                <a:cs typeface="Work Sans SemiBold"/>
                <a:sym typeface="Work Sans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2" name="Google Shape;112;p17"/>
          <p:cNvSpPr txBox="1">
            <a:spLocks noGrp="1"/>
          </p:cNvSpPr>
          <p:nvPr>
            <p:ph type="subTitle" idx="13"/>
          </p:nvPr>
        </p:nvSpPr>
        <p:spPr>
          <a:xfrm>
            <a:off x="5018251" y="1953512"/>
            <a:ext cx="27432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dk1"/>
                </a:solidFill>
                <a:latin typeface="Work Sans SemiBold"/>
                <a:ea typeface="Work Sans SemiBold"/>
                <a:cs typeface="Work Sans SemiBold"/>
                <a:sym typeface="Work Sans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3" name="Google Shape;113;p17"/>
          <p:cNvSpPr txBox="1">
            <a:spLocks noGrp="1"/>
          </p:cNvSpPr>
          <p:nvPr>
            <p:ph type="subTitle" idx="14"/>
          </p:nvPr>
        </p:nvSpPr>
        <p:spPr>
          <a:xfrm>
            <a:off x="1382549" y="3686175"/>
            <a:ext cx="27432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dk1"/>
                </a:solidFill>
                <a:latin typeface="Work Sans SemiBold"/>
                <a:ea typeface="Work Sans SemiBold"/>
                <a:cs typeface="Work Sans SemiBold"/>
                <a:sym typeface="Work Sans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4" name="Google Shape;114;p17"/>
          <p:cNvSpPr txBox="1">
            <a:spLocks noGrp="1"/>
          </p:cNvSpPr>
          <p:nvPr>
            <p:ph type="subTitle" idx="15"/>
          </p:nvPr>
        </p:nvSpPr>
        <p:spPr>
          <a:xfrm>
            <a:off x="5018251" y="3686175"/>
            <a:ext cx="27432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dk1"/>
                </a:solidFill>
                <a:latin typeface="Work Sans SemiBold"/>
                <a:ea typeface="Work Sans SemiBold"/>
                <a:cs typeface="Work Sans SemiBold"/>
                <a:sym typeface="Work Sans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cxnSp>
        <p:nvCxnSpPr>
          <p:cNvPr id="115" name="Google Shape;115;p17"/>
          <p:cNvCxnSpPr/>
          <p:nvPr/>
        </p:nvCxnSpPr>
        <p:spPr>
          <a:xfrm>
            <a:off x="346350" y="4891650"/>
            <a:ext cx="8451300" cy="0"/>
          </a:xfrm>
          <a:prstGeom prst="straightConnector1">
            <a:avLst/>
          </a:prstGeom>
          <a:noFill/>
          <a:ln w="9525" cap="flat" cmpd="sng">
            <a:solidFill>
              <a:schemeClr val="dk1"/>
            </a:solidFill>
            <a:prstDash val="solid"/>
            <a:round/>
            <a:headEnd type="none" w="med" len="med"/>
            <a:tailEnd type="none" w="med" len="med"/>
          </a:ln>
        </p:spPr>
      </p:cxnSp>
      <p:sp>
        <p:nvSpPr>
          <p:cNvPr id="116" name="Google Shape;116;p17"/>
          <p:cNvSpPr/>
          <p:nvPr/>
        </p:nvSpPr>
        <p:spPr>
          <a:xfrm rot="2700000">
            <a:off x="7627266" y="-818612"/>
            <a:ext cx="2301693" cy="1861143"/>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rot="3720245">
            <a:off x="7390408" y="593648"/>
            <a:ext cx="917110" cy="741573"/>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57"/>
        <p:cNvGrpSpPr/>
        <p:nvPr/>
      </p:nvGrpSpPr>
      <p:grpSpPr>
        <a:xfrm>
          <a:off x="0" y="0"/>
          <a:ext cx="0" cy="0"/>
          <a:chOff x="0" y="0"/>
          <a:chExt cx="0" cy="0"/>
        </a:xfrm>
      </p:grpSpPr>
      <p:grpSp>
        <p:nvGrpSpPr>
          <p:cNvPr id="158" name="Google Shape;158;p23"/>
          <p:cNvGrpSpPr/>
          <p:nvPr/>
        </p:nvGrpSpPr>
        <p:grpSpPr>
          <a:xfrm>
            <a:off x="-748695" y="3834084"/>
            <a:ext cx="1985867" cy="2020868"/>
            <a:chOff x="-748695" y="3834084"/>
            <a:chExt cx="1985867" cy="2020868"/>
          </a:xfrm>
        </p:grpSpPr>
        <p:sp>
          <p:nvSpPr>
            <p:cNvPr id="159" name="Google Shape;159;p23"/>
            <p:cNvSpPr/>
            <p:nvPr/>
          </p:nvSpPr>
          <p:spPr>
            <a:xfrm rot="2813902">
              <a:off x="-651230" y="4322615"/>
              <a:ext cx="1790938" cy="1043808"/>
            </a:xfrm>
            <a:custGeom>
              <a:avLst/>
              <a:gdLst/>
              <a:ahLst/>
              <a:cxnLst/>
              <a:rect l="l" t="t" r="r" b="b"/>
              <a:pathLst>
                <a:path w="55018" h="32066" extrusionOk="0">
                  <a:moveTo>
                    <a:pt x="36255" y="0"/>
                  </a:moveTo>
                  <a:cubicBezTo>
                    <a:pt x="36052" y="0"/>
                    <a:pt x="35853" y="7"/>
                    <a:pt x="35658" y="22"/>
                  </a:cubicBezTo>
                  <a:cubicBezTo>
                    <a:pt x="30253" y="425"/>
                    <a:pt x="24282" y="5991"/>
                    <a:pt x="20329" y="7605"/>
                  </a:cubicBezTo>
                  <a:cubicBezTo>
                    <a:pt x="19602" y="7902"/>
                    <a:pt x="18870" y="8013"/>
                    <a:pt x="18125" y="8013"/>
                  </a:cubicBezTo>
                  <a:cubicBezTo>
                    <a:pt x="15889" y="8013"/>
                    <a:pt x="13532" y="7013"/>
                    <a:pt x="10838" y="7013"/>
                  </a:cubicBezTo>
                  <a:cubicBezTo>
                    <a:pt x="9543" y="7013"/>
                    <a:pt x="8171" y="7244"/>
                    <a:pt x="6696" y="7928"/>
                  </a:cubicBezTo>
                  <a:cubicBezTo>
                    <a:pt x="1130" y="10509"/>
                    <a:pt x="0" y="19059"/>
                    <a:pt x="3066" y="23174"/>
                  </a:cubicBezTo>
                  <a:cubicBezTo>
                    <a:pt x="5774" y="26808"/>
                    <a:pt x="8861" y="27736"/>
                    <a:pt x="12269" y="27736"/>
                  </a:cubicBezTo>
                  <a:cubicBezTo>
                    <a:pt x="12719" y="27736"/>
                    <a:pt x="13174" y="27720"/>
                    <a:pt x="13635" y="27692"/>
                  </a:cubicBezTo>
                  <a:cubicBezTo>
                    <a:pt x="13722" y="27687"/>
                    <a:pt x="13809" y="27684"/>
                    <a:pt x="13896" y="27684"/>
                  </a:cubicBezTo>
                  <a:cubicBezTo>
                    <a:pt x="17469" y="27684"/>
                    <a:pt x="21280" y="32066"/>
                    <a:pt x="32436" y="32066"/>
                  </a:cubicBezTo>
                  <a:cubicBezTo>
                    <a:pt x="33376" y="32066"/>
                    <a:pt x="34368" y="32035"/>
                    <a:pt x="35416" y="31967"/>
                  </a:cubicBezTo>
                  <a:cubicBezTo>
                    <a:pt x="49211" y="31080"/>
                    <a:pt x="52114" y="23981"/>
                    <a:pt x="52114" y="23981"/>
                  </a:cubicBezTo>
                  <a:cubicBezTo>
                    <a:pt x="52114" y="23981"/>
                    <a:pt x="55018" y="19222"/>
                    <a:pt x="52356" y="12043"/>
                  </a:cubicBezTo>
                  <a:cubicBezTo>
                    <a:pt x="49791" y="5121"/>
                    <a:pt x="41678" y="0"/>
                    <a:pt x="36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3"/>
            <p:cNvSpPr/>
            <p:nvPr/>
          </p:nvSpPr>
          <p:spPr>
            <a:xfrm rot="-7536181">
              <a:off x="209426" y="4025437"/>
              <a:ext cx="561025" cy="453643"/>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23"/>
          <p:cNvSpPr/>
          <p:nvPr/>
        </p:nvSpPr>
        <p:spPr>
          <a:xfrm rot="-8384826">
            <a:off x="7851882" y="-241508"/>
            <a:ext cx="1791041" cy="1043868"/>
          </a:xfrm>
          <a:custGeom>
            <a:avLst/>
            <a:gdLst/>
            <a:ahLst/>
            <a:cxnLst/>
            <a:rect l="l" t="t" r="r" b="b"/>
            <a:pathLst>
              <a:path w="55018" h="32066" extrusionOk="0">
                <a:moveTo>
                  <a:pt x="36255" y="0"/>
                </a:moveTo>
                <a:cubicBezTo>
                  <a:pt x="36052" y="0"/>
                  <a:pt x="35853" y="7"/>
                  <a:pt x="35658" y="22"/>
                </a:cubicBezTo>
                <a:cubicBezTo>
                  <a:pt x="30253" y="425"/>
                  <a:pt x="24282" y="5991"/>
                  <a:pt x="20329" y="7605"/>
                </a:cubicBezTo>
                <a:cubicBezTo>
                  <a:pt x="19602" y="7902"/>
                  <a:pt x="18870" y="8013"/>
                  <a:pt x="18125" y="8013"/>
                </a:cubicBezTo>
                <a:cubicBezTo>
                  <a:pt x="15889" y="8013"/>
                  <a:pt x="13532" y="7013"/>
                  <a:pt x="10838" y="7013"/>
                </a:cubicBezTo>
                <a:cubicBezTo>
                  <a:pt x="9543" y="7013"/>
                  <a:pt x="8171" y="7244"/>
                  <a:pt x="6696" y="7928"/>
                </a:cubicBezTo>
                <a:cubicBezTo>
                  <a:pt x="1130" y="10509"/>
                  <a:pt x="0" y="19059"/>
                  <a:pt x="3066" y="23174"/>
                </a:cubicBezTo>
                <a:cubicBezTo>
                  <a:pt x="5774" y="26808"/>
                  <a:pt x="8861" y="27736"/>
                  <a:pt x="12269" y="27736"/>
                </a:cubicBezTo>
                <a:cubicBezTo>
                  <a:pt x="12719" y="27736"/>
                  <a:pt x="13174" y="27720"/>
                  <a:pt x="13635" y="27692"/>
                </a:cubicBezTo>
                <a:cubicBezTo>
                  <a:pt x="13722" y="27687"/>
                  <a:pt x="13809" y="27684"/>
                  <a:pt x="13896" y="27684"/>
                </a:cubicBezTo>
                <a:cubicBezTo>
                  <a:pt x="17469" y="27684"/>
                  <a:pt x="21280" y="32066"/>
                  <a:pt x="32436" y="32066"/>
                </a:cubicBezTo>
                <a:cubicBezTo>
                  <a:pt x="33376" y="32066"/>
                  <a:pt x="34368" y="32035"/>
                  <a:pt x="35416" y="31967"/>
                </a:cubicBezTo>
                <a:cubicBezTo>
                  <a:pt x="49211" y="31080"/>
                  <a:pt x="52114" y="23981"/>
                  <a:pt x="52114" y="23981"/>
                </a:cubicBezTo>
                <a:cubicBezTo>
                  <a:pt x="52114" y="23981"/>
                  <a:pt x="55018" y="19222"/>
                  <a:pt x="52356" y="12043"/>
                </a:cubicBezTo>
                <a:cubicBezTo>
                  <a:pt x="49791" y="5121"/>
                  <a:pt x="41678" y="0"/>
                  <a:pt x="36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3"/>
          <p:cNvSpPr txBox="1">
            <a:spLocks noGrp="1"/>
          </p:cNvSpPr>
          <p:nvPr>
            <p:ph type="title"/>
          </p:nvPr>
        </p:nvSpPr>
        <p:spPr>
          <a:xfrm>
            <a:off x="720000" y="365760"/>
            <a:ext cx="7704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3" name="Google Shape;163;p23"/>
          <p:cNvSpPr txBox="1">
            <a:spLocks noGrp="1"/>
          </p:cNvSpPr>
          <p:nvPr>
            <p:ph type="subTitle" idx="1"/>
          </p:nvPr>
        </p:nvSpPr>
        <p:spPr>
          <a:xfrm>
            <a:off x="4946077" y="2876549"/>
            <a:ext cx="2812800" cy="1097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3"/>
          <p:cNvSpPr txBox="1">
            <a:spLocks noGrp="1"/>
          </p:cNvSpPr>
          <p:nvPr>
            <p:ph type="subTitle" idx="2"/>
          </p:nvPr>
        </p:nvSpPr>
        <p:spPr>
          <a:xfrm>
            <a:off x="1385025" y="2876549"/>
            <a:ext cx="2812800" cy="1097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5" name="Google Shape;165;p23"/>
          <p:cNvSpPr txBox="1">
            <a:spLocks noGrp="1"/>
          </p:cNvSpPr>
          <p:nvPr>
            <p:ph type="subTitle" idx="3"/>
          </p:nvPr>
        </p:nvSpPr>
        <p:spPr>
          <a:xfrm>
            <a:off x="1385025" y="2571750"/>
            <a:ext cx="28128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a:solidFill>
                  <a:schemeClr val="dk1"/>
                </a:solidFill>
                <a:latin typeface="Work Sans SemiBold"/>
                <a:ea typeface="Work Sans SemiBold"/>
                <a:cs typeface="Work Sans SemiBold"/>
                <a:sym typeface="Work Sans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6" name="Google Shape;166;p23"/>
          <p:cNvSpPr txBox="1">
            <a:spLocks noGrp="1"/>
          </p:cNvSpPr>
          <p:nvPr>
            <p:ph type="subTitle" idx="4"/>
          </p:nvPr>
        </p:nvSpPr>
        <p:spPr>
          <a:xfrm>
            <a:off x="4946080" y="2571750"/>
            <a:ext cx="28128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a:solidFill>
                  <a:schemeClr val="dk1"/>
                </a:solidFill>
                <a:latin typeface="Work Sans SemiBold"/>
                <a:ea typeface="Work Sans SemiBold"/>
                <a:cs typeface="Work Sans SemiBold"/>
                <a:sym typeface="Work Sans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cxnSp>
        <p:nvCxnSpPr>
          <p:cNvPr id="167" name="Google Shape;167;p23"/>
          <p:cNvCxnSpPr/>
          <p:nvPr/>
        </p:nvCxnSpPr>
        <p:spPr>
          <a:xfrm>
            <a:off x="346350" y="4891650"/>
            <a:ext cx="8451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68"/>
        <p:cNvGrpSpPr/>
        <p:nvPr/>
      </p:nvGrpSpPr>
      <p:grpSpPr>
        <a:xfrm>
          <a:off x="0" y="0"/>
          <a:ext cx="0" cy="0"/>
          <a:chOff x="0" y="0"/>
          <a:chExt cx="0" cy="0"/>
        </a:xfrm>
      </p:grpSpPr>
      <p:sp>
        <p:nvSpPr>
          <p:cNvPr id="169" name="Google Shape;169;p24"/>
          <p:cNvSpPr/>
          <p:nvPr/>
        </p:nvSpPr>
        <p:spPr>
          <a:xfrm rot="1044373">
            <a:off x="7980722" y="-678733"/>
            <a:ext cx="1596154" cy="129064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4"/>
          <p:cNvSpPr/>
          <p:nvPr/>
        </p:nvSpPr>
        <p:spPr>
          <a:xfrm rot="-2462815" flipH="1">
            <a:off x="8177758" y="549012"/>
            <a:ext cx="625039" cy="505405"/>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4"/>
          <p:cNvSpPr/>
          <p:nvPr/>
        </p:nvSpPr>
        <p:spPr>
          <a:xfrm rot="-7699893">
            <a:off x="-403417" y="4435545"/>
            <a:ext cx="1264625" cy="1022559"/>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4"/>
          <p:cNvSpPr txBox="1">
            <a:spLocks noGrp="1"/>
          </p:cNvSpPr>
          <p:nvPr>
            <p:ph type="title"/>
          </p:nvPr>
        </p:nvSpPr>
        <p:spPr>
          <a:xfrm>
            <a:off x="720000" y="365760"/>
            <a:ext cx="7704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3" name="Google Shape;173;p24"/>
          <p:cNvSpPr txBox="1">
            <a:spLocks noGrp="1"/>
          </p:cNvSpPr>
          <p:nvPr>
            <p:ph type="subTitle" idx="1"/>
          </p:nvPr>
        </p:nvSpPr>
        <p:spPr>
          <a:xfrm>
            <a:off x="4857079" y="1896225"/>
            <a:ext cx="3567000" cy="1920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 name="Google Shape;174;p24"/>
          <p:cNvSpPr txBox="1">
            <a:spLocks noGrp="1"/>
          </p:cNvSpPr>
          <p:nvPr>
            <p:ph type="subTitle" idx="2"/>
          </p:nvPr>
        </p:nvSpPr>
        <p:spPr>
          <a:xfrm>
            <a:off x="720037" y="1896225"/>
            <a:ext cx="3567000" cy="1920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175" name="Google Shape;175;p24"/>
          <p:cNvCxnSpPr/>
          <p:nvPr/>
        </p:nvCxnSpPr>
        <p:spPr>
          <a:xfrm>
            <a:off x="346350" y="4891650"/>
            <a:ext cx="8451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76"/>
        <p:cNvGrpSpPr/>
        <p:nvPr/>
      </p:nvGrpSpPr>
      <p:grpSpPr>
        <a:xfrm>
          <a:off x="0" y="0"/>
          <a:ext cx="0" cy="0"/>
          <a:chOff x="0" y="0"/>
          <a:chExt cx="0" cy="0"/>
        </a:xfrm>
      </p:grpSpPr>
      <p:sp>
        <p:nvSpPr>
          <p:cNvPr id="177" name="Google Shape;177;p25"/>
          <p:cNvSpPr/>
          <p:nvPr/>
        </p:nvSpPr>
        <p:spPr>
          <a:xfrm rot="1044373">
            <a:off x="7980722" y="-678733"/>
            <a:ext cx="1596154" cy="129064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5"/>
          <p:cNvSpPr/>
          <p:nvPr/>
        </p:nvSpPr>
        <p:spPr>
          <a:xfrm rot="-2462815" flipH="1">
            <a:off x="8177758" y="549012"/>
            <a:ext cx="625039" cy="505405"/>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5"/>
          <p:cNvSpPr/>
          <p:nvPr/>
        </p:nvSpPr>
        <p:spPr>
          <a:xfrm rot="-7699893">
            <a:off x="-403417" y="4435545"/>
            <a:ext cx="1264625" cy="1022559"/>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5"/>
          <p:cNvSpPr txBox="1">
            <a:spLocks noGrp="1"/>
          </p:cNvSpPr>
          <p:nvPr>
            <p:ph type="subTitle" idx="1"/>
          </p:nvPr>
        </p:nvSpPr>
        <p:spPr>
          <a:xfrm>
            <a:off x="720000" y="2876556"/>
            <a:ext cx="23055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25"/>
          <p:cNvSpPr txBox="1">
            <a:spLocks noGrp="1"/>
          </p:cNvSpPr>
          <p:nvPr>
            <p:ph type="subTitle" idx="2"/>
          </p:nvPr>
        </p:nvSpPr>
        <p:spPr>
          <a:xfrm>
            <a:off x="3419218" y="2876556"/>
            <a:ext cx="23055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2" name="Google Shape;182;p25"/>
          <p:cNvSpPr txBox="1">
            <a:spLocks noGrp="1"/>
          </p:cNvSpPr>
          <p:nvPr>
            <p:ph type="subTitle" idx="3"/>
          </p:nvPr>
        </p:nvSpPr>
        <p:spPr>
          <a:xfrm>
            <a:off x="6118443" y="2876556"/>
            <a:ext cx="23055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25"/>
          <p:cNvSpPr txBox="1">
            <a:spLocks noGrp="1"/>
          </p:cNvSpPr>
          <p:nvPr>
            <p:ph type="subTitle" idx="4"/>
          </p:nvPr>
        </p:nvSpPr>
        <p:spPr>
          <a:xfrm>
            <a:off x="720000" y="2571750"/>
            <a:ext cx="23055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a:solidFill>
                  <a:schemeClr val="dk1"/>
                </a:solidFill>
                <a:latin typeface="Work Sans SemiBold"/>
                <a:ea typeface="Work Sans SemiBold"/>
                <a:cs typeface="Work Sans SemiBold"/>
                <a:sym typeface="Work Sans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4" name="Google Shape;184;p25"/>
          <p:cNvSpPr txBox="1">
            <a:spLocks noGrp="1"/>
          </p:cNvSpPr>
          <p:nvPr>
            <p:ph type="subTitle" idx="5"/>
          </p:nvPr>
        </p:nvSpPr>
        <p:spPr>
          <a:xfrm>
            <a:off x="3419222" y="2571750"/>
            <a:ext cx="23055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a:solidFill>
                  <a:schemeClr val="dk1"/>
                </a:solidFill>
                <a:latin typeface="Work Sans SemiBold"/>
                <a:ea typeface="Work Sans SemiBold"/>
                <a:cs typeface="Work Sans SemiBold"/>
                <a:sym typeface="Work Sans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5" name="Google Shape;185;p25"/>
          <p:cNvSpPr txBox="1">
            <a:spLocks noGrp="1"/>
          </p:cNvSpPr>
          <p:nvPr>
            <p:ph type="subTitle" idx="6"/>
          </p:nvPr>
        </p:nvSpPr>
        <p:spPr>
          <a:xfrm>
            <a:off x="6118444" y="2571750"/>
            <a:ext cx="23055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a:solidFill>
                  <a:schemeClr val="dk1"/>
                </a:solidFill>
                <a:latin typeface="Work Sans SemiBold"/>
                <a:ea typeface="Work Sans SemiBold"/>
                <a:cs typeface="Work Sans SemiBold"/>
                <a:sym typeface="Work Sans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cxnSp>
        <p:nvCxnSpPr>
          <p:cNvPr id="186" name="Google Shape;186;p25"/>
          <p:cNvCxnSpPr/>
          <p:nvPr/>
        </p:nvCxnSpPr>
        <p:spPr>
          <a:xfrm>
            <a:off x="346350" y="4891650"/>
            <a:ext cx="8451300" cy="0"/>
          </a:xfrm>
          <a:prstGeom prst="straightConnector1">
            <a:avLst/>
          </a:prstGeom>
          <a:noFill/>
          <a:ln w="9525" cap="flat" cmpd="sng">
            <a:solidFill>
              <a:schemeClr val="dk1"/>
            </a:solidFill>
            <a:prstDash val="solid"/>
            <a:round/>
            <a:headEnd type="none" w="med" len="med"/>
            <a:tailEnd type="none" w="med" len="med"/>
          </a:ln>
        </p:spPr>
      </p:cxnSp>
      <p:sp>
        <p:nvSpPr>
          <p:cNvPr id="187" name="Google Shape;187;p25"/>
          <p:cNvSpPr txBox="1">
            <a:spLocks noGrp="1"/>
          </p:cNvSpPr>
          <p:nvPr>
            <p:ph type="title"/>
          </p:nvPr>
        </p:nvSpPr>
        <p:spPr>
          <a:xfrm>
            <a:off x="720000" y="365760"/>
            <a:ext cx="7704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88"/>
        <p:cNvGrpSpPr/>
        <p:nvPr/>
      </p:nvGrpSpPr>
      <p:grpSpPr>
        <a:xfrm>
          <a:off x="0" y="0"/>
          <a:ext cx="0" cy="0"/>
          <a:chOff x="0" y="0"/>
          <a:chExt cx="0" cy="0"/>
        </a:xfrm>
      </p:grpSpPr>
      <p:grpSp>
        <p:nvGrpSpPr>
          <p:cNvPr id="189" name="Google Shape;189;p26"/>
          <p:cNvGrpSpPr/>
          <p:nvPr/>
        </p:nvGrpSpPr>
        <p:grpSpPr>
          <a:xfrm>
            <a:off x="-748695" y="3813609"/>
            <a:ext cx="1985867" cy="2020868"/>
            <a:chOff x="-748695" y="3834084"/>
            <a:chExt cx="1985867" cy="2020868"/>
          </a:xfrm>
        </p:grpSpPr>
        <p:sp>
          <p:nvSpPr>
            <p:cNvPr id="190" name="Google Shape;190;p26"/>
            <p:cNvSpPr/>
            <p:nvPr/>
          </p:nvSpPr>
          <p:spPr>
            <a:xfrm rot="2813902">
              <a:off x="-651230" y="4322615"/>
              <a:ext cx="1790938" cy="1043808"/>
            </a:xfrm>
            <a:custGeom>
              <a:avLst/>
              <a:gdLst/>
              <a:ahLst/>
              <a:cxnLst/>
              <a:rect l="l" t="t" r="r" b="b"/>
              <a:pathLst>
                <a:path w="55018" h="32066" extrusionOk="0">
                  <a:moveTo>
                    <a:pt x="36255" y="0"/>
                  </a:moveTo>
                  <a:cubicBezTo>
                    <a:pt x="36052" y="0"/>
                    <a:pt x="35853" y="7"/>
                    <a:pt x="35658" y="22"/>
                  </a:cubicBezTo>
                  <a:cubicBezTo>
                    <a:pt x="30253" y="425"/>
                    <a:pt x="24282" y="5991"/>
                    <a:pt x="20329" y="7605"/>
                  </a:cubicBezTo>
                  <a:cubicBezTo>
                    <a:pt x="19602" y="7902"/>
                    <a:pt x="18870" y="8013"/>
                    <a:pt x="18125" y="8013"/>
                  </a:cubicBezTo>
                  <a:cubicBezTo>
                    <a:pt x="15889" y="8013"/>
                    <a:pt x="13532" y="7013"/>
                    <a:pt x="10838" y="7013"/>
                  </a:cubicBezTo>
                  <a:cubicBezTo>
                    <a:pt x="9543" y="7013"/>
                    <a:pt x="8171" y="7244"/>
                    <a:pt x="6696" y="7928"/>
                  </a:cubicBezTo>
                  <a:cubicBezTo>
                    <a:pt x="1130" y="10509"/>
                    <a:pt x="0" y="19059"/>
                    <a:pt x="3066" y="23174"/>
                  </a:cubicBezTo>
                  <a:cubicBezTo>
                    <a:pt x="5774" y="26808"/>
                    <a:pt x="8861" y="27736"/>
                    <a:pt x="12269" y="27736"/>
                  </a:cubicBezTo>
                  <a:cubicBezTo>
                    <a:pt x="12719" y="27736"/>
                    <a:pt x="13174" y="27720"/>
                    <a:pt x="13635" y="27692"/>
                  </a:cubicBezTo>
                  <a:cubicBezTo>
                    <a:pt x="13722" y="27687"/>
                    <a:pt x="13809" y="27684"/>
                    <a:pt x="13896" y="27684"/>
                  </a:cubicBezTo>
                  <a:cubicBezTo>
                    <a:pt x="17469" y="27684"/>
                    <a:pt x="21280" y="32066"/>
                    <a:pt x="32436" y="32066"/>
                  </a:cubicBezTo>
                  <a:cubicBezTo>
                    <a:pt x="33376" y="32066"/>
                    <a:pt x="34368" y="32035"/>
                    <a:pt x="35416" y="31967"/>
                  </a:cubicBezTo>
                  <a:cubicBezTo>
                    <a:pt x="49211" y="31080"/>
                    <a:pt x="52114" y="23981"/>
                    <a:pt x="52114" y="23981"/>
                  </a:cubicBezTo>
                  <a:cubicBezTo>
                    <a:pt x="52114" y="23981"/>
                    <a:pt x="55018" y="19222"/>
                    <a:pt x="52356" y="12043"/>
                  </a:cubicBezTo>
                  <a:cubicBezTo>
                    <a:pt x="49791" y="5121"/>
                    <a:pt x="41678" y="0"/>
                    <a:pt x="36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rot="-7536181">
              <a:off x="209426" y="4025437"/>
              <a:ext cx="561025" cy="453643"/>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192;p26"/>
          <p:cNvSpPr/>
          <p:nvPr/>
        </p:nvSpPr>
        <p:spPr>
          <a:xfrm rot="-8384826">
            <a:off x="7851882" y="-241508"/>
            <a:ext cx="1791041" cy="1043868"/>
          </a:xfrm>
          <a:custGeom>
            <a:avLst/>
            <a:gdLst/>
            <a:ahLst/>
            <a:cxnLst/>
            <a:rect l="l" t="t" r="r" b="b"/>
            <a:pathLst>
              <a:path w="55018" h="32066" extrusionOk="0">
                <a:moveTo>
                  <a:pt x="36255" y="0"/>
                </a:moveTo>
                <a:cubicBezTo>
                  <a:pt x="36052" y="0"/>
                  <a:pt x="35853" y="7"/>
                  <a:pt x="35658" y="22"/>
                </a:cubicBezTo>
                <a:cubicBezTo>
                  <a:pt x="30253" y="425"/>
                  <a:pt x="24282" y="5991"/>
                  <a:pt x="20329" y="7605"/>
                </a:cubicBezTo>
                <a:cubicBezTo>
                  <a:pt x="19602" y="7902"/>
                  <a:pt x="18870" y="8013"/>
                  <a:pt x="18125" y="8013"/>
                </a:cubicBezTo>
                <a:cubicBezTo>
                  <a:pt x="15889" y="8013"/>
                  <a:pt x="13532" y="7013"/>
                  <a:pt x="10838" y="7013"/>
                </a:cubicBezTo>
                <a:cubicBezTo>
                  <a:pt x="9543" y="7013"/>
                  <a:pt x="8171" y="7244"/>
                  <a:pt x="6696" y="7928"/>
                </a:cubicBezTo>
                <a:cubicBezTo>
                  <a:pt x="1130" y="10509"/>
                  <a:pt x="0" y="19059"/>
                  <a:pt x="3066" y="23174"/>
                </a:cubicBezTo>
                <a:cubicBezTo>
                  <a:pt x="5774" y="26808"/>
                  <a:pt x="8861" y="27736"/>
                  <a:pt x="12269" y="27736"/>
                </a:cubicBezTo>
                <a:cubicBezTo>
                  <a:pt x="12719" y="27736"/>
                  <a:pt x="13174" y="27720"/>
                  <a:pt x="13635" y="27692"/>
                </a:cubicBezTo>
                <a:cubicBezTo>
                  <a:pt x="13722" y="27687"/>
                  <a:pt x="13809" y="27684"/>
                  <a:pt x="13896" y="27684"/>
                </a:cubicBezTo>
                <a:cubicBezTo>
                  <a:pt x="17469" y="27684"/>
                  <a:pt x="21280" y="32066"/>
                  <a:pt x="32436" y="32066"/>
                </a:cubicBezTo>
                <a:cubicBezTo>
                  <a:pt x="33376" y="32066"/>
                  <a:pt x="34368" y="32035"/>
                  <a:pt x="35416" y="31967"/>
                </a:cubicBezTo>
                <a:cubicBezTo>
                  <a:pt x="49211" y="31080"/>
                  <a:pt x="52114" y="23981"/>
                  <a:pt x="52114" y="23981"/>
                </a:cubicBezTo>
                <a:cubicBezTo>
                  <a:pt x="52114" y="23981"/>
                  <a:pt x="55018" y="19222"/>
                  <a:pt x="52356" y="12043"/>
                </a:cubicBezTo>
                <a:cubicBezTo>
                  <a:pt x="49791" y="5121"/>
                  <a:pt x="41678" y="0"/>
                  <a:pt x="36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txBox="1">
            <a:spLocks noGrp="1"/>
          </p:cNvSpPr>
          <p:nvPr>
            <p:ph type="subTitle" idx="1"/>
          </p:nvPr>
        </p:nvSpPr>
        <p:spPr>
          <a:xfrm>
            <a:off x="2348914" y="2023100"/>
            <a:ext cx="19782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4" name="Google Shape;194;p26"/>
          <p:cNvSpPr txBox="1">
            <a:spLocks noGrp="1"/>
          </p:cNvSpPr>
          <p:nvPr>
            <p:ph type="subTitle" idx="2"/>
          </p:nvPr>
        </p:nvSpPr>
        <p:spPr>
          <a:xfrm>
            <a:off x="5522693" y="2023100"/>
            <a:ext cx="19782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5" name="Google Shape;195;p26"/>
          <p:cNvSpPr txBox="1">
            <a:spLocks noGrp="1"/>
          </p:cNvSpPr>
          <p:nvPr>
            <p:ph type="subTitle" idx="3"/>
          </p:nvPr>
        </p:nvSpPr>
        <p:spPr>
          <a:xfrm>
            <a:off x="2348914" y="3665975"/>
            <a:ext cx="19782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6" name="Google Shape;196;p26"/>
          <p:cNvSpPr txBox="1">
            <a:spLocks noGrp="1"/>
          </p:cNvSpPr>
          <p:nvPr>
            <p:ph type="subTitle" idx="4"/>
          </p:nvPr>
        </p:nvSpPr>
        <p:spPr>
          <a:xfrm>
            <a:off x="5522693" y="3665975"/>
            <a:ext cx="19782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 name="Google Shape;197;p26"/>
          <p:cNvSpPr txBox="1">
            <a:spLocks noGrp="1"/>
          </p:cNvSpPr>
          <p:nvPr>
            <p:ph type="subTitle" idx="5"/>
          </p:nvPr>
        </p:nvSpPr>
        <p:spPr>
          <a:xfrm>
            <a:off x="2348914" y="1718300"/>
            <a:ext cx="19782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dk1"/>
                </a:solidFill>
                <a:latin typeface="Work Sans SemiBold"/>
                <a:ea typeface="Work Sans SemiBold"/>
                <a:cs typeface="Work Sans SemiBold"/>
                <a:sym typeface="Work Sans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8" name="Google Shape;198;p26"/>
          <p:cNvSpPr txBox="1">
            <a:spLocks noGrp="1"/>
          </p:cNvSpPr>
          <p:nvPr>
            <p:ph type="subTitle" idx="6"/>
          </p:nvPr>
        </p:nvSpPr>
        <p:spPr>
          <a:xfrm>
            <a:off x="2348914" y="3361275"/>
            <a:ext cx="19782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dk1"/>
                </a:solidFill>
                <a:latin typeface="Work Sans SemiBold"/>
                <a:ea typeface="Work Sans SemiBold"/>
                <a:cs typeface="Work Sans SemiBold"/>
                <a:sym typeface="Work Sans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9" name="Google Shape;199;p26"/>
          <p:cNvSpPr txBox="1">
            <a:spLocks noGrp="1"/>
          </p:cNvSpPr>
          <p:nvPr>
            <p:ph type="subTitle" idx="7"/>
          </p:nvPr>
        </p:nvSpPr>
        <p:spPr>
          <a:xfrm>
            <a:off x="5522689" y="1718300"/>
            <a:ext cx="19782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dk1"/>
                </a:solidFill>
                <a:latin typeface="Work Sans SemiBold"/>
                <a:ea typeface="Work Sans SemiBold"/>
                <a:cs typeface="Work Sans SemiBold"/>
                <a:sym typeface="Work Sans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0" name="Google Shape;200;p26"/>
          <p:cNvSpPr txBox="1">
            <a:spLocks noGrp="1"/>
          </p:cNvSpPr>
          <p:nvPr>
            <p:ph type="subTitle" idx="8"/>
          </p:nvPr>
        </p:nvSpPr>
        <p:spPr>
          <a:xfrm>
            <a:off x="5522689" y="3361275"/>
            <a:ext cx="1978200" cy="457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dk1"/>
                </a:solidFill>
                <a:latin typeface="Work Sans SemiBold"/>
                <a:ea typeface="Work Sans SemiBold"/>
                <a:cs typeface="Work Sans SemiBold"/>
                <a:sym typeface="Work Sans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cxnSp>
        <p:nvCxnSpPr>
          <p:cNvPr id="201" name="Google Shape;201;p26"/>
          <p:cNvCxnSpPr/>
          <p:nvPr/>
        </p:nvCxnSpPr>
        <p:spPr>
          <a:xfrm>
            <a:off x="346350" y="4891650"/>
            <a:ext cx="8451300" cy="0"/>
          </a:xfrm>
          <a:prstGeom prst="straightConnector1">
            <a:avLst/>
          </a:prstGeom>
          <a:noFill/>
          <a:ln w="9525" cap="flat" cmpd="sng">
            <a:solidFill>
              <a:schemeClr val="dk1"/>
            </a:solidFill>
            <a:prstDash val="solid"/>
            <a:round/>
            <a:headEnd type="none" w="med" len="med"/>
            <a:tailEnd type="none" w="med" len="med"/>
          </a:ln>
        </p:spPr>
      </p:cxnSp>
      <p:sp>
        <p:nvSpPr>
          <p:cNvPr id="202" name="Google Shape;202;p26"/>
          <p:cNvSpPr txBox="1">
            <a:spLocks noGrp="1"/>
          </p:cNvSpPr>
          <p:nvPr>
            <p:ph type="title"/>
          </p:nvPr>
        </p:nvSpPr>
        <p:spPr>
          <a:xfrm>
            <a:off x="720000" y="365760"/>
            <a:ext cx="7704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03"/>
        <p:cNvGrpSpPr/>
        <p:nvPr/>
      </p:nvGrpSpPr>
      <p:grpSpPr>
        <a:xfrm>
          <a:off x="0" y="0"/>
          <a:ext cx="0" cy="0"/>
          <a:chOff x="0" y="0"/>
          <a:chExt cx="0" cy="0"/>
        </a:xfrm>
      </p:grpSpPr>
      <p:sp>
        <p:nvSpPr>
          <p:cNvPr id="204" name="Google Shape;204;p27"/>
          <p:cNvSpPr/>
          <p:nvPr/>
        </p:nvSpPr>
        <p:spPr>
          <a:xfrm rot="1044373">
            <a:off x="7980722" y="-678733"/>
            <a:ext cx="1596154" cy="1290646"/>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7"/>
          <p:cNvSpPr/>
          <p:nvPr/>
        </p:nvSpPr>
        <p:spPr>
          <a:xfrm rot="-2462815" flipH="1">
            <a:off x="8177758" y="549012"/>
            <a:ext cx="625039" cy="505405"/>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7"/>
          <p:cNvSpPr/>
          <p:nvPr/>
        </p:nvSpPr>
        <p:spPr>
          <a:xfrm rot="-7699893">
            <a:off x="-403417" y="4435545"/>
            <a:ext cx="1264625" cy="1022559"/>
          </a:xfrm>
          <a:custGeom>
            <a:avLst/>
            <a:gdLst/>
            <a:ahLst/>
            <a:cxnLst/>
            <a:rect l="l" t="t" r="r" b="b"/>
            <a:pathLst>
              <a:path w="39315" h="31790" extrusionOk="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7"/>
          <p:cNvSpPr txBox="1">
            <a:spLocks noGrp="1"/>
          </p:cNvSpPr>
          <p:nvPr>
            <p:ph type="title"/>
          </p:nvPr>
        </p:nvSpPr>
        <p:spPr>
          <a:xfrm>
            <a:off x="720000" y="365760"/>
            <a:ext cx="7704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8" name="Google Shape;208;p27"/>
          <p:cNvSpPr txBox="1">
            <a:spLocks noGrp="1"/>
          </p:cNvSpPr>
          <p:nvPr>
            <p:ph type="subTitle" idx="1"/>
          </p:nvPr>
        </p:nvSpPr>
        <p:spPr>
          <a:xfrm>
            <a:off x="722167" y="2190001"/>
            <a:ext cx="21945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 name="Google Shape;209;p27"/>
          <p:cNvSpPr txBox="1">
            <a:spLocks noGrp="1"/>
          </p:cNvSpPr>
          <p:nvPr>
            <p:ph type="subTitle" idx="2"/>
          </p:nvPr>
        </p:nvSpPr>
        <p:spPr>
          <a:xfrm>
            <a:off x="3474750" y="2190001"/>
            <a:ext cx="21945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0" name="Google Shape;210;p27"/>
          <p:cNvSpPr txBox="1">
            <a:spLocks noGrp="1"/>
          </p:cNvSpPr>
          <p:nvPr>
            <p:ph type="subTitle" idx="3"/>
          </p:nvPr>
        </p:nvSpPr>
        <p:spPr>
          <a:xfrm>
            <a:off x="722167" y="3848825"/>
            <a:ext cx="21945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 name="Google Shape;211;p27"/>
          <p:cNvSpPr txBox="1">
            <a:spLocks noGrp="1"/>
          </p:cNvSpPr>
          <p:nvPr>
            <p:ph type="subTitle" idx="4"/>
          </p:nvPr>
        </p:nvSpPr>
        <p:spPr>
          <a:xfrm>
            <a:off x="3474750" y="3848825"/>
            <a:ext cx="21945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2" name="Google Shape;212;p27"/>
          <p:cNvSpPr txBox="1">
            <a:spLocks noGrp="1"/>
          </p:cNvSpPr>
          <p:nvPr>
            <p:ph type="subTitle" idx="5"/>
          </p:nvPr>
        </p:nvSpPr>
        <p:spPr>
          <a:xfrm>
            <a:off x="6227333" y="2190001"/>
            <a:ext cx="21945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3" name="Google Shape;213;p27"/>
          <p:cNvSpPr txBox="1">
            <a:spLocks noGrp="1"/>
          </p:cNvSpPr>
          <p:nvPr>
            <p:ph type="subTitle" idx="6"/>
          </p:nvPr>
        </p:nvSpPr>
        <p:spPr>
          <a:xfrm>
            <a:off x="6227333" y="3848825"/>
            <a:ext cx="21945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 name="Google Shape;214;p27"/>
          <p:cNvSpPr txBox="1">
            <a:spLocks noGrp="1"/>
          </p:cNvSpPr>
          <p:nvPr>
            <p:ph type="subTitle" idx="7"/>
          </p:nvPr>
        </p:nvSpPr>
        <p:spPr>
          <a:xfrm>
            <a:off x="722167" y="1961400"/>
            <a:ext cx="21945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a:solidFill>
                  <a:schemeClr val="dk1"/>
                </a:solidFill>
                <a:latin typeface="Work Sans SemiBold"/>
                <a:ea typeface="Work Sans SemiBold"/>
                <a:cs typeface="Work Sans SemiBold"/>
                <a:sym typeface="Work Sans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5" name="Google Shape;215;p27"/>
          <p:cNvSpPr txBox="1">
            <a:spLocks noGrp="1"/>
          </p:cNvSpPr>
          <p:nvPr>
            <p:ph type="subTitle" idx="8"/>
          </p:nvPr>
        </p:nvSpPr>
        <p:spPr>
          <a:xfrm>
            <a:off x="3474750" y="1961400"/>
            <a:ext cx="21945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a:solidFill>
                  <a:schemeClr val="dk1"/>
                </a:solidFill>
                <a:latin typeface="Work Sans SemiBold"/>
                <a:ea typeface="Work Sans SemiBold"/>
                <a:cs typeface="Work Sans SemiBold"/>
                <a:sym typeface="Work Sans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6" name="Google Shape;216;p27"/>
          <p:cNvSpPr txBox="1">
            <a:spLocks noGrp="1"/>
          </p:cNvSpPr>
          <p:nvPr>
            <p:ph type="subTitle" idx="9"/>
          </p:nvPr>
        </p:nvSpPr>
        <p:spPr>
          <a:xfrm>
            <a:off x="6227333" y="1961400"/>
            <a:ext cx="21945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a:solidFill>
                  <a:schemeClr val="dk1"/>
                </a:solidFill>
                <a:latin typeface="Work Sans SemiBold"/>
                <a:ea typeface="Work Sans SemiBold"/>
                <a:cs typeface="Work Sans SemiBold"/>
                <a:sym typeface="Work Sans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7" name="Google Shape;217;p27"/>
          <p:cNvSpPr txBox="1">
            <a:spLocks noGrp="1"/>
          </p:cNvSpPr>
          <p:nvPr>
            <p:ph type="subTitle" idx="13"/>
          </p:nvPr>
        </p:nvSpPr>
        <p:spPr>
          <a:xfrm>
            <a:off x="722167" y="3620200"/>
            <a:ext cx="21945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a:solidFill>
                  <a:schemeClr val="dk1"/>
                </a:solidFill>
                <a:latin typeface="Work Sans SemiBold"/>
                <a:ea typeface="Work Sans SemiBold"/>
                <a:cs typeface="Work Sans SemiBold"/>
                <a:sym typeface="Work Sans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8" name="Google Shape;218;p27"/>
          <p:cNvSpPr txBox="1">
            <a:spLocks noGrp="1"/>
          </p:cNvSpPr>
          <p:nvPr>
            <p:ph type="subTitle" idx="14"/>
          </p:nvPr>
        </p:nvSpPr>
        <p:spPr>
          <a:xfrm>
            <a:off x="3474750" y="3620200"/>
            <a:ext cx="21945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a:solidFill>
                  <a:schemeClr val="dk1"/>
                </a:solidFill>
                <a:latin typeface="Work Sans SemiBold"/>
                <a:ea typeface="Work Sans SemiBold"/>
                <a:cs typeface="Work Sans SemiBold"/>
                <a:sym typeface="Work Sans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9" name="Google Shape;219;p27"/>
          <p:cNvSpPr txBox="1">
            <a:spLocks noGrp="1"/>
          </p:cNvSpPr>
          <p:nvPr>
            <p:ph type="subTitle" idx="15"/>
          </p:nvPr>
        </p:nvSpPr>
        <p:spPr>
          <a:xfrm>
            <a:off x="6227333" y="3620200"/>
            <a:ext cx="21945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a:solidFill>
                  <a:schemeClr val="dk1"/>
                </a:solidFill>
                <a:latin typeface="Work Sans SemiBold"/>
                <a:ea typeface="Work Sans SemiBold"/>
                <a:cs typeface="Work Sans SemiBold"/>
                <a:sym typeface="Work Sans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cxnSp>
        <p:nvCxnSpPr>
          <p:cNvPr id="220" name="Google Shape;220;p27"/>
          <p:cNvCxnSpPr/>
          <p:nvPr/>
        </p:nvCxnSpPr>
        <p:spPr>
          <a:xfrm>
            <a:off x="346350" y="4891650"/>
            <a:ext cx="8451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365760"/>
            <a:ext cx="7717500" cy="64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Work Sans SemiBold"/>
              <a:buNone/>
              <a:defRPr sz="3500">
                <a:solidFill>
                  <a:schemeClr val="dk1"/>
                </a:solidFill>
                <a:latin typeface="Work Sans SemiBold"/>
                <a:ea typeface="Work Sans SemiBold"/>
                <a:cs typeface="Work Sans SemiBold"/>
                <a:sym typeface="Work Sans SemiBold"/>
              </a:defRPr>
            </a:lvl1pPr>
            <a:lvl2pPr lvl="1" rtl="0">
              <a:spcBef>
                <a:spcPts val="0"/>
              </a:spcBef>
              <a:spcAft>
                <a:spcPts val="0"/>
              </a:spcAft>
              <a:buClr>
                <a:schemeClr val="dk1"/>
              </a:buClr>
              <a:buSzPts val="3500"/>
              <a:buFont typeface="Work Sans SemiBold"/>
              <a:buNone/>
              <a:defRPr sz="3500">
                <a:solidFill>
                  <a:schemeClr val="dk1"/>
                </a:solidFill>
                <a:latin typeface="Work Sans SemiBold"/>
                <a:ea typeface="Work Sans SemiBold"/>
                <a:cs typeface="Work Sans SemiBold"/>
                <a:sym typeface="Work Sans SemiBold"/>
              </a:defRPr>
            </a:lvl2pPr>
            <a:lvl3pPr lvl="2" rtl="0">
              <a:spcBef>
                <a:spcPts val="0"/>
              </a:spcBef>
              <a:spcAft>
                <a:spcPts val="0"/>
              </a:spcAft>
              <a:buClr>
                <a:schemeClr val="dk1"/>
              </a:buClr>
              <a:buSzPts val="3500"/>
              <a:buFont typeface="Work Sans SemiBold"/>
              <a:buNone/>
              <a:defRPr sz="3500">
                <a:solidFill>
                  <a:schemeClr val="dk1"/>
                </a:solidFill>
                <a:latin typeface="Work Sans SemiBold"/>
                <a:ea typeface="Work Sans SemiBold"/>
                <a:cs typeface="Work Sans SemiBold"/>
                <a:sym typeface="Work Sans SemiBold"/>
              </a:defRPr>
            </a:lvl3pPr>
            <a:lvl4pPr lvl="3" rtl="0">
              <a:spcBef>
                <a:spcPts val="0"/>
              </a:spcBef>
              <a:spcAft>
                <a:spcPts val="0"/>
              </a:spcAft>
              <a:buClr>
                <a:schemeClr val="dk1"/>
              </a:buClr>
              <a:buSzPts val="3500"/>
              <a:buFont typeface="Work Sans SemiBold"/>
              <a:buNone/>
              <a:defRPr sz="3500">
                <a:solidFill>
                  <a:schemeClr val="dk1"/>
                </a:solidFill>
                <a:latin typeface="Work Sans SemiBold"/>
                <a:ea typeface="Work Sans SemiBold"/>
                <a:cs typeface="Work Sans SemiBold"/>
                <a:sym typeface="Work Sans SemiBold"/>
              </a:defRPr>
            </a:lvl4pPr>
            <a:lvl5pPr lvl="4" rtl="0">
              <a:spcBef>
                <a:spcPts val="0"/>
              </a:spcBef>
              <a:spcAft>
                <a:spcPts val="0"/>
              </a:spcAft>
              <a:buClr>
                <a:schemeClr val="dk1"/>
              </a:buClr>
              <a:buSzPts val="3500"/>
              <a:buFont typeface="Work Sans SemiBold"/>
              <a:buNone/>
              <a:defRPr sz="3500">
                <a:solidFill>
                  <a:schemeClr val="dk1"/>
                </a:solidFill>
                <a:latin typeface="Work Sans SemiBold"/>
                <a:ea typeface="Work Sans SemiBold"/>
                <a:cs typeface="Work Sans SemiBold"/>
                <a:sym typeface="Work Sans SemiBold"/>
              </a:defRPr>
            </a:lvl5pPr>
            <a:lvl6pPr lvl="5" rtl="0">
              <a:spcBef>
                <a:spcPts val="0"/>
              </a:spcBef>
              <a:spcAft>
                <a:spcPts val="0"/>
              </a:spcAft>
              <a:buClr>
                <a:schemeClr val="dk1"/>
              </a:buClr>
              <a:buSzPts val="3500"/>
              <a:buFont typeface="Work Sans SemiBold"/>
              <a:buNone/>
              <a:defRPr sz="3500">
                <a:solidFill>
                  <a:schemeClr val="dk1"/>
                </a:solidFill>
                <a:latin typeface="Work Sans SemiBold"/>
                <a:ea typeface="Work Sans SemiBold"/>
                <a:cs typeface="Work Sans SemiBold"/>
                <a:sym typeface="Work Sans SemiBold"/>
              </a:defRPr>
            </a:lvl6pPr>
            <a:lvl7pPr lvl="6" rtl="0">
              <a:spcBef>
                <a:spcPts val="0"/>
              </a:spcBef>
              <a:spcAft>
                <a:spcPts val="0"/>
              </a:spcAft>
              <a:buClr>
                <a:schemeClr val="dk1"/>
              </a:buClr>
              <a:buSzPts val="3500"/>
              <a:buFont typeface="Work Sans SemiBold"/>
              <a:buNone/>
              <a:defRPr sz="3500">
                <a:solidFill>
                  <a:schemeClr val="dk1"/>
                </a:solidFill>
                <a:latin typeface="Work Sans SemiBold"/>
                <a:ea typeface="Work Sans SemiBold"/>
                <a:cs typeface="Work Sans SemiBold"/>
                <a:sym typeface="Work Sans SemiBold"/>
              </a:defRPr>
            </a:lvl7pPr>
            <a:lvl8pPr lvl="7" rtl="0">
              <a:spcBef>
                <a:spcPts val="0"/>
              </a:spcBef>
              <a:spcAft>
                <a:spcPts val="0"/>
              </a:spcAft>
              <a:buClr>
                <a:schemeClr val="dk1"/>
              </a:buClr>
              <a:buSzPts val="3500"/>
              <a:buFont typeface="Work Sans SemiBold"/>
              <a:buNone/>
              <a:defRPr sz="3500">
                <a:solidFill>
                  <a:schemeClr val="dk1"/>
                </a:solidFill>
                <a:latin typeface="Work Sans SemiBold"/>
                <a:ea typeface="Work Sans SemiBold"/>
                <a:cs typeface="Work Sans SemiBold"/>
                <a:sym typeface="Work Sans SemiBold"/>
              </a:defRPr>
            </a:lvl8pPr>
            <a:lvl9pPr lvl="8" rtl="0">
              <a:spcBef>
                <a:spcPts val="0"/>
              </a:spcBef>
              <a:spcAft>
                <a:spcPts val="0"/>
              </a:spcAft>
              <a:buClr>
                <a:schemeClr val="dk1"/>
              </a:buClr>
              <a:buSzPts val="3500"/>
              <a:buFont typeface="Work Sans SemiBold"/>
              <a:buNone/>
              <a:defRPr sz="3500">
                <a:solidFill>
                  <a:schemeClr val="dk1"/>
                </a:solidFill>
                <a:latin typeface="Work Sans SemiBold"/>
                <a:ea typeface="Work Sans SemiBold"/>
                <a:cs typeface="Work Sans SemiBold"/>
                <a:sym typeface="Work Sans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3" r:id="rId4"/>
    <p:sldLayoutId id="2147483669" r:id="rId5"/>
    <p:sldLayoutId id="2147483670" r:id="rId6"/>
    <p:sldLayoutId id="2147483671" r:id="rId7"/>
    <p:sldLayoutId id="2147483672" r:id="rId8"/>
    <p:sldLayoutId id="2147483673" r:id="rId9"/>
    <p:sldLayoutId id="2147483677" r:id="rId10"/>
    <p:sldLayoutId id="214748367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uciml/human-activity-recognition-with-smartphones"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6"/>
          <p:cNvSpPr txBox="1">
            <a:spLocks noGrp="1"/>
          </p:cNvSpPr>
          <p:nvPr>
            <p:ph type="ctrTitle"/>
          </p:nvPr>
        </p:nvSpPr>
        <p:spPr>
          <a:xfrm>
            <a:off x="1217599" y="1108603"/>
            <a:ext cx="6708801" cy="640168"/>
          </a:xfrm>
          <a:prstGeom prst="rect">
            <a:avLst/>
          </a:prstGeom>
          <a:ln>
            <a:solidFill>
              <a:schemeClr val="tx1"/>
            </a:solidFill>
          </a:ln>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HUMAN ACTIVITY RECOGNITION</a:t>
            </a:r>
          </a:p>
        </p:txBody>
      </p:sp>
      <p:sp>
        <p:nvSpPr>
          <p:cNvPr id="274" name="Google Shape;274;p36"/>
          <p:cNvSpPr txBox="1">
            <a:spLocks noGrp="1"/>
          </p:cNvSpPr>
          <p:nvPr>
            <p:ph type="subTitle" idx="1"/>
          </p:nvPr>
        </p:nvSpPr>
        <p:spPr>
          <a:xfrm>
            <a:off x="6130636" y="2923309"/>
            <a:ext cx="2615224" cy="18268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t>Under the guidance of</a:t>
            </a:r>
          </a:p>
          <a:p>
            <a:pPr marL="0" lvl="0" indent="0" algn="l" rtl="0">
              <a:spcBef>
                <a:spcPts val="0"/>
              </a:spcBef>
              <a:spcAft>
                <a:spcPts val="0"/>
              </a:spcAft>
              <a:buNone/>
            </a:pPr>
            <a:r>
              <a:rPr lang="en" sz="1200" dirty="0"/>
              <a:t>Prof. Yue Gao</a:t>
            </a:r>
          </a:p>
          <a:p>
            <a:pPr marL="0" lvl="0" indent="0" algn="l" rtl="0">
              <a:spcBef>
                <a:spcPts val="0"/>
              </a:spcBef>
              <a:spcAft>
                <a:spcPts val="0"/>
              </a:spcAft>
              <a:buNone/>
            </a:pPr>
            <a:endParaRPr lang="en" sz="1200" dirty="0"/>
          </a:p>
          <a:p>
            <a:pPr marL="0" lvl="0" indent="0" algn="l" rtl="0">
              <a:spcBef>
                <a:spcPts val="0"/>
              </a:spcBef>
              <a:spcAft>
                <a:spcPts val="0"/>
              </a:spcAft>
              <a:buNone/>
            </a:pPr>
            <a:r>
              <a:rPr lang="en" sz="1200" b="1" dirty="0"/>
              <a:t>Final Project Presentation by</a:t>
            </a:r>
          </a:p>
          <a:p>
            <a:pPr marL="0" lvl="0" indent="0" algn="l" rtl="0">
              <a:spcBef>
                <a:spcPts val="0"/>
              </a:spcBef>
              <a:spcAft>
                <a:spcPts val="0"/>
              </a:spcAft>
              <a:buNone/>
            </a:pPr>
            <a:r>
              <a:rPr lang="en" sz="1200" dirty="0"/>
              <a:t>Veerasaimohit Dandu</a:t>
            </a:r>
          </a:p>
          <a:p>
            <a:pPr marL="0" lvl="0" indent="0" algn="l" rtl="0">
              <a:spcBef>
                <a:spcPts val="0"/>
              </a:spcBef>
              <a:spcAft>
                <a:spcPts val="0"/>
              </a:spcAft>
              <a:buNone/>
            </a:pPr>
            <a:r>
              <a:rPr lang="en" sz="1200" dirty="0"/>
              <a:t>Bargavi Kongara</a:t>
            </a:r>
          </a:p>
          <a:p>
            <a:pPr marL="0" lvl="0" indent="0" algn="l" rtl="0">
              <a:spcBef>
                <a:spcPts val="0"/>
              </a:spcBef>
              <a:spcAft>
                <a:spcPts val="0"/>
              </a:spcAft>
              <a:buNone/>
            </a:pPr>
            <a:r>
              <a:rPr lang="en" sz="1200" dirty="0"/>
              <a:t>Shailja Sharma</a:t>
            </a:r>
          </a:p>
          <a:p>
            <a:pPr marL="0" lvl="0" indent="0" algn="l" rtl="0">
              <a:spcBef>
                <a:spcPts val="0"/>
              </a:spcBef>
              <a:spcAft>
                <a:spcPts val="0"/>
              </a:spcAft>
              <a:buNone/>
            </a:pPr>
            <a:r>
              <a:rPr lang="en" sz="1200" dirty="0"/>
              <a:t>Srivalli Adigarla</a:t>
            </a:r>
          </a:p>
          <a:p>
            <a:pPr marL="0" lvl="0" indent="0" algn="l" rtl="0">
              <a:spcBef>
                <a:spcPts val="0"/>
              </a:spcBef>
              <a:spcAft>
                <a:spcPts val="0"/>
              </a:spcAft>
              <a:buNone/>
            </a:pPr>
            <a:r>
              <a:rPr lang="en" sz="1200" dirty="0"/>
              <a:t>Hrunay Shah</a:t>
            </a:r>
          </a:p>
          <a:p>
            <a:pPr marL="0" lvl="0" indent="0" algn="l" rtl="0">
              <a:spcBef>
                <a:spcPts val="0"/>
              </a:spcBef>
              <a:spcAft>
                <a:spcPts val="0"/>
              </a:spcAft>
              <a:buNone/>
            </a:pPr>
            <a:endParaRPr sz="1200" dirty="0"/>
          </a:p>
        </p:txBody>
      </p:sp>
      <p:sp>
        <p:nvSpPr>
          <p:cNvPr id="3" name="TextBox 2">
            <a:extLst>
              <a:ext uri="{FF2B5EF4-FFF2-40B4-BE49-F238E27FC236}">
                <a16:creationId xmlns:a16="http://schemas.microsoft.com/office/drawing/2014/main" id="{266D4893-A837-6C12-1BC1-5A811AB3AEEF}"/>
              </a:ext>
            </a:extLst>
          </p:cNvPr>
          <p:cNvSpPr txBox="1"/>
          <p:nvPr/>
        </p:nvSpPr>
        <p:spPr>
          <a:xfrm>
            <a:off x="2517803" y="643890"/>
            <a:ext cx="4108392" cy="369332"/>
          </a:xfrm>
          <a:prstGeom prst="rect">
            <a:avLst/>
          </a:prstGeom>
          <a:noFill/>
        </p:spPr>
        <p:txBody>
          <a:bodyPr wrap="square">
            <a:spAutoFit/>
          </a:bodyPr>
          <a:lstStyle/>
          <a:p>
            <a:r>
              <a:rPr lang="en-US" sz="1800" dirty="0">
                <a:latin typeface="Work Sans SemiBold" pitchFamily="2" charset="0"/>
              </a:rPr>
              <a:t>STAT- 4650 MACHINE LEARNING</a:t>
            </a:r>
          </a:p>
        </p:txBody>
      </p:sp>
      <p:pic>
        <p:nvPicPr>
          <p:cNvPr id="4" name="Picture 3">
            <a:extLst>
              <a:ext uri="{FF2B5EF4-FFF2-40B4-BE49-F238E27FC236}">
                <a16:creationId xmlns:a16="http://schemas.microsoft.com/office/drawing/2014/main" id="{A2BC511D-4ACD-3F29-583D-F977947FCB0B}"/>
              </a:ext>
            </a:extLst>
          </p:cNvPr>
          <p:cNvPicPr>
            <a:picLocks noChangeAspect="1"/>
          </p:cNvPicPr>
          <p:nvPr/>
        </p:nvPicPr>
        <p:blipFill>
          <a:blip r:embed="rId3"/>
          <a:stretch>
            <a:fillRect/>
          </a:stretch>
        </p:blipFill>
        <p:spPr>
          <a:xfrm>
            <a:off x="3861551" y="87334"/>
            <a:ext cx="1566947" cy="461175"/>
          </a:xfrm>
          <a:prstGeom prst="rect">
            <a:avLst/>
          </a:prstGeom>
        </p:spPr>
      </p:pic>
      <p:pic>
        <p:nvPicPr>
          <p:cNvPr id="5" name="Picture 4">
            <a:extLst>
              <a:ext uri="{FF2B5EF4-FFF2-40B4-BE49-F238E27FC236}">
                <a16:creationId xmlns:a16="http://schemas.microsoft.com/office/drawing/2014/main" id="{A1D08371-8924-00F5-E109-8A5D984C0DC3}"/>
              </a:ext>
            </a:extLst>
          </p:cNvPr>
          <p:cNvPicPr>
            <a:picLocks noChangeAspect="1"/>
          </p:cNvPicPr>
          <p:nvPr/>
        </p:nvPicPr>
        <p:blipFill>
          <a:blip r:embed="rId4"/>
          <a:stretch>
            <a:fillRect/>
          </a:stretch>
        </p:blipFill>
        <p:spPr>
          <a:xfrm>
            <a:off x="2208436" y="2077630"/>
            <a:ext cx="2286882" cy="258130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45"/>
          <p:cNvSpPr txBox="1">
            <a:spLocks noGrp="1"/>
          </p:cNvSpPr>
          <p:nvPr>
            <p:ph type="title"/>
          </p:nvPr>
        </p:nvSpPr>
        <p:spPr>
          <a:xfrm>
            <a:off x="720000" y="365760"/>
            <a:ext cx="77040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MODELS DEVELOPED</a:t>
            </a:r>
            <a:endParaRPr dirty="0"/>
          </a:p>
        </p:txBody>
      </p:sp>
      <p:sp>
        <p:nvSpPr>
          <p:cNvPr id="2" name="Google Shape;876;p42">
            <a:extLst>
              <a:ext uri="{FF2B5EF4-FFF2-40B4-BE49-F238E27FC236}">
                <a16:creationId xmlns:a16="http://schemas.microsoft.com/office/drawing/2014/main" id="{74337DFF-855B-DC0D-BEA5-B023DE3BC65E}"/>
              </a:ext>
            </a:extLst>
          </p:cNvPr>
          <p:cNvSpPr txBox="1">
            <a:spLocks noGrp="1"/>
          </p:cNvSpPr>
          <p:nvPr>
            <p:ph type="subTitle" idx="1"/>
          </p:nvPr>
        </p:nvSpPr>
        <p:spPr>
          <a:xfrm>
            <a:off x="609163" y="1146987"/>
            <a:ext cx="7704000" cy="28495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dirty="0"/>
              <a:t>We have built the following Machine Learning models :</a:t>
            </a:r>
          </a:p>
          <a:p>
            <a:pPr marL="285750" lvl="0" indent="-285750" algn="l" rtl="0">
              <a:spcBef>
                <a:spcPts val="0"/>
              </a:spcBef>
              <a:spcAft>
                <a:spcPts val="0"/>
              </a:spcAft>
              <a:buFont typeface="Arial" panose="020B0604020202020204" pitchFamily="34" charset="0"/>
              <a:buChar char="•"/>
            </a:pPr>
            <a:endParaRPr lang="en-US" dirty="0"/>
          </a:p>
          <a:p>
            <a:pPr marL="342900" lvl="0" indent="-342900" algn="l" rtl="0">
              <a:spcBef>
                <a:spcPts val="0"/>
              </a:spcBef>
              <a:spcAft>
                <a:spcPts val="0"/>
              </a:spcAft>
              <a:buFont typeface="+mj-lt"/>
              <a:buAutoNum type="arabicPeriod"/>
            </a:pPr>
            <a:r>
              <a:rPr lang="en-US" dirty="0"/>
              <a:t>Logistic Regression</a:t>
            </a:r>
          </a:p>
          <a:p>
            <a:pPr marL="342900" lvl="0" indent="-342900" algn="l" rtl="0">
              <a:spcBef>
                <a:spcPts val="0"/>
              </a:spcBef>
              <a:spcAft>
                <a:spcPts val="0"/>
              </a:spcAft>
              <a:buFont typeface="+mj-lt"/>
              <a:buAutoNum type="arabicPeriod"/>
            </a:pPr>
            <a:endParaRPr lang="en-US" dirty="0"/>
          </a:p>
          <a:p>
            <a:pPr marL="342900" lvl="0" indent="-342900" algn="l" rtl="0">
              <a:spcBef>
                <a:spcPts val="0"/>
              </a:spcBef>
              <a:spcAft>
                <a:spcPts val="0"/>
              </a:spcAft>
              <a:buFont typeface="+mj-lt"/>
              <a:buAutoNum type="arabicPeriod"/>
            </a:pPr>
            <a:r>
              <a:rPr lang="en-US" dirty="0"/>
              <a:t>K Nearest Neighbor (KNN)</a:t>
            </a:r>
          </a:p>
          <a:p>
            <a:pPr marL="342900" lvl="0" indent="-342900" algn="l" rtl="0">
              <a:spcBef>
                <a:spcPts val="0"/>
              </a:spcBef>
              <a:spcAft>
                <a:spcPts val="0"/>
              </a:spcAft>
              <a:buFont typeface="+mj-lt"/>
              <a:buAutoNum type="arabicPeriod"/>
            </a:pPr>
            <a:endParaRPr lang="en-US" dirty="0"/>
          </a:p>
          <a:p>
            <a:pPr marL="342900" lvl="0" indent="-342900" algn="l" rtl="0">
              <a:spcBef>
                <a:spcPts val="0"/>
              </a:spcBef>
              <a:spcAft>
                <a:spcPts val="0"/>
              </a:spcAft>
              <a:buFont typeface="+mj-lt"/>
              <a:buAutoNum type="arabicPeriod"/>
            </a:pPr>
            <a:r>
              <a:rPr lang="en-US" dirty="0"/>
              <a:t>Naïve Bayes</a:t>
            </a:r>
          </a:p>
          <a:p>
            <a:pPr marL="342900" lvl="0" indent="-342900" algn="l" rtl="0">
              <a:spcBef>
                <a:spcPts val="0"/>
              </a:spcBef>
              <a:spcAft>
                <a:spcPts val="0"/>
              </a:spcAft>
              <a:buFont typeface="+mj-lt"/>
              <a:buAutoNum type="arabicPeriod"/>
            </a:pPr>
            <a:endParaRPr lang="en-US" dirty="0"/>
          </a:p>
          <a:p>
            <a:pPr marL="342900" lvl="0" indent="-342900" algn="l" rtl="0">
              <a:spcBef>
                <a:spcPts val="0"/>
              </a:spcBef>
              <a:spcAft>
                <a:spcPts val="0"/>
              </a:spcAft>
              <a:buFont typeface="+mj-lt"/>
              <a:buAutoNum type="arabicPeriod"/>
            </a:pPr>
            <a:r>
              <a:rPr lang="en-US" dirty="0"/>
              <a:t>Support Vector Machine</a:t>
            </a:r>
          </a:p>
          <a:p>
            <a:pPr marL="342900" lvl="0" indent="-342900" algn="l" rtl="0">
              <a:spcBef>
                <a:spcPts val="0"/>
              </a:spcBef>
              <a:spcAft>
                <a:spcPts val="0"/>
              </a:spcAft>
              <a:buFont typeface="+mj-lt"/>
              <a:buAutoNum type="arabicPeriod"/>
            </a:pPr>
            <a:endParaRPr lang="en-US" dirty="0"/>
          </a:p>
          <a:p>
            <a:pPr marL="342900" lvl="0" indent="-342900" algn="l" rtl="0">
              <a:spcBef>
                <a:spcPts val="0"/>
              </a:spcBef>
              <a:spcAft>
                <a:spcPts val="0"/>
              </a:spcAft>
              <a:buFont typeface="+mj-lt"/>
              <a:buAutoNum type="arabicPeriod"/>
            </a:pPr>
            <a:r>
              <a:rPr lang="en-US" dirty="0"/>
              <a:t>Decision Tree Method</a:t>
            </a:r>
          </a:p>
        </p:txBody>
      </p:sp>
      <p:pic>
        <p:nvPicPr>
          <p:cNvPr id="3074" name="Picture 2" descr="Supervised Learning Algorithms (K NN, SVM and Naive Bayes) – Machine  Learning">
            <a:extLst>
              <a:ext uri="{FF2B5EF4-FFF2-40B4-BE49-F238E27FC236}">
                <a16:creationId xmlns:a16="http://schemas.microsoft.com/office/drawing/2014/main" id="{12B0680F-E313-F679-4BDD-F98E514192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0327" y="1697182"/>
            <a:ext cx="3754581" cy="2680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787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9" name="Google Shape;949;p46"/>
          <p:cNvSpPr txBox="1">
            <a:spLocks noGrp="1"/>
          </p:cNvSpPr>
          <p:nvPr>
            <p:ph type="title"/>
          </p:nvPr>
        </p:nvSpPr>
        <p:spPr>
          <a:xfrm>
            <a:off x="720000" y="365760"/>
            <a:ext cx="77040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PREDICTIVE MODELS</a:t>
            </a:r>
            <a:endParaRPr dirty="0"/>
          </a:p>
        </p:txBody>
      </p:sp>
      <p:pic>
        <p:nvPicPr>
          <p:cNvPr id="25" name="Picture 24">
            <a:extLst>
              <a:ext uri="{FF2B5EF4-FFF2-40B4-BE49-F238E27FC236}">
                <a16:creationId xmlns:a16="http://schemas.microsoft.com/office/drawing/2014/main" id="{D3C60ABA-60C1-3052-57AE-B14B1CF94FD0}"/>
              </a:ext>
            </a:extLst>
          </p:cNvPr>
          <p:cNvPicPr>
            <a:picLocks noChangeAspect="1"/>
          </p:cNvPicPr>
          <p:nvPr/>
        </p:nvPicPr>
        <p:blipFill>
          <a:blip r:embed="rId3"/>
          <a:stretch>
            <a:fillRect/>
          </a:stretch>
        </p:blipFill>
        <p:spPr>
          <a:xfrm>
            <a:off x="720000" y="1221881"/>
            <a:ext cx="3228108" cy="2957243"/>
          </a:xfrm>
          <a:prstGeom prst="rect">
            <a:avLst/>
          </a:prstGeom>
        </p:spPr>
      </p:pic>
      <p:sp>
        <p:nvSpPr>
          <p:cNvPr id="26" name="TextBox 25">
            <a:extLst>
              <a:ext uri="{FF2B5EF4-FFF2-40B4-BE49-F238E27FC236}">
                <a16:creationId xmlns:a16="http://schemas.microsoft.com/office/drawing/2014/main" id="{7B2567FF-AAD1-729D-1194-02B5949E365A}"/>
              </a:ext>
            </a:extLst>
          </p:cNvPr>
          <p:cNvSpPr txBox="1"/>
          <p:nvPr/>
        </p:nvSpPr>
        <p:spPr>
          <a:xfrm>
            <a:off x="719999" y="4319748"/>
            <a:ext cx="3228109" cy="276999"/>
          </a:xfrm>
          <a:prstGeom prst="rect">
            <a:avLst/>
          </a:prstGeom>
          <a:noFill/>
        </p:spPr>
        <p:txBody>
          <a:bodyPr wrap="square">
            <a:spAutoFit/>
          </a:bodyPr>
          <a:lstStyle/>
          <a:p>
            <a:pPr algn="ctr"/>
            <a:r>
              <a:rPr lang="en-US" sz="1200" dirty="0">
                <a:latin typeface="Albert Sans" panose="020B0604020202020204" charset="0"/>
                <a:cs typeface="Times New Roman" panose="02020603050405020304" pitchFamily="18" charset="0"/>
              </a:rPr>
              <a:t>Confusion Matrix of Logistic regression</a:t>
            </a:r>
          </a:p>
        </p:txBody>
      </p:sp>
      <p:pic>
        <p:nvPicPr>
          <p:cNvPr id="27" name="Picture 26">
            <a:extLst>
              <a:ext uri="{FF2B5EF4-FFF2-40B4-BE49-F238E27FC236}">
                <a16:creationId xmlns:a16="http://schemas.microsoft.com/office/drawing/2014/main" id="{B2792A08-567A-E6A7-197B-BE67B61E1268}"/>
              </a:ext>
            </a:extLst>
          </p:cNvPr>
          <p:cNvPicPr>
            <a:picLocks noChangeAspect="1"/>
          </p:cNvPicPr>
          <p:nvPr/>
        </p:nvPicPr>
        <p:blipFill>
          <a:blip r:embed="rId4"/>
          <a:stretch>
            <a:fillRect/>
          </a:stretch>
        </p:blipFill>
        <p:spPr>
          <a:xfrm>
            <a:off x="4775737" y="1221881"/>
            <a:ext cx="3289368" cy="2957243"/>
          </a:xfrm>
          <a:prstGeom prst="rect">
            <a:avLst/>
          </a:prstGeom>
        </p:spPr>
      </p:pic>
      <p:sp>
        <p:nvSpPr>
          <p:cNvPr id="28" name="TextBox 27">
            <a:extLst>
              <a:ext uri="{FF2B5EF4-FFF2-40B4-BE49-F238E27FC236}">
                <a16:creationId xmlns:a16="http://schemas.microsoft.com/office/drawing/2014/main" id="{977FABBB-71CE-A9F9-5E32-2EA19E9F31C0}"/>
              </a:ext>
            </a:extLst>
          </p:cNvPr>
          <p:cNvSpPr txBox="1"/>
          <p:nvPr/>
        </p:nvSpPr>
        <p:spPr>
          <a:xfrm>
            <a:off x="4831155" y="4319747"/>
            <a:ext cx="3289368" cy="276999"/>
          </a:xfrm>
          <a:prstGeom prst="rect">
            <a:avLst/>
          </a:prstGeom>
          <a:noFill/>
        </p:spPr>
        <p:txBody>
          <a:bodyPr wrap="square">
            <a:spAutoFit/>
          </a:bodyPr>
          <a:lstStyle/>
          <a:p>
            <a:pPr algn="ctr"/>
            <a:r>
              <a:rPr lang="en-US" sz="1200" dirty="0">
                <a:latin typeface="Albert Sans" panose="020B0604020202020204" charset="0"/>
                <a:cs typeface="Times New Roman" panose="02020603050405020304" pitchFamily="18" charset="0"/>
              </a:rPr>
              <a:t>Confusion Matrix of KNN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9" name="Google Shape;949;p46"/>
          <p:cNvSpPr txBox="1">
            <a:spLocks noGrp="1"/>
          </p:cNvSpPr>
          <p:nvPr>
            <p:ph type="title"/>
          </p:nvPr>
        </p:nvSpPr>
        <p:spPr>
          <a:xfrm>
            <a:off x="720000" y="365760"/>
            <a:ext cx="77040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PREDICTIVE MODELS</a:t>
            </a:r>
            <a:endParaRPr dirty="0"/>
          </a:p>
        </p:txBody>
      </p:sp>
      <p:sp>
        <p:nvSpPr>
          <p:cNvPr id="26" name="TextBox 25">
            <a:extLst>
              <a:ext uri="{FF2B5EF4-FFF2-40B4-BE49-F238E27FC236}">
                <a16:creationId xmlns:a16="http://schemas.microsoft.com/office/drawing/2014/main" id="{7B2567FF-AAD1-729D-1194-02B5949E365A}"/>
              </a:ext>
            </a:extLst>
          </p:cNvPr>
          <p:cNvSpPr txBox="1"/>
          <p:nvPr/>
        </p:nvSpPr>
        <p:spPr>
          <a:xfrm>
            <a:off x="719999" y="4319748"/>
            <a:ext cx="3228109" cy="276999"/>
          </a:xfrm>
          <a:prstGeom prst="rect">
            <a:avLst/>
          </a:prstGeom>
          <a:noFill/>
        </p:spPr>
        <p:txBody>
          <a:bodyPr wrap="square">
            <a:spAutoFit/>
          </a:bodyPr>
          <a:lstStyle/>
          <a:p>
            <a:pPr algn="ctr"/>
            <a:r>
              <a:rPr lang="en-US" sz="1200" dirty="0">
                <a:latin typeface="Albert Sans" panose="020B0604020202020204" charset="0"/>
                <a:cs typeface="Times New Roman" panose="02020603050405020304" pitchFamily="18" charset="0"/>
              </a:rPr>
              <a:t>Confusion Matrix of Naïve Bayes</a:t>
            </a:r>
          </a:p>
        </p:txBody>
      </p:sp>
      <p:sp>
        <p:nvSpPr>
          <p:cNvPr id="28" name="TextBox 27">
            <a:extLst>
              <a:ext uri="{FF2B5EF4-FFF2-40B4-BE49-F238E27FC236}">
                <a16:creationId xmlns:a16="http://schemas.microsoft.com/office/drawing/2014/main" id="{977FABBB-71CE-A9F9-5E32-2EA19E9F31C0}"/>
              </a:ext>
            </a:extLst>
          </p:cNvPr>
          <p:cNvSpPr txBox="1"/>
          <p:nvPr/>
        </p:nvSpPr>
        <p:spPr>
          <a:xfrm>
            <a:off x="4775737" y="4319748"/>
            <a:ext cx="3289368" cy="276999"/>
          </a:xfrm>
          <a:prstGeom prst="rect">
            <a:avLst/>
          </a:prstGeom>
          <a:noFill/>
        </p:spPr>
        <p:txBody>
          <a:bodyPr wrap="square">
            <a:spAutoFit/>
          </a:bodyPr>
          <a:lstStyle/>
          <a:p>
            <a:pPr algn="ctr"/>
            <a:r>
              <a:rPr lang="en-US" sz="1200" dirty="0">
                <a:latin typeface="Albert Sans" panose="020B0604020202020204" charset="0"/>
                <a:cs typeface="Times New Roman" panose="02020603050405020304" pitchFamily="18" charset="0"/>
              </a:rPr>
              <a:t>Confusion Matrix of SVM</a:t>
            </a:r>
          </a:p>
        </p:txBody>
      </p:sp>
      <p:pic>
        <p:nvPicPr>
          <p:cNvPr id="2" name="Picture 1">
            <a:extLst>
              <a:ext uri="{FF2B5EF4-FFF2-40B4-BE49-F238E27FC236}">
                <a16:creationId xmlns:a16="http://schemas.microsoft.com/office/drawing/2014/main" id="{315BB8BA-04E8-F537-60F4-0A1533232581}"/>
              </a:ext>
            </a:extLst>
          </p:cNvPr>
          <p:cNvPicPr>
            <a:picLocks noChangeAspect="1"/>
          </p:cNvPicPr>
          <p:nvPr/>
        </p:nvPicPr>
        <p:blipFill>
          <a:blip r:embed="rId3"/>
          <a:stretch>
            <a:fillRect/>
          </a:stretch>
        </p:blipFill>
        <p:spPr>
          <a:xfrm>
            <a:off x="602409" y="1225015"/>
            <a:ext cx="3345700" cy="2954109"/>
          </a:xfrm>
          <a:prstGeom prst="rect">
            <a:avLst/>
          </a:prstGeom>
        </p:spPr>
      </p:pic>
      <p:pic>
        <p:nvPicPr>
          <p:cNvPr id="3" name="Picture 2">
            <a:extLst>
              <a:ext uri="{FF2B5EF4-FFF2-40B4-BE49-F238E27FC236}">
                <a16:creationId xmlns:a16="http://schemas.microsoft.com/office/drawing/2014/main" id="{5AD86585-1672-F60B-3A6A-C7F5AAB9812B}"/>
              </a:ext>
            </a:extLst>
          </p:cNvPr>
          <p:cNvPicPr>
            <a:picLocks noChangeAspect="1"/>
          </p:cNvPicPr>
          <p:nvPr/>
        </p:nvPicPr>
        <p:blipFill>
          <a:blip r:embed="rId4"/>
          <a:stretch>
            <a:fillRect/>
          </a:stretch>
        </p:blipFill>
        <p:spPr>
          <a:xfrm>
            <a:off x="4840419" y="1225015"/>
            <a:ext cx="3224686" cy="2954109"/>
          </a:xfrm>
          <a:prstGeom prst="rect">
            <a:avLst/>
          </a:prstGeom>
        </p:spPr>
      </p:pic>
    </p:spTree>
    <p:extLst>
      <p:ext uri="{BB962C8B-B14F-4D97-AF65-F5344CB8AC3E}">
        <p14:creationId xmlns:p14="http://schemas.microsoft.com/office/powerpoint/2010/main" val="2162290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9" name="Google Shape;949;p46"/>
          <p:cNvSpPr txBox="1">
            <a:spLocks noGrp="1"/>
          </p:cNvSpPr>
          <p:nvPr>
            <p:ph type="title"/>
          </p:nvPr>
        </p:nvSpPr>
        <p:spPr>
          <a:xfrm>
            <a:off x="720000" y="365760"/>
            <a:ext cx="77040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PREDICTIVE MODELS</a:t>
            </a:r>
            <a:endParaRPr dirty="0"/>
          </a:p>
        </p:txBody>
      </p:sp>
      <p:sp>
        <p:nvSpPr>
          <p:cNvPr id="26" name="TextBox 25">
            <a:extLst>
              <a:ext uri="{FF2B5EF4-FFF2-40B4-BE49-F238E27FC236}">
                <a16:creationId xmlns:a16="http://schemas.microsoft.com/office/drawing/2014/main" id="{7B2567FF-AAD1-729D-1194-02B5949E365A}"/>
              </a:ext>
            </a:extLst>
          </p:cNvPr>
          <p:cNvSpPr txBox="1"/>
          <p:nvPr/>
        </p:nvSpPr>
        <p:spPr>
          <a:xfrm>
            <a:off x="3263766" y="4137539"/>
            <a:ext cx="3228109" cy="276999"/>
          </a:xfrm>
          <a:prstGeom prst="rect">
            <a:avLst/>
          </a:prstGeom>
          <a:noFill/>
        </p:spPr>
        <p:txBody>
          <a:bodyPr wrap="square">
            <a:spAutoFit/>
          </a:bodyPr>
          <a:lstStyle/>
          <a:p>
            <a:pPr algn="ctr"/>
            <a:r>
              <a:rPr lang="en-US" sz="1200" dirty="0">
                <a:latin typeface="Albert Sans" panose="020B0604020202020204" charset="0"/>
                <a:cs typeface="Times New Roman" panose="02020603050405020304" pitchFamily="18" charset="0"/>
              </a:rPr>
              <a:t>Confusion Matrix of Decision Tree</a:t>
            </a:r>
          </a:p>
        </p:txBody>
      </p:sp>
      <p:pic>
        <p:nvPicPr>
          <p:cNvPr id="4" name="Picture 3">
            <a:extLst>
              <a:ext uri="{FF2B5EF4-FFF2-40B4-BE49-F238E27FC236}">
                <a16:creationId xmlns:a16="http://schemas.microsoft.com/office/drawing/2014/main" id="{07A1EEE7-A9B6-F703-23BE-75C738A19697}"/>
              </a:ext>
            </a:extLst>
          </p:cNvPr>
          <p:cNvPicPr>
            <a:picLocks noChangeAspect="1"/>
          </p:cNvPicPr>
          <p:nvPr/>
        </p:nvPicPr>
        <p:blipFill>
          <a:blip r:embed="rId3"/>
          <a:stretch>
            <a:fillRect/>
          </a:stretch>
        </p:blipFill>
        <p:spPr>
          <a:xfrm>
            <a:off x="3335221" y="1158586"/>
            <a:ext cx="3085200" cy="2826327"/>
          </a:xfrm>
          <a:prstGeom prst="rect">
            <a:avLst/>
          </a:prstGeom>
        </p:spPr>
      </p:pic>
    </p:spTree>
    <p:extLst>
      <p:ext uri="{BB962C8B-B14F-4D97-AF65-F5344CB8AC3E}">
        <p14:creationId xmlns:p14="http://schemas.microsoft.com/office/powerpoint/2010/main" val="419771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45"/>
          <p:cNvSpPr txBox="1">
            <a:spLocks noGrp="1"/>
          </p:cNvSpPr>
          <p:nvPr>
            <p:ph type="title"/>
          </p:nvPr>
        </p:nvSpPr>
        <p:spPr>
          <a:xfrm>
            <a:off x="720000" y="365760"/>
            <a:ext cx="77040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PERFORMANCE ANALYSIS OF MODELS DEVELOPED</a:t>
            </a:r>
            <a:endParaRPr dirty="0"/>
          </a:p>
        </p:txBody>
      </p:sp>
      <p:graphicFrame>
        <p:nvGraphicFramePr>
          <p:cNvPr id="16" name="Table 15">
            <a:extLst>
              <a:ext uri="{FF2B5EF4-FFF2-40B4-BE49-F238E27FC236}">
                <a16:creationId xmlns:a16="http://schemas.microsoft.com/office/drawing/2014/main" id="{DCB7CDEC-F96E-4385-4542-76CBCCFB3DFF}"/>
              </a:ext>
            </a:extLst>
          </p:cNvPr>
          <p:cNvGraphicFramePr>
            <a:graphicFrameLocks noGrp="1"/>
          </p:cNvGraphicFramePr>
          <p:nvPr/>
        </p:nvGraphicFramePr>
        <p:xfrm>
          <a:off x="800014" y="1722486"/>
          <a:ext cx="7543971" cy="2432819"/>
        </p:xfrm>
        <a:graphic>
          <a:graphicData uri="http://schemas.openxmlformats.org/drawingml/2006/table">
            <a:tbl>
              <a:tblPr firstRow="1" bandRow="1">
                <a:tableStyleId>{BC89EF96-8CEA-46FF-86C4-4CE0E7609802}</a:tableStyleId>
              </a:tblPr>
              <a:tblGrid>
                <a:gridCol w="1777175">
                  <a:extLst>
                    <a:ext uri="{9D8B030D-6E8A-4147-A177-3AD203B41FA5}">
                      <a16:colId xmlns:a16="http://schemas.microsoft.com/office/drawing/2014/main" val="456605591"/>
                    </a:ext>
                  </a:extLst>
                </a:gridCol>
                <a:gridCol w="1544851">
                  <a:extLst>
                    <a:ext uri="{9D8B030D-6E8A-4147-A177-3AD203B41FA5}">
                      <a16:colId xmlns:a16="http://schemas.microsoft.com/office/drawing/2014/main" val="4148729970"/>
                    </a:ext>
                  </a:extLst>
                </a:gridCol>
                <a:gridCol w="1407315">
                  <a:extLst>
                    <a:ext uri="{9D8B030D-6E8A-4147-A177-3AD203B41FA5}">
                      <a16:colId xmlns:a16="http://schemas.microsoft.com/office/drawing/2014/main" val="3837309753"/>
                    </a:ext>
                  </a:extLst>
                </a:gridCol>
                <a:gridCol w="1407315">
                  <a:extLst>
                    <a:ext uri="{9D8B030D-6E8A-4147-A177-3AD203B41FA5}">
                      <a16:colId xmlns:a16="http://schemas.microsoft.com/office/drawing/2014/main" val="2243931187"/>
                    </a:ext>
                  </a:extLst>
                </a:gridCol>
                <a:gridCol w="1407315">
                  <a:extLst>
                    <a:ext uri="{9D8B030D-6E8A-4147-A177-3AD203B41FA5}">
                      <a16:colId xmlns:a16="http://schemas.microsoft.com/office/drawing/2014/main" val="3183194034"/>
                    </a:ext>
                  </a:extLst>
                </a:gridCol>
              </a:tblGrid>
              <a:tr h="420178">
                <a:tc>
                  <a:txBody>
                    <a:bodyPr/>
                    <a:lstStyle/>
                    <a:p>
                      <a:pPr algn="ctr"/>
                      <a:r>
                        <a:rPr lang="en-IR" sz="1800" b="1" u="none" strike="noStrike" kern="1200" cap="none" dirty="0">
                          <a:solidFill>
                            <a:schemeClr val="bg1">
                              <a:lumMod val="10000"/>
                            </a:schemeClr>
                          </a:solidFill>
                          <a:latin typeface="Albert Sans" panose="020B0604020202020204" charset="0"/>
                          <a:sym typeface="Arial"/>
                        </a:rPr>
                        <a:t>Model</a:t>
                      </a:r>
                      <a:endParaRPr lang="en-IR" sz="1800" b="1" i="0" u="none" strike="noStrike" kern="1200" cap="none" dirty="0">
                        <a:solidFill>
                          <a:schemeClr val="bg1">
                            <a:lumMod val="10000"/>
                          </a:schemeClr>
                        </a:solidFill>
                        <a:latin typeface="Albert Sans" panose="020B0604020202020204" charset="0"/>
                        <a:ea typeface="+mn-ea"/>
                        <a:cs typeface="Times New Roman" panose="02020603050405020304" pitchFamily="18" charset="0"/>
                        <a:sym typeface="Arial"/>
                      </a:endParaRPr>
                    </a:p>
                  </a:txBody>
                  <a:tcPr/>
                </a:tc>
                <a:tc>
                  <a:txBody>
                    <a:bodyPr/>
                    <a:lstStyle/>
                    <a:p>
                      <a:pPr algn="ctr"/>
                      <a:r>
                        <a:rPr lang="en-IR" sz="1800" b="1" u="none" strike="noStrike" kern="1200" cap="none" dirty="0">
                          <a:solidFill>
                            <a:schemeClr val="bg1">
                              <a:lumMod val="10000"/>
                            </a:schemeClr>
                          </a:solidFill>
                          <a:latin typeface="Albert Sans" panose="020B0604020202020204" charset="0"/>
                          <a:sym typeface="Arial"/>
                        </a:rPr>
                        <a:t>Accuracy</a:t>
                      </a:r>
                      <a:endParaRPr lang="en-IR" sz="1800" b="1" i="0" u="none" strike="noStrike" kern="1200" cap="none" dirty="0">
                        <a:solidFill>
                          <a:schemeClr val="bg1">
                            <a:lumMod val="10000"/>
                          </a:schemeClr>
                        </a:solidFill>
                        <a:latin typeface="Albert Sans" panose="020B0604020202020204" charset="0"/>
                        <a:ea typeface="+mn-ea"/>
                        <a:cs typeface="Times New Roman" panose="02020603050405020304" pitchFamily="18" charset="0"/>
                        <a:sym typeface="Arial"/>
                      </a:endParaRPr>
                    </a:p>
                  </a:txBody>
                  <a:tcPr/>
                </a:tc>
                <a:tc>
                  <a:txBody>
                    <a:bodyPr/>
                    <a:lstStyle/>
                    <a:p>
                      <a:pPr algn="ctr"/>
                      <a:r>
                        <a:rPr lang="en-US" sz="1800" b="1" u="none" strike="noStrike" kern="1200" cap="none" dirty="0">
                          <a:solidFill>
                            <a:schemeClr val="bg1">
                              <a:lumMod val="10000"/>
                            </a:schemeClr>
                          </a:solidFill>
                          <a:latin typeface="Albert Sans" panose="020B0604020202020204" charset="0"/>
                          <a:sym typeface="Arial"/>
                        </a:rPr>
                        <a:t>Precision</a:t>
                      </a:r>
                      <a:endParaRPr lang="en-IR" sz="1800" b="1" i="0" u="none" strike="noStrike" kern="1200" cap="none" dirty="0">
                        <a:solidFill>
                          <a:schemeClr val="bg1">
                            <a:lumMod val="10000"/>
                          </a:schemeClr>
                        </a:solidFill>
                        <a:latin typeface="Albert Sans" panose="020B0604020202020204" charset="0"/>
                        <a:ea typeface="+mn-ea"/>
                        <a:cs typeface="Times New Roman" panose="02020603050405020304" pitchFamily="18" charset="0"/>
                        <a:sym typeface="Arial"/>
                      </a:endParaRPr>
                    </a:p>
                  </a:txBody>
                  <a:tcPr/>
                </a:tc>
                <a:tc>
                  <a:txBody>
                    <a:bodyPr/>
                    <a:lstStyle/>
                    <a:p>
                      <a:pPr algn="ctr"/>
                      <a:r>
                        <a:rPr lang="en-US" sz="1800" b="1" u="none" strike="noStrike" kern="1200" cap="none" dirty="0">
                          <a:solidFill>
                            <a:schemeClr val="bg1">
                              <a:lumMod val="10000"/>
                            </a:schemeClr>
                          </a:solidFill>
                          <a:latin typeface="Albert Sans" panose="020B0604020202020204" charset="0"/>
                          <a:sym typeface="Arial"/>
                        </a:rPr>
                        <a:t>Recall</a:t>
                      </a:r>
                      <a:endParaRPr lang="en-IR" sz="1800" b="1" i="0" u="none" strike="noStrike" kern="1200" cap="none" dirty="0">
                        <a:solidFill>
                          <a:schemeClr val="bg1">
                            <a:lumMod val="10000"/>
                          </a:schemeClr>
                        </a:solidFill>
                        <a:latin typeface="Albert Sans" panose="020B0604020202020204" charset="0"/>
                        <a:ea typeface="+mn-ea"/>
                        <a:cs typeface="Times New Roman" panose="02020603050405020304" pitchFamily="18" charset="0"/>
                        <a:sym typeface="Arial"/>
                      </a:endParaRPr>
                    </a:p>
                  </a:txBody>
                  <a:tcPr/>
                </a:tc>
                <a:tc>
                  <a:txBody>
                    <a:bodyPr/>
                    <a:lstStyle/>
                    <a:p>
                      <a:pPr algn="ctr"/>
                      <a:r>
                        <a:rPr lang="en-US" sz="1800" b="1" i="0" u="none" strike="noStrike" kern="1200" cap="none" dirty="0">
                          <a:solidFill>
                            <a:schemeClr val="bg1">
                              <a:lumMod val="10000"/>
                            </a:schemeClr>
                          </a:solidFill>
                          <a:latin typeface="Albert Sans" panose="020B0604020202020204" charset="0"/>
                          <a:ea typeface="+mn-ea"/>
                          <a:cs typeface="Times New Roman" panose="02020603050405020304" pitchFamily="18" charset="0"/>
                          <a:sym typeface="Arial"/>
                        </a:rPr>
                        <a:t>F1 Score</a:t>
                      </a:r>
                      <a:endParaRPr lang="en-IR" sz="1800" b="1" i="0" u="none" strike="noStrike" kern="1200" cap="none" dirty="0">
                        <a:solidFill>
                          <a:schemeClr val="bg1">
                            <a:lumMod val="10000"/>
                          </a:schemeClr>
                        </a:solidFill>
                        <a:latin typeface="Albert Sans" panose="020B0604020202020204" charset="0"/>
                        <a:ea typeface="+mn-ea"/>
                        <a:cs typeface="Times New Roman" panose="02020603050405020304" pitchFamily="18" charset="0"/>
                        <a:sym typeface="Arial"/>
                      </a:endParaRPr>
                    </a:p>
                  </a:txBody>
                  <a:tcPr/>
                </a:tc>
                <a:extLst>
                  <a:ext uri="{0D108BD9-81ED-4DB2-BD59-A6C34878D82A}">
                    <a16:rowId xmlns:a16="http://schemas.microsoft.com/office/drawing/2014/main" val="2786699957"/>
                  </a:ext>
                </a:extLst>
              </a:tr>
              <a:tr h="416129">
                <a:tc>
                  <a:txBody>
                    <a:bodyPr/>
                    <a:lstStyle/>
                    <a:p>
                      <a:pPr algn="ctr"/>
                      <a:r>
                        <a:rPr lang="en-US" sz="1400" b="0" u="none" strike="noStrike" cap="none" dirty="0">
                          <a:solidFill>
                            <a:schemeClr val="bg1">
                              <a:lumMod val="10000"/>
                            </a:schemeClr>
                          </a:solidFill>
                          <a:latin typeface="Albert Sans" panose="020B0604020202020204" charset="0"/>
                          <a:sym typeface="Arial"/>
                        </a:rPr>
                        <a:t>Logistic Regression</a:t>
                      </a:r>
                      <a:endParaRPr lang="en-IR" sz="1400" b="0" i="0" u="none" strike="noStrike" cap="none" dirty="0">
                        <a:solidFill>
                          <a:schemeClr val="bg1">
                            <a:lumMod val="10000"/>
                          </a:schemeClr>
                        </a:solidFill>
                        <a:latin typeface="Albert Sans" panose="020B0604020202020204" charset="0"/>
                        <a:ea typeface="+mn-ea"/>
                        <a:cs typeface="Times New Roman" panose="02020603050405020304" pitchFamily="18" charset="0"/>
                        <a:sym typeface="Arial"/>
                      </a:endParaRPr>
                    </a:p>
                  </a:txBody>
                  <a:tcPr/>
                </a:tc>
                <a:tc>
                  <a:txBody>
                    <a:bodyPr/>
                    <a:lstStyle/>
                    <a:p>
                      <a:pPr algn="ctr" rtl="0" fontAlgn="base"/>
                      <a:r>
                        <a:rPr lang="en-US" sz="1400" b="0" u="none" strike="noStrike" cap="none" dirty="0">
                          <a:solidFill>
                            <a:schemeClr val="dk1"/>
                          </a:solidFill>
                          <a:latin typeface="Albert Sans" panose="020B0604020202020204" charset="0"/>
                          <a:sym typeface="Arial"/>
                        </a:rPr>
                        <a:t>97.48% </a:t>
                      </a:r>
                      <a:endParaRPr lang="en-US" sz="1400" b="0" i="0" u="none" strike="noStrike" cap="none" dirty="0">
                        <a:solidFill>
                          <a:schemeClr val="dk1"/>
                        </a:solidFill>
                        <a:latin typeface="Albert Sans" panose="020B0604020202020204" charset="0"/>
                        <a:ea typeface="+mn-ea"/>
                        <a:cs typeface="+mn-cs"/>
                        <a:sym typeface="Arial"/>
                      </a:endParaRPr>
                    </a:p>
                  </a:txBody>
                  <a:tcPr/>
                </a:tc>
                <a:tc>
                  <a:txBody>
                    <a:bodyPr/>
                    <a:lstStyle/>
                    <a:p>
                      <a:pPr algn="ctr" rtl="0" fontAlgn="base"/>
                      <a:r>
                        <a:rPr lang="en-US" sz="1400" b="0" u="none" strike="noStrike" cap="none" dirty="0">
                          <a:solidFill>
                            <a:schemeClr val="dk1"/>
                          </a:solidFill>
                          <a:latin typeface="Albert Sans" panose="020B0604020202020204" charset="0"/>
                          <a:sym typeface="Arial"/>
                        </a:rPr>
                        <a:t>0.97 </a:t>
                      </a:r>
                      <a:endParaRPr lang="en-US" sz="1400" b="0" i="0" u="none" strike="noStrike" cap="none" dirty="0">
                        <a:solidFill>
                          <a:schemeClr val="dk1"/>
                        </a:solidFill>
                        <a:latin typeface="Albert Sans" panose="020B0604020202020204" charset="0"/>
                        <a:ea typeface="+mn-ea"/>
                        <a:cs typeface="+mn-cs"/>
                        <a:sym typeface="Arial"/>
                      </a:endParaRPr>
                    </a:p>
                  </a:txBody>
                  <a:tcPr/>
                </a:tc>
                <a:tc>
                  <a:txBody>
                    <a:bodyPr/>
                    <a:lstStyle/>
                    <a:p>
                      <a:pPr algn="ctr" rtl="0" fontAlgn="base"/>
                      <a:r>
                        <a:rPr lang="en-US" sz="1400" b="0" u="none" strike="noStrike" cap="none" dirty="0">
                          <a:solidFill>
                            <a:schemeClr val="dk1"/>
                          </a:solidFill>
                          <a:latin typeface="Albert Sans" panose="020B0604020202020204" charset="0"/>
                          <a:sym typeface="Arial"/>
                        </a:rPr>
                        <a:t>0.97 </a:t>
                      </a:r>
                      <a:endParaRPr lang="en-US" sz="1400" b="0" i="0" u="none" strike="noStrike" cap="none" dirty="0">
                        <a:solidFill>
                          <a:schemeClr val="dk1"/>
                        </a:solidFill>
                        <a:latin typeface="Albert Sans" panose="020B0604020202020204" charset="0"/>
                        <a:ea typeface="+mn-ea"/>
                        <a:cs typeface="+mn-cs"/>
                        <a:sym typeface="Arial"/>
                      </a:endParaRPr>
                    </a:p>
                  </a:txBody>
                  <a:tcPr/>
                </a:tc>
                <a:tc>
                  <a:txBody>
                    <a:bodyPr/>
                    <a:lstStyle/>
                    <a:p>
                      <a:pPr algn="ctr" rtl="0" fontAlgn="base"/>
                      <a:r>
                        <a:rPr lang="en-US" sz="1400" b="0" u="none" strike="noStrike" cap="none" dirty="0">
                          <a:solidFill>
                            <a:schemeClr val="dk1"/>
                          </a:solidFill>
                          <a:latin typeface="Albert Sans" panose="020B0604020202020204" charset="0"/>
                          <a:sym typeface="Arial"/>
                        </a:rPr>
                        <a:t>0.97</a:t>
                      </a:r>
                      <a:endParaRPr lang="en-US" sz="1400" b="0" i="0" u="none" strike="noStrike" cap="none" dirty="0">
                        <a:solidFill>
                          <a:schemeClr val="dk1"/>
                        </a:solidFill>
                        <a:latin typeface="Albert Sans" panose="020B0604020202020204" charset="0"/>
                        <a:ea typeface="+mn-ea"/>
                        <a:cs typeface="+mn-cs"/>
                        <a:sym typeface="Arial"/>
                      </a:endParaRPr>
                    </a:p>
                  </a:txBody>
                  <a:tcPr/>
                </a:tc>
                <a:extLst>
                  <a:ext uri="{0D108BD9-81ED-4DB2-BD59-A6C34878D82A}">
                    <a16:rowId xmlns:a16="http://schemas.microsoft.com/office/drawing/2014/main" val="1980182722"/>
                  </a:ext>
                </a:extLst>
              </a:tr>
              <a:tr h="380058">
                <a:tc>
                  <a:txBody>
                    <a:bodyPr/>
                    <a:lstStyle/>
                    <a:p>
                      <a:pPr algn="ctr"/>
                      <a:r>
                        <a:rPr lang="en-US" sz="1400" b="0" u="none" strike="noStrike" cap="none" dirty="0">
                          <a:solidFill>
                            <a:schemeClr val="bg1">
                              <a:lumMod val="10000"/>
                            </a:schemeClr>
                          </a:solidFill>
                          <a:latin typeface="Albert Sans" panose="020B0604020202020204" charset="0"/>
                          <a:sym typeface="Arial"/>
                        </a:rPr>
                        <a:t>KNN</a:t>
                      </a:r>
                      <a:endParaRPr lang="en-IR" sz="1400" b="0" i="0" u="none" strike="noStrike" cap="none" dirty="0">
                        <a:solidFill>
                          <a:schemeClr val="bg1">
                            <a:lumMod val="10000"/>
                          </a:schemeClr>
                        </a:solidFill>
                        <a:latin typeface="Albert Sans" panose="020B0604020202020204" charset="0"/>
                        <a:ea typeface="+mn-ea"/>
                        <a:cs typeface="Times New Roman" panose="02020603050405020304" pitchFamily="18" charset="0"/>
                        <a:sym typeface="Arial"/>
                      </a:endParaRPr>
                    </a:p>
                  </a:txBody>
                  <a:tcPr/>
                </a:tc>
                <a:tc>
                  <a:txBody>
                    <a:bodyPr/>
                    <a:lstStyle/>
                    <a:p>
                      <a:pPr algn="ctr"/>
                      <a:r>
                        <a:rPr lang="en-US" sz="1400" b="0" u="none" strike="noStrike" cap="none" dirty="0">
                          <a:solidFill>
                            <a:schemeClr val="dk1"/>
                          </a:solidFill>
                          <a:latin typeface="Albert Sans" panose="020B0604020202020204" charset="0"/>
                          <a:sym typeface="Arial"/>
                        </a:rPr>
                        <a:t>95.03%</a:t>
                      </a:r>
                      <a:endParaRPr lang="en-IR" sz="1400" b="0" i="0" u="none" strike="noStrike" cap="none" dirty="0">
                        <a:solidFill>
                          <a:schemeClr val="dk1"/>
                        </a:solidFill>
                        <a:latin typeface="Albert Sans" panose="020B0604020202020204" charset="0"/>
                        <a:ea typeface="+mn-ea"/>
                        <a:cs typeface="+mn-cs"/>
                        <a:sym typeface="Arial"/>
                      </a:endParaRPr>
                    </a:p>
                  </a:txBody>
                  <a:tcPr/>
                </a:tc>
                <a:tc>
                  <a:txBody>
                    <a:bodyPr/>
                    <a:lstStyle/>
                    <a:p>
                      <a:pPr algn="ctr"/>
                      <a:r>
                        <a:rPr lang="en-US" sz="1400" b="0" u="none" strike="noStrike" cap="none" dirty="0">
                          <a:solidFill>
                            <a:schemeClr val="dk1"/>
                          </a:solidFill>
                          <a:latin typeface="Albert Sans" panose="020B0604020202020204" charset="0"/>
                          <a:sym typeface="Arial"/>
                        </a:rPr>
                        <a:t>0.95</a:t>
                      </a:r>
                      <a:endParaRPr lang="en-IR" sz="1400" b="0" i="0" u="none" strike="noStrike" cap="none" dirty="0">
                        <a:solidFill>
                          <a:schemeClr val="dk1"/>
                        </a:solidFill>
                        <a:latin typeface="Albert Sans" panose="020B0604020202020204" charset="0"/>
                        <a:ea typeface="+mn-ea"/>
                        <a:cs typeface="+mn-cs"/>
                        <a:sym typeface="Arial"/>
                      </a:endParaRPr>
                    </a:p>
                  </a:txBody>
                  <a:tcPr/>
                </a:tc>
                <a:tc>
                  <a:txBody>
                    <a:bodyPr/>
                    <a:lstStyle/>
                    <a:p>
                      <a:pPr algn="ctr"/>
                      <a:r>
                        <a:rPr lang="en-US" sz="1400" b="0" u="none" strike="noStrike" cap="none" dirty="0">
                          <a:solidFill>
                            <a:schemeClr val="dk1"/>
                          </a:solidFill>
                          <a:latin typeface="Albert Sans" panose="020B0604020202020204" charset="0"/>
                          <a:sym typeface="Arial"/>
                        </a:rPr>
                        <a:t>0.95</a:t>
                      </a:r>
                      <a:endParaRPr lang="en-IR" sz="1400" b="0" i="0" u="none" strike="noStrike" cap="none" dirty="0">
                        <a:solidFill>
                          <a:schemeClr val="dk1"/>
                        </a:solidFill>
                        <a:latin typeface="Albert Sans" panose="020B0604020202020204" charset="0"/>
                        <a:ea typeface="+mn-ea"/>
                        <a:cs typeface="+mn-cs"/>
                        <a:sym typeface="Arial"/>
                      </a:endParaRPr>
                    </a:p>
                  </a:txBody>
                  <a:tcPr/>
                </a:tc>
                <a:tc>
                  <a:txBody>
                    <a:bodyPr/>
                    <a:lstStyle/>
                    <a:p>
                      <a:pPr algn="ctr"/>
                      <a:r>
                        <a:rPr lang="en-US" sz="1400" b="0" u="none" strike="noStrike" cap="none" dirty="0">
                          <a:solidFill>
                            <a:schemeClr val="dk1"/>
                          </a:solidFill>
                          <a:latin typeface="Albert Sans" panose="020B0604020202020204" charset="0"/>
                          <a:sym typeface="Arial"/>
                        </a:rPr>
                        <a:t>0.95</a:t>
                      </a:r>
                      <a:endParaRPr lang="en-IR" sz="1400" b="0" i="0" u="none" strike="noStrike" cap="none" dirty="0">
                        <a:solidFill>
                          <a:schemeClr val="dk1"/>
                        </a:solidFill>
                        <a:latin typeface="Albert Sans" panose="020B0604020202020204" charset="0"/>
                        <a:ea typeface="+mn-ea"/>
                        <a:cs typeface="+mn-cs"/>
                        <a:sym typeface="Arial"/>
                      </a:endParaRPr>
                    </a:p>
                  </a:txBody>
                  <a:tcPr/>
                </a:tc>
                <a:extLst>
                  <a:ext uri="{0D108BD9-81ED-4DB2-BD59-A6C34878D82A}">
                    <a16:rowId xmlns:a16="http://schemas.microsoft.com/office/drawing/2014/main" val="976293371"/>
                  </a:ext>
                </a:extLst>
              </a:tr>
              <a:tr h="433153">
                <a:tc>
                  <a:txBody>
                    <a:bodyPr/>
                    <a:lstStyle/>
                    <a:p>
                      <a:pPr algn="ctr"/>
                      <a:r>
                        <a:rPr lang="en-US" sz="1400" b="0" u="none" strike="noStrike" cap="none" dirty="0">
                          <a:solidFill>
                            <a:schemeClr val="bg1">
                              <a:lumMod val="10000"/>
                            </a:schemeClr>
                          </a:solidFill>
                          <a:latin typeface="Albert Sans" panose="020B0604020202020204" charset="0"/>
                          <a:sym typeface="Arial"/>
                        </a:rPr>
                        <a:t>Naïve Bayes</a:t>
                      </a:r>
                      <a:endParaRPr lang="en-IR" sz="1400" b="0" i="0" u="none" strike="noStrike" cap="none" dirty="0">
                        <a:solidFill>
                          <a:schemeClr val="bg1">
                            <a:lumMod val="10000"/>
                          </a:schemeClr>
                        </a:solidFill>
                        <a:latin typeface="Albert Sans" panose="020B0604020202020204" charset="0"/>
                        <a:ea typeface="+mn-ea"/>
                        <a:cs typeface="Times New Roman" panose="02020603050405020304" pitchFamily="18" charset="0"/>
                        <a:sym typeface="Arial"/>
                      </a:endParaRPr>
                    </a:p>
                  </a:txBody>
                  <a:tcPr/>
                </a:tc>
                <a:tc>
                  <a:txBody>
                    <a:bodyPr/>
                    <a:lstStyle/>
                    <a:p>
                      <a:pPr algn="ctr" rtl="0" fontAlgn="base"/>
                      <a:r>
                        <a:rPr lang="en-US" sz="1400" b="0" u="none" strike="noStrike" cap="none" dirty="0">
                          <a:solidFill>
                            <a:schemeClr val="dk1"/>
                          </a:solidFill>
                          <a:latin typeface="Albert Sans" panose="020B0604020202020204" charset="0"/>
                          <a:sym typeface="Arial"/>
                        </a:rPr>
                        <a:t>74.98% </a:t>
                      </a:r>
                      <a:endParaRPr lang="en-US" sz="1400" b="0" i="0" u="none" strike="noStrike" cap="none" dirty="0">
                        <a:solidFill>
                          <a:schemeClr val="dk1"/>
                        </a:solidFill>
                        <a:latin typeface="Albert Sans" panose="020B0604020202020204" charset="0"/>
                        <a:ea typeface="+mn-ea"/>
                        <a:cs typeface="+mn-cs"/>
                        <a:sym typeface="Arial"/>
                      </a:endParaRPr>
                    </a:p>
                  </a:txBody>
                  <a:tcPr/>
                </a:tc>
                <a:tc>
                  <a:txBody>
                    <a:bodyPr/>
                    <a:lstStyle/>
                    <a:p>
                      <a:pPr algn="ctr" rtl="0" fontAlgn="base"/>
                      <a:r>
                        <a:rPr lang="en-US" sz="1400" b="0" u="none" strike="noStrike" cap="none" dirty="0">
                          <a:solidFill>
                            <a:schemeClr val="dk1"/>
                          </a:solidFill>
                          <a:latin typeface="Albert Sans" panose="020B0604020202020204" charset="0"/>
                          <a:sym typeface="Arial"/>
                        </a:rPr>
                        <a:t>0.74 </a:t>
                      </a:r>
                      <a:endParaRPr lang="en-US" sz="1400" b="0" i="0" u="none" strike="noStrike" cap="none" dirty="0">
                        <a:solidFill>
                          <a:schemeClr val="dk1"/>
                        </a:solidFill>
                        <a:latin typeface="Albert Sans" panose="020B0604020202020204" charset="0"/>
                        <a:ea typeface="+mn-ea"/>
                        <a:cs typeface="+mn-cs"/>
                        <a:sym typeface="Arial"/>
                      </a:endParaRPr>
                    </a:p>
                  </a:txBody>
                  <a:tcPr/>
                </a:tc>
                <a:tc>
                  <a:txBody>
                    <a:bodyPr/>
                    <a:lstStyle/>
                    <a:p>
                      <a:pPr algn="ctr" rtl="0" fontAlgn="base"/>
                      <a:r>
                        <a:rPr lang="en-US" sz="1400" b="0" u="none" strike="noStrike" cap="none" dirty="0">
                          <a:solidFill>
                            <a:schemeClr val="dk1"/>
                          </a:solidFill>
                          <a:latin typeface="Albert Sans" panose="020B0604020202020204" charset="0"/>
                          <a:sym typeface="Arial"/>
                        </a:rPr>
                        <a:t>0.74 </a:t>
                      </a:r>
                      <a:endParaRPr lang="en-US" sz="1400" b="0" i="0" u="none" strike="noStrike" cap="none" dirty="0">
                        <a:solidFill>
                          <a:schemeClr val="dk1"/>
                        </a:solidFill>
                        <a:latin typeface="Albert Sans" panose="020B0604020202020204" charset="0"/>
                        <a:ea typeface="+mn-ea"/>
                        <a:cs typeface="+mn-cs"/>
                        <a:sym typeface="Arial"/>
                      </a:endParaRPr>
                    </a:p>
                  </a:txBody>
                  <a:tcPr/>
                </a:tc>
                <a:tc>
                  <a:txBody>
                    <a:bodyPr/>
                    <a:lstStyle/>
                    <a:p>
                      <a:pPr algn="ctr" rtl="0" fontAlgn="base"/>
                      <a:r>
                        <a:rPr lang="en-US" sz="1400" b="0" i="0" u="none" strike="noStrike" cap="none" dirty="0">
                          <a:solidFill>
                            <a:schemeClr val="dk1"/>
                          </a:solidFill>
                          <a:latin typeface="Albert Sans" panose="020B0604020202020204" charset="0"/>
                          <a:ea typeface="+mn-ea"/>
                          <a:cs typeface="+mn-cs"/>
                          <a:sym typeface="Arial"/>
                        </a:rPr>
                        <a:t>0.74</a:t>
                      </a:r>
                    </a:p>
                  </a:txBody>
                  <a:tcPr/>
                </a:tc>
                <a:extLst>
                  <a:ext uri="{0D108BD9-81ED-4DB2-BD59-A6C34878D82A}">
                    <a16:rowId xmlns:a16="http://schemas.microsoft.com/office/drawing/2014/main" val="1465245786"/>
                  </a:ext>
                </a:extLst>
              </a:tr>
              <a:tr h="4331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u="none" strike="noStrike" cap="none" dirty="0">
                          <a:solidFill>
                            <a:schemeClr val="bg1">
                              <a:lumMod val="10000"/>
                            </a:schemeClr>
                          </a:solidFill>
                          <a:latin typeface="Albert Sans" panose="020B0604020202020204" charset="0"/>
                          <a:sym typeface="Arial"/>
                        </a:rPr>
                        <a:t>SVM</a:t>
                      </a:r>
                      <a:endParaRPr lang="en-US" sz="1400" b="0" i="0" u="none" strike="noStrike" cap="none" dirty="0">
                        <a:solidFill>
                          <a:schemeClr val="bg1">
                            <a:lumMod val="10000"/>
                          </a:schemeClr>
                        </a:solidFill>
                        <a:latin typeface="Albert Sans" panose="020B0604020202020204" charset="0"/>
                        <a:ea typeface="+mn-ea"/>
                        <a:cs typeface="Times New Roman" panose="02020603050405020304" pitchFamily="18" charset="0"/>
                        <a:sym typeface="Arial"/>
                      </a:endParaRPr>
                    </a:p>
                  </a:txBody>
                  <a:tcPr/>
                </a:tc>
                <a:tc>
                  <a:txBody>
                    <a:bodyPr/>
                    <a:lstStyle/>
                    <a:p>
                      <a:pPr algn="ctr" rtl="0" fontAlgn="base"/>
                      <a:r>
                        <a:rPr lang="en-US" sz="1400" b="0" u="none" strike="noStrike" cap="none" dirty="0">
                          <a:solidFill>
                            <a:schemeClr val="dk1"/>
                          </a:solidFill>
                          <a:latin typeface="Albert Sans" panose="020B0604020202020204" charset="0"/>
                          <a:sym typeface="Arial"/>
                        </a:rPr>
                        <a:t>98.84% </a:t>
                      </a:r>
                      <a:endParaRPr lang="en-US" sz="1400" b="0" i="0" u="none" strike="noStrike" cap="none" dirty="0">
                        <a:solidFill>
                          <a:schemeClr val="dk1"/>
                        </a:solidFill>
                        <a:latin typeface="Albert Sans" panose="020B0604020202020204" charset="0"/>
                        <a:ea typeface="+mn-ea"/>
                        <a:cs typeface="+mn-cs"/>
                        <a:sym typeface="Arial"/>
                      </a:endParaRPr>
                    </a:p>
                  </a:txBody>
                  <a:tcPr/>
                </a:tc>
                <a:tc>
                  <a:txBody>
                    <a:bodyPr/>
                    <a:lstStyle/>
                    <a:p>
                      <a:pPr algn="ctr" rtl="0" fontAlgn="base"/>
                      <a:r>
                        <a:rPr lang="en-US" sz="1400" b="0" u="none" strike="noStrike" cap="none" dirty="0">
                          <a:solidFill>
                            <a:schemeClr val="dk1"/>
                          </a:solidFill>
                          <a:latin typeface="Albert Sans" panose="020B0604020202020204" charset="0"/>
                          <a:sym typeface="Arial"/>
                        </a:rPr>
                        <a:t>0.98 </a:t>
                      </a:r>
                      <a:endParaRPr lang="en-US" sz="1400" b="0" i="0" u="none" strike="noStrike" cap="none" dirty="0">
                        <a:solidFill>
                          <a:schemeClr val="dk1"/>
                        </a:solidFill>
                        <a:latin typeface="Albert Sans" panose="020B0604020202020204" charset="0"/>
                        <a:ea typeface="+mn-ea"/>
                        <a:cs typeface="+mn-cs"/>
                        <a:sym typeface="Arial"/>
                      </a:endParaRPr>
                    </a:p>
                  </a:txBody>
                  <a:tcPr/>
                </a:tc>
                <a:tc>
                  <a:txBody>
                    <a:bodyPr/>
                    <a:lstStyle/>
                    <a:p>
                      <a:pPr algn="ctr" rtl="0" fontAlgn="base"/>
                      <a:r>
                        <a:rPr lang="en-US" sz="1400" b="0" u="none" strike="noStrike" cap="none" dirty="0">
                          <a:solidFill>
                            <a:schemeClr val="dk1"/>
                          </a:solidFill>
                          <a:latin typeface="Albert Sans" panose="020B0604020202020204" charset="0"/>
                          <a:sym typeface="Arial"/>
                        </a:rPr>
                        <a:t>0.98</a:t>
                      </a:r>
                      <a:endParaRPr lang="en-US" sz="1400" b="0" i="0" u="none" strike="noStrike" cap="none" dirty="0">
                        <a:solidFill>
                          <a:schemeClr val="dk1"/>
                        </a:solidFill>
                        <a:latin typeface="Albert Sans" panose="020B0604020202020204" charset="0"/>
                        <a:ea typeface="+mn-ea"/>
                        <a:cs typeface="+mn-cs"/>
                        <a:sym typeface="Arial"/>
                      </a:endParaRPr>
                    </a:p>
                  </a:txBody>
                  <a:tcPr/>
                </a:tc>
                <a:tc>
                  <a:txBody>
                    <a:bodyPr/>
                    <a:lstStyle/>
                    <a:p>
                      <a:pPr algn="ctr" rtl="0" fontAlgn="base"/>
                      <a:r>
                        <a:rPr lang="en-US" sz="1400" b="0" u="none" strike="noStrike" cap="none" dirty="0">
                          <a:solidFill>
                            <a:schemeClr val="dk1"/>
                          </a:solidFill>
                          <a:latin typeface="Albert Sans" panose="020B0604020202020204" charset="0"/>
                          <a:sym typeface="Arial"/>
                        </a:rPr>
                        <a:t>0.98</a:t>
                      </a:r>
                      <a:endParaRPr lang="en-US" sz="1400" b="0" i="0" u="none" strike="noStrike" cap="none" dirty="0">
                        <a:solidFill>
                          <a:schemeClr val="dk1"/>
                        </a:solidFill>
                        <a:latin typeface="Albert Sans" panose="020B0604020202020204" charset="0"/>
                        <a:ea typeface="+mn-ea"/>
                        <a:cs typeface="+mn-cs"/>
                        <a:sym typeface="Arial"/>
                      </a:endParaRPr>
                    </a:p>
                  </a:txBody>
                  <a:tcPr/>
                </a:tc>
                <a:extLst>
                  <a:ext uri="{0D108BD9-81ED-4DB2-BD59-A6C34878D82A}">
                    <a16:rowId xmlns:a16="http://schemas.microsoft.com/office/drawing/2014/main" val="3764282447"/>
                  </a:ext>
                </a:extLst>
              </a:tr>
              <a:tr h="350148">
                <a:tc>
                  <a:txBody>
                    <a:bodyPr/>
                    <a:lstStyle/>
                    <a:p>
                      <a:pPr algn="ctr"/>
                      <a:r>
                        <a:rPr lang="en-US" b="0" dirty="0">
                          <a:solidFill>
                            <a:schemeClr val="bg1">
                              <a:lumMod val="10000"/>
                            </a:schemeClr>
                          </a:solidFill>
                          <a:latin typeface="Albert Sans" panose="020B0604020202020204" charset="0"/>
                        </a:rPr>
                        <a:t>Decision Trees</a:t>
                      </a:r>
                      <a:endParaRPr lang="en-US" b="0" dirty="0">
                        <a:solidFill>
                          <a:schemeClr val="bg1">
                            <a:lumMod val="10000"/>
                          </a:schemeClr>
                        </a:solidFill>
                        <a:latin typeface="Albert Sans" panose="020B0604020202020204" charset="0"/>
                        <a:cs typeface="Times New Roman" panose="02020603050405020304" pitchFamily="18" charset="0"/>
                      </a:endParaRPr>
                    </a:p>
                  </a:txBody>
                  <a:tcPr/>
                </a:tc>
                <a:tc>
                  <a:txBody>
                    <a:bodyPr/>
                    <a:lstStyle/>
                    <a:p>
                      <a:pPr algn="ctr"/>
                      <a:r>
                        <a:rPr lang="en-US" sz="1400" b="0" u="none" strike="noStrike" cap="none" dirty="0">
                          <a:solidFill>
                            <a:schemeClr val="dk1"/>
                          </a:solidFill>
                          <a:latin typeface="Albert Sans" panose="020B0604020202020204" charset="0"/>
                          <a:sym typeface="Arial"/>
                        </a:rPr>
                        <a:t>97.62%</a:t>
                      </a:r>
                      <a:endParaRPr lang="en-IR" sz="1400" b="0" i="0" u="none" strike="noStrike" cap="none" dirty="0">
                        <a:solidFill>
                          <a:schemeClr val="dk1"/>
                        </a:solidFill>
                        <a:latin typeface="Albert Sans" panose="020B0604020202020204" charset="0"/>
                        <a:ea typeface="+mn-ea"/>
                        <a:cs typeface="+mn-cs"/>
                        <a:sym typeface="Arial"/>
                      </a:endParaRPr>
                    </a:p>
                  </a:txBody>
                  <a:tcPr/>
                </a:tc>
                <a:tc>
                  <a:txBody>
                    <a:bodyPr/>
                    <a:lstStyle/>
                    <a:p>
                      <a:pPr algn="ctr"/>
                      <a:r>
                        <a:rPr lang="en-US" sz="1400" b="0" u="none" strike="noStrike" cap="none" dirty="0">
                          <a:solidFill>
                            <a:schemeClr val="dk1"/>
                          </a:solidFill>
                          <a:latin typeface="Albert Sans" panose="020B0604020202020204" charset="0"/>
                          <a:sym typeface="Arial"/>
                        </a:rPr>
                        <a:t>0.97</a:t>
                      </a:r>
                      <a:endParaRPr lang="en-IR" sz="1400" b="0" i="0" u="none" strike="noStrike" cap="none" dirty="0">
                        <a:solidFill>
                          <a:schemeClr val="dk1"/>
                        </a:solidFill>
                        <a:latin typeface="Albert Sans" panose="020B0604020202020204" charset="0"/>
                        <a:ea typeface="+mn-ea"/>
                        <a:cs typeface="+mn-cs"/>
                        <a:sym typeface="Arial"/>
                      </a:endParaRPr>
                    </a:p>
                  </a:txBody>
                  <a:tcPr/>
                </a:tc>
                <a:tc>
                  <a:txBody>
                    <a:bodyPr/>
                    <a:lstStyle/>
                    <a:p>
                      <a:pPr algn="ctr"/>
                      <a:r>
                        <a:rPr lang="en-US" sz="1400" b="0" u="none" strike="noStrike" cap="none" dirty="0">
                          <a:solidFill>
                            <a:schemeClr val="dk1"/>
                          </a:solidFill>
                          <a:latin typeface="Albert Sans" panose="020B0604020202020204" charset="0"/>
                          <a:sym typeface="Arial"/>
                        </a:rPr>
                        <a:t>0.97</a:t>
                      </a:r>
                      <a:endParaRPr lang="en-IR" sz="1400" b="0" i="0" u="none" strike="noStrike" cap="none" dirty="0">
                        <a:solidFill>
                          <a:schemeClr val="dk1"/>
                        </a:solidFill>
                        <a:latin typeface="Albert Sans" panose="020B0604020202020204" charset="0"/>
                        <a:ea typeface="+mn-ea"/>
                        <a:cs typeface="+mn-cs"/>
                        <a:sym typeface="Arial"/>
                      </a:endParaRPr>
                    </a:p>
                  </a:txBody>
                  <a:tcPr/>
                </a:tc>
                <a:tc>
                  <a:txBody>
                    <a:bodyPr/>
                    <a:lstStyle/>
                    <a:p>
                      <a:pPr algn="ctr"/>
                      <a:r>
                        <a:rPr lang="en-US" sz="1400" b="0" i="0" u="none" strike="noStrike" cap="none" dirty="0">
                          <a:solidFill>
                            <a:schemeClr val="dk1"/>
                          </a:solidFill>
                          <a:latin typeface="Albert Sans" panose="020B0604020202020204" charset="0"/>
                          <a:ea typeface="+mn-ea"/>
                          <a:cs typeface="+mn-cs"/>
                          <a:sym typeface="Arial"/>
                        </a:rPr>
                        <a:t>0.97</a:t>
                      </a:r>
                      <a:endParaRPr lang="en-IR" sz="1400" b="0" i="0" u="none" strike="noStrike" cap="none" dirty="0">
                        <a:solidFill>
                          <a:schemeClr val="dk1"/>
                        </a:solidFill>
                        <a:latin typeface="Albert Sans" panose="020B0604020202020204" charset="0"/>
                        <a:ea typeface="+mn-ea"/>
                        <a:cs typeface="+mn-cs"/>
                        <a:sym typeface="Arial"/>
                      </a:endParaRPr>
                    </a:p>
                  </a:txBody>
                  <a:tcPr/>
                </a:tc>
                <a:extLst>
                  <a:ext uri="{0D108BD9-81ED-4DB2-BD59-A6C34878D82A}">
                    <a16:rowId xmlns:a16="http://schemas.microsoft.com/office/drawing/2014/main" val="2737342495"/>
                  </a:ext>
                </a:extLst>
              </a:tr>
            </a:tbl>
          </a:graphicData>
        </a:graphic>
      </p:graphicFrame>
    </p:spTree>
    <p:extLst>
      <p:ext uri="{BB962C8B-B14F-4D97-AF65-F5344CB8AC3E}">
        <p14:creationId xmlns:p14="http://schemas.microsoft.com/office/powerpoint/2010/main" val="1356124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45"/>
          <p:cNvSpPr txBox="1">
            <a:spLocks noGrp="1"/>
          </p:cNvSpPr>
          <p:nvPr>
            <p:ph type="title"/>
          </p:nvPr>
        </p:nvSpPr>
        <p:spPr>
          <a:xfrm>
            <a:off x="588382" y="109451"/>
            <a:ext cx="77040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FINAL APPROACH SUMMARY</a:t>
            </a:r>
            <a:endParaRPr dirty="0"/>
          </a:p>
        </p:txBody>
      </p:sp>
      <p:sp>
        <p:nvSpPr>
          <p:cNvPr id="3" name="TextBox 2">
            <a:extLst>
              <a:ext uri="{FF2B5EF4-FFF2-40B4-BE49-F238E27FC236}">
                <a16:creationId xmlns:a16="http://schemas.microsoft.com/office/drawing/2014/main" id="{E908E1B3-74E4-B7EC-E464-1C8D2196381D}"/>
              </a:ext>
            </a:extLst>
          </p:cNvPr>
          <p:cNvSpPr txBox="1"/>
          <p:nvPr/>
        </p:nvSpPr>
        <p:spPr>
          <a:xfrm>
            <a:off x="403513" y="903045"/>
            <a:ext cx="8250819" cy="2893100"/>
          </a:xfrm>
          <a:prstGeom prst="rect">
            <a:avLst/>
          </a:prstGeom>
          <a:noFill/>
        </p:spPr>
        <p:txBody>
          <a:bodyPr wrap="square">
            <a:spAutoFit/>
          </a:bodyPr>
          <a:lstStyle/>
          <a:p>
            <a:pPr marL="171450" indent="-171450">
              <a:buFont typeface="Arial" panose="020B0604020202020204" pitchFamily="34" charset="0"/>
              <a:buChar char="•"/>
            </a:pPr>
            <a:r>
              <a:rPr lang="en-US" dirty="0">
                <a:latin typeface="Albert Sans" panose="020B0604020202020204" charset="0"/>
              </a:rPr>
              <a:t>After evaluating several machine learning models for our classification problem, we have determined that the Support Vector Machine (SVM) model outperforms the other models.</a:t>
            </a:r>
          </a:p>
          <a:p>
            <a:pPr marL="171450" indent="-171450">
              <a:buFont typeface="Arial" panose="020B0604020202020204" pitchFamily="34" charset="0"/>
              <a:buChar char="•"/>
            </a:pPr>
            <a:endParaRPr lang="en-US" dirty="0">
              <a:latin typeface="Albert Sans" panose="020B0604020202020204" charset="0"/>
            </a:endParaRPr>
          </a:p>
          <a:p>
            <a:pPr marL="171450" indent="-171450">
              <a:buFont typeface="Arial" panose="020B0604020202020204" pitchFamily="34" charset="0"/>
              <a:buChar char="•"/>
            </a:pPr>
            <a:r>
              <a:rPr lang="en-US" dirty="0">
                <a:latin typeface="Albert Sans" panose="020B0604020202020204" charset="0"/>
              </a:rPr>
              <a:t>Additionally, the SVM model had a higher F1-score of 0.98, indicating a better balance between precision and recall, compared to the other models.</a:t>
            </a:r>
          </a:p>
          <a:p>
            <a:pPr marL="171450" indent="-171450">
              <a:buFont typeface="Arial" panose="020B0604020202020204" pitchFamily="34" charset="0"/>
              <a:buChar char="•"/>
            </a:pPr>
            <a:endParaRPr lang="en-US" dirty="0">
              <a:latin typeface="Albert Sans" panose="020B0604020202020204" charset="0"/>
            </a:endParaRPr>
          </a:p>
          <a:p>
            <a:pPr marL="171450" indent="-171450">
              <a:buFont typeface="Arial" panose="020B0604020202020204" pitchFamily="34" charset="0"/>
              <a:buChar char="•"/>
            </a:pPr>
            <a:r>
              <a:rPr lang="en-US" dirty="0">
                <a:latin typeface="Albert Sans" panose="020B0604020202020204" charset="0"/>
              </a:rPr>
              <a:t>These results demonstrate the effectiveness of the SVM model for our classification problem and we will use this model for future predictions. The SVM model provides a powerful tool for accurately classifying data and improving decision-making in our application.</a:t>
            </a:r>
          </a:p>
          <a:p>
            <a:pPr marL="171450" indent="-171450">
              <a:buFont typeface="Arial" panose="020B0604020202020204" pitchFamily="34" charset="0"/>
              <a:buChar char="•"/>
            </a:pPr>
            <a:endParaRPr lang="en-US" dirty="0">
              <a:latin typeface="Albert Sans" panose="020B0604020202020204" charset="0"/>
            </a:endParaRPr>
          </a:p>
          <a:p>
            <a:pPr marL="171450" indent="-171450">
              <a:buFont typeface="Arial" panose="020B0604020202020204" pitchFamily="34" charset="0"/>
              <a:buChar char="•"/>
            </a:pPr>
            <a:r>
              <a:rPr lang="en-US" dirty="0">
                <a:latin typeface="Albert Sans" panose="020B0604020202020204" charset="0"/>
              </a:rPr>
              <a:t>Most Important features of SVM models were time </a:t>
            </a:r>
          </a:p>
          <a:p>
            <a:r>
              <a:rPr lang="en-US" dirty="0">
                <a:latin typeface="Albert Sans" panose="020B0604020202020204" charset="0"/>
              </a:rPr>
              <a:t>Gravity Accelerometer Signal magnitude area, Energy measure </a:t>
            </a:r>
          </a:p>
          <a:p>
            <a:r>
              <a:rPr lang="en-US" dirty="0">
                <a:latin typeface="Albert Sans" panose="020B0604020202020204" charset="0"/>
              </a:rPr>
              <a:t>in X Direction, Smallest value in X Direction.</a:t>
            </a:r>
          </a:p>
        </p:txBody>
      </p:sp>
      <p:pic>
        <p:nvPicPr>
          <p:cNvPr id="2050" name="Picture 1" descr="wBQyV2uEWE3WwAAAABJRU5ErkJggg==">
            <a:extLst>
              <a:ext uri="{FF2B5EF4-FFF2-40B4-BE49-F238E27FC236}">
                <a16:creationId xmlns:a16="http://schemas.microsoft.com/office/drawing/2014/main" id="{4C5EE5EC-5D28-733F-9750-BCCA3073CA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1537" y="2944091"/>
            <a:ext cx="3028950" cy="1704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9878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45"/>
          <p:cNvSpPr txBox="1">
            <a:spLocks noGrp="1"/>
          </p:cNvSpPr>
          <p:nvPr>
            <p:ph type="title"/>
          </p:nvPr>
        </p:nvSpPr>
        <p:spPr>
          <a:xfrm>
            <a:off x="720000" y="365760"/>
            <a:ext cx="77040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BUSINESS IMPLICATIONS</a:t>
            </a:r>
            <a:endParaRPr dirty="0"/>
          </a:p>
        </p:txBody>
      </p:sp>
      <p:sp>
        <p:nvSpPr>
          <p:cNvPr id="3" name="TextBox 2">
            <a:extLst>
              <a:ext uri="{FF2B5EF4-FFF2-40B4-BE49-F238E27FC236}">
                <a16:creationId xmlns:a16="http://schemas.microsoft.com/office/drawing/2014/main" id="{E908E1B3-74E4-B7EC-E464-1C8D2196381D}"/>
              </a:ext>
            </a:extLst>
          </p:cNvPr>
          <p:cNvSpPr txBox="1"/>
          <p:nvPr/>
        </p:nvSpPr>
        <p:spPr>
          <a:xfrm>
            <a:off x="720000" y="1232211"/>
            <a:ext cx="7704000" cy="2246769"/>
          </a:xfrm>
          <a:prstGeom prst="rect">
            <a:avLst/>
          </a:prstGeom>
          <a:noFill/>
        </p:spPr>
        <p:txBody>
          <a:bodyPr wrap="square">
            <a:spAutoFit/>
          </a:bodyPr>
          <a:lstStyle/>
          <a:p>
            <a:pPr marL="171450" indent="-171450">
              <a:buFont typeface="Arial" panose="020B0604020202020204" pitchFamily="34" charset="0"/>
              <a:buChar char="•"/>
            </a:pPr>
            <a:r>
              <a:rPr lang="en-US" dirty="0">
                <a:latin typeface="Albert Sans" panose="020B0604020202020204" charset="0"/>
              </a:rPr>
              <a:t>This system could be used to monitor and analyze physical activity in elderly individuals to detect potential health risks or to improve sports performance by providing real-time feedback on technique &amp; form.</a:t>
            </a:r>
          </a:p>
          <a:p>
            <a:pPr marL="171450" indent="-171450">
              <a:buFont typeface="Arial" panose="020B0604020202020204" pitchFamily="34" charset="0"/>
              <a:buChar char="•"/>
            </a:pPr>
            <a:endParaRPr lang="en-US" dirty="0">
              <a:latin typeface="Albert Sans" panose="020B0604020202020204" charset="0"/>
            </a:endParaRPr>
          </a:p>
          <a:p>
            <a:pPr marL="171450" indent="-171450">
              <a:buFont typeface="Arial" panose="020B0604020202020204" pitchFamily="34" charset="0"/>
              <a:buChar char="•"/>
            </a:pPr>
            <a:r>
              <a:rPr lang="en-US" dirty="0">
                <a:latin typeface="Albert Sans" panose="020B0604020202020204" charset="0"/>
              </a:rPr>
              <a:t>This system could be used by healthcare professionals to make informed decisions based on the insights provided by the system, such as recommending specific exercises or activities for patients with certain medical conditions. </a:t>
            </a:r>
          </a:p>
          <a:p>
            <a:endParaRPr lang="en-US" dirty="0">
              <a:latin typeface="Albert Sans" panose="020B0604020202020204" charset="0"/>
            </a:endParaRPr>
          </a:p>
          <a:p>
            <a:pPr marL="171450" indent="-171450">
              <a:buFont typeface="Arial" panose="020B0604020202020204" pitchFamily="34" charset="0"/>
              <a:buChar char="•"/>
            </a:pPr>
            <a:r>
              <a:rPr lang="en-US" dirty="0">
                <a:latin typeface="Albert Sans" panose="020B0604020202020204" charset="0"/>
              </a:rPr>
              <a:t>This algorithm can also be used to enhance virtual reality experiences by providing more immersive interactions between the user and the virtual environment.</a:t>
            </a:r>
          </a:p>
        </p:txBody>
      </p:sp>
      <p:grpSp>
        <p:nvGrpSpPr>
          <p:cNvPr id="2" name="Google Shape;1771;p61">
            <a:extLst>
              <a:ext uri="{FF2B5EF4-FFF2-40B4-BE49-F238E27FC236}">
                <a16:creationId xmlns:a16="http://schemas.microsoft.com/office/drawing/2014/main" id="{D24BD4CD-AF87-59B3-D165-9DEDB62ADFDD}"/>
              </a:ext>
            </a:extLst>
          </p:cNvPr>
          <p:cNvGrpSpPr/>
          <p:nvPr/>
        </p:nvGrpSpPr>
        <p:grpSpPr>
          <a:xfrm>
            <a:off x="6727254" y="3354289"/>
            <a:ext cx="1239110" cy="1374406"/>
            <a:chOff x="3814659" y="2919344"/>
            <a:chExt cx="1510651" cy="1673817"/>
          </a:xfrm>
        </p:grpSpPr>
        <p:sp>
          <p:nvSpPr>
            <p:cNvPr id="4" name="Google Shape;1772;p61">
              <a:extLst>
                <a:ext uri="{FF2B5EF4-FFF2-40B4-BE49-F238E27FC236}">
                  <a16:creationId xmlns:a16="http://schemas.microsoft.com/office/drawing/2014/main" id="{4C07E113-2C38-E15E-EA4C-F7B3C10A9D65}"/>
                </a:ext>
              </a:extLst>
            </p:cNvPr>
            <p:cNvSpPr/>
            <p:nvPr/>
          </p:nvSpPr>
          <p:spPr>
            <a:xfrm>
              <a:off x="5107933" y="2919344"/>
              <a:ext cx="108402" cy="143468"/>
            </a:xfrm>
            <a:custGeom>
              <a:avLst/>
              <a:gdLst/>
              <a:ahLst/>
              <a:cxnLst/>
              <a:rect l="l" t="t" r="r" b="b"/>
              <a:pathLst>
                <a:path w="2402" h="3179" extrusionOk="0">
                  <a:moveTo>
                    <a:pt x="1042" y="0"/>
                  </a:moveTo>
                  <a:cubicBezTo>
                    <a:pt x="438" y="0"/>
                    <a:pt x="81" y="614"/>
                    <a:pt x="81" y="614"/>
                  </a:cubicBezTo>
                  <a:lnTo>
                    <a:pt x="1" y="748"/>
                  </a:lnTo>
                  <a:cubicBezTo>
                    <a:pt x="180" y="1011"/>
                    <a:pt x="316" y="1303"/>
                    <a:pt x="403" y="1609"/>
                  </a:cubicBezTo>
                  <a:cubicBezTo>
                    <a:pt x="575" y="2161"/>
                    <a:pt x="651" y="2673"/>
                    <a:pt x="860" y="2997"/>
                  </a:cubicBezTo>
                  <a:cubicBezTo>
                    <a:pt x="949" y="3135"/>
                    <a:pt x="1075" y="3179"/>
                    <a:pt x="1212" y="3179"/>
                  </a:cubicBezTo>
                  <a:cubicBezTo>
                    <a:pt x="1397" y="3179"/>
                    <a:pt x="1600" y="3098"/>
                    <a:pt x="1754" y="3055"/>
                  </a:cubicBezTo>
                  <a:cubicBezTo>
                    <a:pt x="2021" y="2979"/>
                    <a:pt x="2343" y="2599"/>
                    <a:pt x="2343" y="2599"/>
                  </a:cubicBezTo>
                  <a:lnTo>
                    <a:pt x="2343" y="2599"/>
                  </a:lnTo>
                  <a:cubicBezTo>
                    <a:pt x="2287" y="2640"/>
                    <a:pt x="2219" y="2663"/>
                    <a:pt x="2149" y="2663"/>
                  </a:cubicBezTo>
                  <a:cubicBezTo>
                    <a:pt x="2125" y="2663"/>
                    <a:pt x="2101" y="2660"/>
                    <a:pt x="2077" y="2654"/>
                  </a:cubicBezTo>
                  <a:cubicBezTo>
                    <a:pt x="1924" y="2613"/>
                    <a:pt x="1905" y="2518"/>
                    <a:pt x="2000" y="2252"/>
                  </a:cubicBezTo>
                  <a:cubicBezTo>
                    <a:pt x="2097" y="1985"/>
                    <a:pt x="2401" y="1553"/>
                    <a:pt x="2211" y="1055"/>
                  </a:cubicBezTo>
                  <a:cubicBezTo>
                    <a:pt x="2019" y="556"/>
                    <a:pt x="1810" y="83"/>
                    <a:pt x="1145" y="6"/>
                  </a:cubicBezTo>
                  <a:cubicBezTo>
                    <a:pt x="1110" y="2"/>
                    <a:pt x="1075" y="0"/>
                    <a:pt x="1042" y="0"/>
                  </a:cubicBezTo>
                  <a:close/>
                </a:path>
              </a:pathLst>
            </a:custGeom>
            <a:solidFill>
              <a:schemeClr val="dk1"/>
            </a:solid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773;p61">
              <a:extLst>
                <a:ext uri="{FF2B5EF4-FFF2-40B4-BE49-F238E27FC236}">
                  <a16:creationId xmlns:a16="http://schemas.microsoft.com/office/drawing/2014/main" id="{95708694-4E3C-DACF-48E2-CF2AD65A43D0}"/>
                </a:ext>
              </a:extLst>
            </p:cNvPr>
            <p:cNvSpPr/>
            <p:nvPr/>
          </p:nvSpPr>
          <p:spPr>
            <a:xfrm>
              <a:off x="5129370" y="3041514"/>
              <a:ext cx="193066" cy="241039"/>
            </a:xfrm>
            <a:custGeom>
              <a:avLst/>
              <a:gdLst/>
              <a:ahLst/>
              <a:cxnLst/>
              <a:rect l="l" t="t" r="r" b="b"/>
              <a:pathLst>
                <a:path w="4278" h="5341" extrusionOk="0">
                  <a:moveTo>
                    <a:pt x="413" y="1"/>
                  </a:moveTo>
                  <a:cubicBezTo>
                    <a:pt x="338" y="1"/>
                    <a:pt x="266" y="21"/>
                    <a:pt x="210" y="78"/>
                  </a:cubicBezTo>
                  <a:cubicBezTo>
                    <a:pt x="1" y="287"/>
                    <a:pt x="228" y="725"/>
                    <a:pt x="418" y="1200"/>
                  </a:cubicBezTo>
                  <a:cubicBezTo>
                    <a:pt x="610" y="1675"/>
                    <a:pt x="552" y="2378"/>
                    <a:pt x="552" y="2378"/>
                  </a:cubicBezTo>
                  <a:cubicBezTo>
                    <a:pt x="562" y="2538"/>
                    <a:pt x="580" y="2696"/>
                    <a:pt x="610" y="2853"/>
                  </a:cubicBezTo>
                  <a:cubicBezTo>
                    <a:pt x="648" y="3024"/>
                    <a:pt x="817" y="3252"/>
                    <a:pt x="1065" y="3518"/>
                  </a:cubicBezTo>
                  <a:cubicBezTo>
                    <a:pt x="1313" y="3785"/>
                    <a:pt x="2644" y="4793"/>
                    <a:pt x="2644" y="4793"/>
                  </a:cubicBezTo>
                  <a:cubicBezTo>
                    <a:pt x="2644" y="4793"/>
                    <a:pt x="3003" y="5287"/>
                    <a:pt x="3119" y="5324"/>
                  </a:cubicBezTo>
                  <a:cubicBezTo>
                    <a:pt x="3153" y="5336"/>
                    <a:pt x="3195" y="5340"/>
                    <a:pt x="3241" y="5340"/>
                  </a:cubicBezTo>
                  <a:cubicBezTo>
                    <a:pt x="3350" y="5340"/>
                    <a:pt x="3481" y="5316"/>
                    <a:pt x="3575" y="5306"/>
                  </a:cubicBezTo>
                  <a:cubicBezTo>
                    <a:pt x="3708" y="5291"/>
                    <a:pt x="3765" y="5300"/>
                    <a:pt x="3765" y="5210"/>
                  </a:cubicBezTo>
                  <a:cubicBezTo>
                    <a:pt x="3765" y="5119"/>
                    <a:pt x="3272" y="5039"/>
                    <a:pt x="3272" y="5039"/>
                  </a:cubicBezTo>
                  <a:cubicBezTo>
                    <a:pt x="3402" y="5011"/>
                    <a:pt x="3536" y="4992"/>
                    <a:pt x="3670" y="4983"/>
                  </a:cubicBezTo>
                  <a:cubicBezTo>
                    <a:pt x="3803" y="4983"/>
                    <a:pt x="4032" y="5020"/>
                    <a:pt x="4146" y="5020"/>
                  </a:cubicBezTo>
                  <a:cubicBezTo>
                    <a:pt x="4259" y="5020"/>
                    <a:pt x="4278" y="4987"/>
                    <a:pt x="4241" y="4925"/>
                  </a:cubicBezTo>
                  <a:cubicBezTo>
                    <a:pt x="4202" y="4864"/>
                    <a:pt x="3670" y="4523"/>
                    <a:pt x="3670" y="4523"/>
                  </a:cubicBezTo>
                  <a:lnTo>
                    <a:pt x="2834" y="4523"/>
                  </a:lnTo>
                  <a:cubicBezTo>
                    <a:pt x="2834" y="4523"/>
                    <a:pt x="2832" y="4524"/>
                    <a:pt x="2827" y="4524"/>
                  </a:cubicBezTo>
                  <a:cubicBezTo>
                    <a:pt x="2802" y="4524"/>
                    <a:pt x="2688" y="4484"/>
                    <a:pt x="2301" y="3953"/>
                  </a:cubicBezTo>
                  <a:cubicBezTo>
                    <a:pt x="1844" y="3324"/>
                    <a:pt x="1389" y="2640"/>
                    <a:pt x="1389" y="2640"/>
                  </a:cubicBezTo>
                  <a:cubicBezTo>
                    <a:pt x="1389" y="2640"/>
                    <a:pt x="1350" y="1101"/>
                    <a:pt x="1274" y="663"/>
                  </a:cubicBezTo>
                  <a:cubicBezTo>
                    <a:pt x="1246" y="421"/>
                    <a:pt x="1072" y="218"/>
                    <a:pt x="838" y="151"/>
                  </a:cubicBezTo>
                  <a:cubicBezTo>
                    <a:pt x="838" y="151"/>
                    <a:pt x="614" y="1"/>
                    <a:pt x="413" y="1"/>
                  </a:cubicBezTo>
                  <a:close/>
                </a:path>
              </a:pathLst>
            </a:custGeom>
            <a:solidFill>
              <a:schemeClr val="dk2"/>
            </a:solid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74;p61">
              <a:extLst>
                <a:ext uri="{FF2B5EF4-FFF2-40B4-BE49-F238E27FC236}">
                  <a16:creationId xmlns:a16="http://schemas.microsoft.com/office/drawing/2014/main" id="{788BDB4B-F2B6-FD69-6E4F-0ABAF26E4BF7}"/>
                </a:ext>
              </a:extLst>
            </p:cNvPr>
            <p:cNvSpPr/>
            <p:nvPr/>
          </p:nvSpPr>
          <p:spPr>
            <a:xfrm>
              <a:off x="5129370" y="3041378"/>
              <a:ext cx="61873" cy="107364"/>
            </a:xfrm>
            <a:custGeom>
              <a:avLst/>
              <a:gdLst/>
              <a:ahLst/>
              <a:cxnLst/>
              <a:rect l="l" t="t" r="r" b="b"/>
              <a:pathLst>
                <a:path w="1371" h="2379" extrusionOk="0">
                  <a:moveTo>
                    <a:pt x="412" y="0"/>
                  </a:moveTo>
                  <a:cubicBezTo>
                    <a:pt x="337" y="0"/>
                    <a:pt x="266" y="21"/>
                    <a:pt x="210" y="77"/>
                  </a:cubicBezTo>
                  <a:cubicBezTo>
                    <a:pt x="1" y="286"/>
                    <a:pt x="228" y="722"/>
                    <a:pt x="418" y="1197"/>
                  </a:cubicBezTo>
                  <a:cubicBezTo>
                    <a:pt x="610" y="1674"/>
                    <a:pt x="552" y="2379"/>
                    <a:pt x="552" y="2379"/>
                  </a:cubicBezTo>
                  <a:cubicBezTo>
                    <a:pt x="853" y="2371"/>
                    <a:pt x="1143" y="2260"/>
                    <a:pt x="1371" y="2062"/>
                  </a:cubicBezTo>
                  <a:cubicBezTo>
                    <a:pt x="1352" y="1581"/>
                    <a:pt x="1320" y="927"/>
                    <a:pt x="1274" y="666"/>
                  </a:cubicBezTo>
                  <a:cubicBezTo>
                    <a:pt x="1244" y="422"/>
                    <a:pt x="1072" y="221"/>
                    <a:pt x="838" y="152"/>
                  </a:cubicBezTo>
                  <a:cubicBezTo>
                    <a:pt x="838" y="152"/>
                    <a:pt x="614" y="0"/>
                    <a:pt x="412" y="0"/>
                  </a:cubicBezTo>
                  <a:close/>
                </a:path>
              </a:pathLst>
            </a:custGeom>
            <a:solidFill>
              <a:schemeClr val="lt2"/>
            </a:solidFill>
            <a:ln w="20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75;p61">
              <a:extLst>
                <a:ext uri="{FF2B5EF4-FFF2-40B4-BE49-F238E27FC236}">
                  <a16:creationId xmlns:a16="http://schemas.microsoft.com/office/drawing/2014/main" id="{B9639E72-1145-2123-2A22-6AADE0EE2C12}"/>
                </a:ext>
              </a:extLst>
            </p:cNvPr>
            <p:cNvSpPr/>
            <p:nvPr/>
          </p:nvSpPr>
          <p:spPr>
            <a:xfrm>
              <a:off x="4689253" y="3735053"/>
              <a:ext cx="78346" cy="76947"/>
            </a:xfrm>
            <a:custGeom>
              <a:avLst/>
              <a:gdLst/>
              <a:ahLst/>
              <a:cxnLst/>
              <a:rect l="l" t="t" r="r" b="b"/>
              <a:pathLst>
                <a:path w="1736" h="1705" extrusionOk="0">
                  <a:moveTo>
                    <a:pt x="1389" y="0"/>
                  </a:moveTo>
                  <a:cubicBezTo>
                    <a:pt x="1389" y="0"/>
                    <a:pt x="705" y="341"/>
                    <a:pt x="380" y="721"/>
                  </a:cubicBezTo>
                  <a:cubicBezTo>
                    <a:pt x="58" y="1101"/>
                    <a:pt x="0" y="1405"/>
                    <a:pt x="80" y="1558"/>
                  </a:cubicBezTo>
                  <a:cubicBezTo>
                    <a:pt x="129" y="1648"/>
                    <a:pt x="279" y="1705"/>
                    <a:pt x="437" y="1705"/>
                  </a:cubicBezTo>
                  <a:cubicBezTo>
                    <a:pt x="547" y="1705"/>
                    <a:pt x="660" y="1678"/>
                    <a:pt x="746" y="1616"/>
                  </a:cubicBezTo>
                  <a:cubicBezTo>
                    <a:pt x="956" y="1463"/>
                    <a:pt x="1126" y="1025"/>
                    <a:pt x="1260" y="911"/>
                  </a:cubicBezTo>
                  <a:cubicBezTo>
                    <a:pt x="1392" y="798"/>
                    <a:pt x="1622" y="322"/>
                    <a:pt x="1678" y="170"/>
                  </a:cubicBezTo>
                  <a:cubicBezTo>
                    <a:pt x="1735" y="19"/>
                    <a:pt x="1389" y="0"/>
                    <a:pt x="1389" y="0"/>
                  </a:cubicBezTo>
                  <a:close/>
                </a:path>
              </a:pathLst>
            </a:custGeom>
            <a:solidFill>
              <a:schemeClr val="lt2"/>
            </a:solid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76;p61">
              <a:extLst>
                <a:ext uri="{FF2B5EF4-FFF2-40B4-BE49-F238E27FC236}">
                  <a16:creationId xmlns:a16="http://schemas.microsoft.com/office/drawing/2014/main" id="{C916F1BD-7D19-4512-0197-31A962A7935F}"/>
                </a:ext>
              </a:extLst>
            </p:cNvPr>
            <p:cNvSpPr/>
            <p:nvPr/>
          </p:nvSpPr>
          <p:spPr>
            <a:xfrm>
              <a:off x="5142323" y="3862774"/>
              <a:ext cx="72885" cy="80196"/>
            </a:xfrm>
            <a:custGeom>
              <a:avLst/>
              <a:gdLst/>
              <a:ahLst/>
              <a:cxnLst/>
              <a:rect l="l" t="t" r="r" b="b"/>
              <a:pathLst>
                <a:path w="1615" h="1777" extrusionOk="0">
                  <a:moveTo>
                    <a:pt x="131" y="1"/>
                  </a:moveTo>
                  <a:cubicBezTo>
                    <a:pt x="68" y="131"/>
                    <a:pt x="29" y="275"/>
                    <a:pt x="18" y="420"/>
                  </a:cubicBezTo>
                  <a:cubicBezTo>
                    <a:pt x="1" y="666"/>
                    <a:pt x="170" y="666"/>
                    <a:pt x="323" y="838"/>
                  </a:cubicBezTo>
                  <a:cubicBezTo>
                    <a:pt x="474" y="1009"/>
                    <a:pt x="456" y="1447"/>
                    <a:pt x="741" y="1656"/>
                  </a:cubicBezTo>
                  <a:cubicBezTo>
                    <a:pt x="859" y="1742"/>
                    <a:pt x="1003" y="1777"/>
                    <a:pt x="1137" y="1777"/>
                  </a:cubicBezTo>
                  <a:cubicBezTo>
                    <a:pt x="1326" y="1777"/>
                    <a:pt x="1495" y="1707"/>
                    <a:pt x="1538" y="1617"/>
                  </a:cubicBezTo>
                  <a:cubicBezTo>
                    <a:pt x="1615" y="1464"/>
                    <a:pt x="1464" y="1028"/>
                    <a:pt x="1197" y="819"/>
                  </a:cubicBezTo>
                  <a:cubicBezTo>
                    <a:pt x="990" y="638"/>
                    <a:pt x="806" y="433"/>
                    <a:pt x="646" y="212"/>
                  </a:cubicBezTo>
                  <a:cubicBezTo>
                    <a:pt x="620" y="215"/>
                    <a:pt x="594" y="217"/>
                    <a:pt x="568" y="217"/>
                  </a:cubicBezTo>
                  <a:cubicBezTo>
                    <a:pt x="398" y="217"/>
                    <a:pt x="236" y="139"/>
                    <a:pt x="131" y="1"/>
                  </a:cubicBezTo>
                  <a:close/>
                </a:path>
              </a:pathLst>
            </a:custGeom>
            <a:solidFill>
              <a:schemeClr val="lt2"/>
            </a:solid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77;p61">
              <a:extLst>
                <a:ext uri="{FF2B5EF4-FFF2-40B4-BE49-F238E27FC236}">
                  <a16:creationId xmlns:a16="http://schemas.microsoft.com/office/drawing/2014/main" id="{6696E597-602D-CB03-D7B7-AAF22572674F}"/>
                </a:ext>
              </a:extLst>
            </p:cNvPr>
            <p:cNvSpPr/>
            <p:nvPr/>
          </p:nvSpPr>
          <p:spPr>
            <a:xfrm>
              <a:off x="4740882" y="3038039"/>
              <a:ext cx="457167" cy="616837"/>
            </a:xfrm>
            <a:custGeom>
              <a:avLst/>
              <a:gdLst/>
              <a:ahLst/>
              <a:cxnLst/>
              <a:rect l="l" t="t" r="r" b="b"/>
              <a:pathLst>
                <a:path w="10130" h="13668" extrusionOk="0">
                  <a:moveTo>
                    <a:pt x="8549" y="1"/>
                  </a:moveTo>
                  <a:cubicBezTo>
                    <a:pt x="8204" y="1"/>
                    <a:pt x="7813" y="38"/>
                    <a:pt x="7601" y="75"/>
                  </a:cubicBezTo>
                  <a:cubicBezTo>
                    <a:pt x="7278" y="133"/>
                    <a:pt x="6784" y="284"/>
                    <a:pt x="6784" y="284"/>
                  </a:cubicBezTo>
                  <a:cubicBezTo>
                    <a:pt x="6784" y="284"/>
                    <a:pt x="5282" y="1064"/>
                    <a:pt x="5148" y="1405"/>
                  </a:cubicBezTo>
                  <a:cubicBezTo>
                    <a:pt x="5014" y="1746"/>
                    <a:pt x="5282" y="3191"/>
                    <a:pt x="5377" y="3647"/>
                  </a:cubicBezTo>
                  <a:cubicBezTo>
                    <a:pt x="5422" y="3830"/>
                    <a:pt x="5454" y="4013"/>
                    <a:pt x="5470" y="4199"/>
                  </a:cubicBezTo>
                  <a:cubicBezTo>
                    <a:pt x="5470" y="4199"/>
                    <a:pt x="4844" y="4941"/>
                    <a:pt x="4691" y="5226"/>
                  </a:cubicBezTo>
                  <a:cubicBezTo>
                    <a:pt x="4540" y="5511"/>
                    <a:pt x="3933" y="6557"/>
                    <a:pt x="3685" y="7185"/>
                  </a:cubicBezTo>
                  <a:cubicBezTo>
                    <a:pt x="3437" y="7811"/>
                    <a:pt x="3286" y="8381"/>
                    <a:pt x="3228" y="8474"/>
                  </a:cubicBezTo>
                  <a:cubicBezTo>
                    <a:pt x="3171" y="8568"/>
                    <a:pt x="2753" y="8514"/>
                    <a:pt x="2392" y="8569"/>
                  </a:cubicBezTo>
                  <a:cubicBezTo>
                    <a:pt x="1963" y="8629"/>
                    <a:pt x="1564" y="8823"/>
                    <a:pt x="1251" y="9121"/>
                  </a:cubicBezTo>
                  <a:cubicBezTo>
                    <a:pt x="828" y="9581"/>
                    <a:pt x="429" y="10064"/>
                    <a:pt x="55" y="10565"/>
                  </a:cubicBezTo>
                  <a:cubicBezTo>
                    <a:pt x="0" y="10654"/>
                    <a:pt x="147" y="10778"/>
                    <a:pt x="275" y="10778"/>
                  </a:cubicBezTo>
                  <a:cubicBezTo>
                    <a:pt x="284" y="10778"/>
                    <a:pt x="292" y="10777"/>
                    <a:pt x="301" y="10776"/>
                  </a:cubicBezTo>
                  <a:cubicBezTo>
                    <a:pt x="435" y="10757"/>
                    <a:pt x="1842" y="10148"/>
                    <a:pt x="2354" y="9900"/>
                  </a:cubicBezTo>
                  <a:cubicBezTo>
                    <a:pt x="2867" y="9654"/>
                    <a:pt x="3666" y="9557"/>
                    <a:pt x="4084" y="9255"/>
                  </a:cubicBezTo>
                  <a:cubicBezTo>
                    <a:pt x="4501" y="8953"/>
                    <a:pt x="5852" y="7336"/>
                    <a:pt x="6080" y="7146"/>
                  </a:cubicBezTo>
                  <a:cubicBezTo>
                    <a:pt x="6207" y="7023"/>
                    <a:pt x="6375" y="6957"/>
                    <a:pt x="6548" y="6957"/>
                  </a:cubicBezTo>
                  <a:cubicBezTo>
                    <a:pt x="6601" y="6957"/>
                    <a:pt x="6655" y="6963"/>
                    <a:pt x="6708" y="6976"/>
                  </a:cubicBezTo>
                  <a:cubicBezTo>
                    <a:pt x="6935" y="7013"/>
                    <a:pt x="7582" y="7546"/>
                    <a:pt x="7923" y="8023"/>
                  </a:cubicBezTo>
                  <a:cubicBezTo>
                    <a:pt x="8266" y="8502"/>
                    <a:pt x="8913" y="9734"/>
                    <a:pt x="8913" y="9734"/>
                  </a:cubicBezTo>
                  <a:cubicBezTo>
                    <a:pt x="8913" y="9734"/>
                    <a:pt x="8723" y="10286"/>
                    <a:pt x="8760" y="10666"/>
                  </a:cubicBezTo>
                  <a:cubicBezTo>
                    <a:pt x="8799" y="11046"/>
                    <a:pt x="8894" y="12168"/>
                    <a:pt x="8913" y="12509"/>
                  </a:cubicBezTo>
                  <a:cubicBezTo>
                    <a:pt x="8931" y="12852"/>
                    <a:pt x="9026" y="13441"/>
                    <a:pt x="9103" y="13558"/>
                  </a:cubicBezTo>
                  <a:cubicBezTo>
                    <a:pt x="9143" y="13623"/>
                    <a:pt x="9247" y="13668"/>
                    <a:pt x="9345" y="13668"/>
                  </a:cubicBezTo>
                  <a:cubicBezTo>
                    <a:pt x="9427" y="13668"/>
                    <a:pt x="9505" y="13636"/>
                    <a:pt x="9539" y="13558"/>
                  </a:cubicBezTo>
                  <a:cubicBezTo>
                    <a:pt x="9615" y="13387"/>
                    <a:pt x="9634" y="12019"/>
                    <a:pt x="9748" y="11697"/>
                  </a:cubicBezTo>
                  <a:cubicBezTo>
                    <a:pt x="9861" y="11374"/>
                    <a:pt x="10130" y="10003"/>
                    <a:pt x="10130" y="9624"/>
                  </a:cubicBezTo>
                  <a:cubicBezTo>
                    <a:pt x="10130" y="9246"/>
                    <a:pt x="9900" y="7666"/>
                    <a:pt x="9900" y="7608"/>
                  </a:cubicBezTo>
                  <a:cubicBezTo>
                    <a:pt x="9744" y="6965"/>
                    <a:pt x="9554" y="6329"/>
                    <a:pt x="9330" y="5707"/>
                  </a:cubicBezTo>
                  <a:cubicBezTo>
                    <a:pt x="9134" y="5194"/>
                    <a:pt x="8913" y="4693"/>
                    <a:pt x="8665" y="4205"/>
                  </a:cubicBezTo>
                  <a:lnTo>
                    <a:pt x="8493" y="3824"/>
                  </a:lnTo>
                  <a:cubicBezTo>
                    <a:pt x="8493" y="3824"/>
                    <a:pt x="9121" y="2988"/>
                    <a:pt x="9198" y="2837"/>
                  </a:cubicBezTo>
                  <a:cubicBezTo>
                    <a:pt x="9241" y="2753"/>
                    <a:pt x="9272" y="2663"/>
                    <a:pt x="9293" y="2570"/>
                  </a:cubicBezTo>
                  <a:cubicBezTo>
                    <a:pt x="9293" y="2570"/>
                    <a:pt x="9278" y="1866"/>
                    <a:pt x="9343" y="1601"/>
                  </a:cubicBezTo>
                  <a:lnTo>
                    <a:pt x="9319" y="125"/>
                  </a:lnTo>
                  <a:cubicBezTo>
                    <a:pt x="9224" y="86"/>
                    <a:pt x="9127" y="56"/>
                    <a:pt x="9026" y="38"/>
                  </a:cubicBezTo>
                  <a:cubicBezTo>
                    <a:pt x="8902" y="11"/>
                    <a:pt x="8732" y="1"/>
                    <a:pt x="85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8;p61">
              <a:extLst>
                <a:ext uri="{FF2B5EF4-FFF2-40B4-BE49-F238E27FC236}">
                  <a16:creationId xmlns:a16="http://schemas.microsoft.com/office/drawing/2014/main" id="{3FE509E3-99CD-FE11-A8CB-8082BC79753E}"/>
                </a:ext>
              </a:extLst>
            </p:cNvPr>
            <p:cNvSpPr/>
            <p:nvPr/>
          </p:nvSpPr>
          <p:spPr>
            <a:xfrm>
              <a:off x="4740702" y="3264878"/>
              <a:ext cx="457347" cy="621395"/>
            </a:xfrm>
            <a:custGeom>
              <a:avLst/>
              <a:gdLst/>
              <a:ahLst/>
              <a:cxnLst/>
              <a:rect l="l" t="t" r="r" b="b"/>
              <a:pathLst>
                <a:path w="10134" h="13769" fill="none" extrusionOk="0">
                  <a:moveTo>
                    <a:pt x="9323" y="164"/>
                  </a:moveTo>
                  <a:cubicBezTo>
                    <a:pt x="9228" y="125"/>
                    <a:pt x="9131" y="95"/>
                    <a:pt x="9030" y="77"/>
                  </a:cubicBezTo>
                  <a:cubicBezTo>
                    <a:pt x="8669" y="0"/>
                    <a:pt x="7929" y="58"/>
                    <a:pt x="7605" y="114"/>
                  </a:cubicBezTo>
                  <a:cubicBezTo>
                    <a:pt x="7282" y="172"/>
                    <a:pt x="6788" y="323"/>
                    <a:pt x="6788" y="323"/>
                  </a:cubicBezTo>
                  <a:cubicBezTo>
                    <a:pt x="6788" y="323"/>
                    <a:pt x="5286" y="1103"/>
                    <a:pt x="5152" y="1444"/>
                  </a:cubicBezTo>
                  <a:cubicBezTo>
                    <a:pt x="5018" y="1785"/>
                    <a:pt x="5286" y="3230"/>
                    <a:pt x="5381" y="3686"/>
                  </a:cubicBezTo>
                  <a:cubicBezTo>
                    <a:pt x="5426" y="3869"/>
                    <a:pt x="5458" y="4052"/>
                    <a:pt x="5474" y="4238"/>
                  </a:cubicBezTo>
                  <a:cubicBezTo>
                    <a:pt x="5474" y="4238"/>
                    <a:pt x="4848" y="4980"/>
                    <a:pt x="4695" y="5265"/>
                  </a:cubicBezTo>
                  <a:cubicBezTo>
                    <a:pt x="4544" y="5550"/>
                    <a:pt x="3937" y="6596"/>
                    <a:pt x="3689" y="7224"/>
                  </a:cubicBezTo>
                  <a:cubicBezTo>
                    <a:pt x="3441" y="7850"/>
                    <a:pt x="3290" y="8420"/>
                    <a:pt x="3232" y="8513"/>
                  </a:cubicBezTo>
                  <a:cubicBezTo>
                    <a:pt x="3175" y="8607"/>
                    <a:pt x="2757" y="8553"/>
                    <a:pt x="2396" y="8608"/>
                  </a:cubicBezTo>
                  <a:cubicBezTo>
                    <a:pt x="1967" y="8668"/>
                    <a:pt x="1568" y="8862"/>
                    <a:pt x="1255" y="9160"/>
                  </a:cubicBezTo>
                  <a:cubicBezTo>
                    <a:pt x="832" y="9620"/>
                    <a:pt x="433" y="10103"/>
                    <a:pt x="59" y="10604"/>
                  </a:cubicBezTo>
                  <a:cubicBezTo>
                    <a:pt x="1" y="10699"/>
                    <a:pt x="172" y="10834"/>
                    <a:pt x="305" y="10815"/>
                  </a:cubicBezTo>
                  <a:cubicBezTo>
                    <a:pt x="439" y="10796"/>
                    <a:pt x="1846" y="10187"/>
                    <a:pt x="2358" y="9939"/>
                  </a:cubicBezTo>
                  <a:cubicBezTo>
                    <a:pt x="2871" y="9693"/>
                    <a:pt x="3670" y="9596"/>
                    <a:pt x="4088" y="9294"/>
                  </a:cubicBezTo>
                  <a:cubicBezTo>
                    <a:pt x="4505" y="8992"/>
                    <a:pt x="5856" y="7375"/>
                    <a:pt x="6084" y="7185"/>
                  </a:cubicBezTo>
                  <a:cubicBezTo>
                    <a:pt x="6250" y="7024"/>
                    <a:pt x="6486" y="6961"/>
                    <a:pt x="6712" y="7015"/>
                  </a:cubicBezTo>
                  <a:cubicBezTo>
                    <a:pt x="6939" y="7052"/>
                    <a:pt x="7586" y="7585"/>
                    <a:pt x="7927" y="8062"/>
                  </a:cubicBezTo>
                  <a:cubicBezTo>
                    <a:pt x="8270" y="8541"/>
                    <a:pt x="8917" y="9773"/>
                    <a:pt x="8917" y="9773"/>
                  </a:cubicBezTo>
                  <a:cubicBezTo>
                    <a:pt x="8917" y="9773"/>
                    <a:pt x="8727" y="10325"/>
                    <a:pt x="8764" y="10705"/>
                  </a:cubicBezTo>
                  <a:cubicBezTo>
                    <a:pt x="8803" y="11085"/>
                    <a:pt x="8898" y="12207"/>
                    <a:pt x="8917" y="12548"/>
                  </a:cubicBezTo>
                  <a:cubicBezTo>
                    <a:pt x="8935" y="12891"/>
                    <a:pt x="9030" y="13480"/>
                    <a:pt x="9107" y="13597"/>
                  </a:cubicBezTo>
                  <a:cubicBezTo>
                    <a:pt x="9181" y="13715"/>
                    <a:pt x="9468" y="13769"/>
                    <a:pt x="9543" y="13597"/>
                  </a:cubicBezTo>
                  <a:cubicBezTo>
                    <a:pt x="9619" y="13426"/>
                    <a:pt x="9638" y="12058"/>
                    <a:pt x="9752" y="11736"/>
                  </a:cubicBezTo>
                  <a:cubicBezTo>
                    <a:pt x="9865" y="11413"/>
                    <a:pt x="10134" y="10042"/>
                    <a:pt x="10134" y="9663"/>
                  </a:cubicBezTo>
                  <a:cubicBezTo>
                    <a:pt x="10134" y="9285"/>
                    <a:pt x="9904" y="7705"/>
                    <a:pt x="9904" y="7647"/>
                  </a:cubicBezTo>
                  <a:cubicBezTo>
                    <a:pt x="9748" y="7004"/>
                    <a:pt x="9558" y="6368"/>
                    <a:pt x="9334" y="5746"/>
                  </a:cubicBezTo>
                  <a:cubicBezTo>
                    <a:pt x="9138" y="5233"/>
                    <a:pt x="8917" y="4732"/>
                    <a:pt x="8669" y="4244"/>
                  </a:cubicBezTo>
                  <a:lnTo>
                    <a:pt x="8497" y="3863"/>
                  </a:lnTo>
                  <a:cubicBezTo>
                    <a:pt x="8497" y="3863"/>
                    <a:pt x="9125" y="3027"/>
                    <a:pt x="9202" y="2876"/>
                  </a:cubicBezTo>
                  <a:cubicBezTo>
                    <a:pt x="9245" y="2792"/>
                    <a:pt x="9276" y="2702"/>
                    <a:pt x="9297" y="2609"/>
                  </a:cubicBezTo>
                  <a:cubicBezTo>
                    <a:pt x="9297" y="2609"/>
                    <a:pt x="9282" y="1905"/>
                    <a:pt x="9347" y="1640"/>
                  </a:cubicBezTo>
                </a:path>
              </a:pathLst>
            </a:custGeom>
            <a:solidFill>
              <a:schemeClr val="dk2"/>
            </a:solid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79;p61">
              <a:extLst>
                <a:ext uri="{FF2B5EF4-FFF2-40B4-BE49-F238E27FC236}">
                  <a16:creationId xmlns:a16="http://schemas.microsoft.com/office/drawing/2014/main" id="{14253A06-32C4-8CD0-3C7D-D0C7EEE9A22C}"/>
                </a:ext>
              </a:extLst>
            </p:cNvPr>
            <p:cNvSpPr/>
            <p:nvPr/>
          </p:nvSpPr>
          <p:spPr>
            <a:xfrm>
              <a:off x="4920053" y="3229529"/>
              <a:ext cx="249975" cy="160618"/>
            </a:xfrm>
            <a:custGeom>
              <a:avLst/>
              <a:gdLst/>
              <a:ahLst/>
              <a:cxnLst/>
              <a:rect l="l" t="t" r="r" b="b"/>
              <a:pathLst>
                <a:path w="5539" h="3559" extrusionOk="0">
                  <a:moveTo>
                    <a:pt x="4715" y="1"/>
                  </a:moveTo>
                  <a:cubicBezTo>
                    <a:pt x="4568" y="142"/>
                    <a:pt x="4158" y="413"/>
                    <a:pt x="3200" y="413"/>
                  </a:cubicBezTo>
                  <a:cubicBezTo>
                    <a:pt x="3058" y="413"/>
                    <a:pt x="2903" y="407"/>
                    <a:pt x="2736" y="394"/>
                  </a:cubicBezTo>
                  <a:cubicBezTo>
                    <a:pt x="2259" y="364"/>
                    <a:pt x="1787" y="288"/>
                    <a:pt x="1325" y="169"/>
                  </a:cubicBezTo>
                  <a:cubicBezTo>
                    <a:pt x="1128" y="411"/>
                    <a:pt x="822" y="795"/>
                    <a:pt x="720" y="983"/>
                  </a:cubicBezTo>
                  <a:cubicBezTo>
                    <a:pt x="613" y="1186"/>
                    <a:pt x="276" y="1769"/>
                    <a:pt x="0" y="2316"/>
                  </a:cubicBezTo>
                  <a:cubicBezTo>
                    <a:pt x="326" y="2904"/>
                    <a:pt x="863" y="3348"/>
                    <a:pt x="1500" y="3559"/>
                  </a:cubicBezTo>
                  <a:cubicBezTo>
                    <a:pt x="1787" y="3236"/>
                    <a:pt x="2024" y="2973"/>
                    <a:pt x="2110" y="2904"/>
                  </a:cubicBezTo>
                  <a:cubicBezTo>
                    <a:pt x="2237" y="2781"/>
                    <a:pt x="2406" y="2714"/>
                    <a:pt x="2579" y="2714"/>
                  </a:cubicBezTo>
                  <a:cubicBezTo>
                    <a:pt x="2632" y="2714"/>
                    <a:pt x="2684" y="2720"/>
                    <a:pt x="2736" y="2733"/>
                  </a:cubicBezTo>
                  <a:cubicBezTo>
                    <a:pt x="2889" y="2757"/>
                    <a:pt x="3224" y="3001"/>
                    <a:pt x="3534" y="3301"/>
                  </a:cubicBezTo>
                  <a:cubicBezTo>
                    <a:pt x="3683" y="3024"/>
                    <a:pt x="4065" y="2437"/>
                    <a:pt x="4732" y="2181"/>
                  </a:cubicBezTo>
                  <a:cubicBezTo>
                    <a:pt x="4989" y="2073"/>
                    <a:pt x="5261" y="2006"/>
                    <a:pt x="5539" y="1980"/>
                  </a:cubicBezTo>
                  <a:cubicBezTo>
                    <a:pt x="5481" y="1797"/>
                    <a:pt x="5420" y="1618"/>
                    <a:pt x="5362" y="1458"/>
                  </a:cubicBezTo>
                  <a:cubicBezTo>
                    <a:pt x="5172" y="962"/>
                    <a:pt x="4956" y="476"/>
                    <a:pt x="4715" y="1"/>
                  </a:cubicBezTo>
                  <a:close/>
                </a:path>
              </a:pathLst>
            </a:custGeom>
            <a:solidFill>
              <a:schemeClr val="dk1"/>
            </a:solid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80;p61">
              <a:extLst>
                <a:ext uri="{FF2B5EF4-FFF2-40B4-BE49-F238E27FC236}">
                  <a16:creationId xmlns:a16="http://schemas.microsoft.com/office/drawing/2014/main" id="{2F91AB87-8BBE-4480-1335-A55384913D55}"/>
                </a:ext>
              </a:extLst>
            </p:cNvPr>
            <p:cNvSpPr/>
            <p:nvPr/>
          </p:nvSpPr>
          <p:spPr>
            <a:xfrm>
              <a:off x="4963784" y="3038039"/>
              <a:ext cx="208636" cy="250472"/>
            </a:xfrm>
            <a:custGeom>
              <a:avLst/>
              <a:gdLst/>
              <a:ahLst/>
              <a:cxnLst/>
              <a:rect l="l" t="t" r="r" b="b"/>
              <a:pathLst>
                <a:path w="4623" h="5550" extrusionOk="0">
                  <a:moveTo>
                    <a:pt x="3605" y="0"/>
                  </a:moveTo>
                  <a:cubicBezTo>
                    <a:pt x="3260" y="0"/>
                    <a:pt x="2873" y="37"/>
                    <a:pt x="2662" y="75"/>
                  </a:cubicBezTo>
                  <a:cubicBezTo>
                    <a:pt x="2339" y="133"/>
                    <a:pt x="1845" y="284"/>
                    <a:pt x="1845" y="284"/>
                  </a:cubicBezTo>
                  <a:cubicBezTo>
                    <a:pt x="1845" y="284"/>
                    <a:pt x="343" y="1063"/>
                    <a:pt x="209" y="1405"/>
                  </a:cubicBezTo>
                  <a:cubicBezTo>
                    <a:pt x="75" y="1746"/>
                    <a:pt x="343" y="3191"/>
                    <a:pt x="438" y="3647"/>
                  </a:cubicBezTo>
                  <a:cubicBezTo>
                    <a:pt x="483" y="3830"/>
                    <a:pt x="515" y="4013"/>
                    <a:pt x="531" y="4199"/>
                  </a:cubicBezTo>
                  <a:cubicBezTo>
                    <a:pt x="531" y="4199"/>
                    <a:pt x="235" y="4549"/>
                    <a:pt x="0" y="4863"/>
                  </a:cubicBezTo>
                  <a:cubicBezTo>
                    <a:pt x="200" y="5105"/>
                    <a:pt x="716" y="5507"/>
                    <a:pt x="1978" y="5548"/>
                  </a:cubicBezTo>
                  <a:cubicBezTo>
                    <a:pt x="2006" y="5549"/>
                    <a:pt x="2034" y="5550"/>
                    <a:pt x="2062" y="5550"/>
                  </a:cubicBezTo>
                  <a:cubicBezTo>
                    <a:pt x="2980" y="5550"/>
                    <a:pt x="3563" y="5050"/>
                    <a:pt x="3912" y="4581"/>
                  </a:cubicBezTo>
                  <a:cubicBezTo>
                    <a:pt x="3804" y="4352"/>
                    <a:pt x="3728" y="4203"/>
                    <a:pt x="3728" y="4203"/>
                  </a:cubicBezTo>
                  <a:lnTo>
                    <a:pt x="3558" y="3823"/>
                  </a:lnTo>
                  <a:cubicBezTo>
                    <a:pt x="3558" y="3823"/>
                    <a:pt x="4048" y="3373"/>
                    <a:pt x="4158" y="3243"/>
                  </a:cubicBezTo>
                  <a:cubicBezTo>
                    <a:pt x="4359" y="3001"/>
                    <a:pt x="4356" y="2568"/>
                    <a:pt x="4356" y="2568"/>
                  </a:cubicBezTo>
                  <a:cubicBezTo>
                    <a:pt x="4356" y="2568"/>
                    <a:pt x="4337" y="1694"/>
                    <a:pt x="4432" y="1519"/>
                  </a:cubicBezTo>
                  <a:lnTo>
                    <a:pt x="4622" y="319"/>
                  </a:lnTo>
                  <a:cubicBezTo>
                    <a:pt x="4507" y="157"/>
                    <a:pt x="4331" y="88"/>
                    <a:pt x="4087" y="38"/>
                  </a:cubicBezTo>
                  <a:cubicBezTo>
                    <a:pt x="3961" y="11"/>
                    <a:pt x="3789" y="0"/>
                    <a:pt x="36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81;p61">
              <a:extLst>
                <a:ext uri="{FF2B5EF4-FFF2-40B4-BE49-F238E27FC236}">
                  <a16:creationId xmlns:a16="http://schemas.microsoft.com/office/drawing/2014/main" id="{BD558633-B148-E1FD-CFD4-0563CD1251B0}"/>
                </a:ext>
              </a:extLst>
            </p:cNvPr>
            <p:cNvSpPr/>
            <p:nvPr/>
          </p:nvSpPr>
          <p:spPr>
            <a:xfrm>
              <a:off x="4963784" y="3036278"/>
              <a:ext cx="208636" cy="253631"/>
            </a:xfrm>
            <a:custGeom>
              <a:avLst/>
              <a:gdLst/>
              <a:ahLst/>
              <a:cxnLst/>
              <a:rect l="l" t="t" r="r" b="b"/>
              <a:pathLst>
                <a:path w="4623" h="5620" fill="none" extrusionOk="0">
                  <a:moveTo>
                    <a:pt x="4622" y="358"/>
                  </a:moveTo>
                  <a:cubicBezTo>
                    <a:pt x="4507" y="196"/>
                    <a:pt x="4331" y="127"/>
                    <a:pt x="4087" y="77"/>
                  </a:cubicBezTo>
                  <a:cubicBezTo>
                    <a:pt x="3726" y="0"/>
                    <a:pt x="2986" y="56"/>
                    <a:pt x="2662" y="114"/>
                  </a:cubicBezTo>
                  <a:cubicBezTo>
                    <a:pt x="2339" y="172"/>
                    <a:pt x="1845" y="323"/>
                    <a:pt x="1845" y="323"/>
                  </a:cubicBezTo>
                  <a:cubicBezTo>
                    <a:pt x="1845" y="323"/>
                    <a:pt x="343" y="1102"/>
                    <a:pt x="209" y="1444"/>
                  </a:cubicBezTo>
                  <a:cubicBezTo>
                    <a:pt x="75" y="1785"/>
                    <a:pt x="343" y="3230"/>
                    <a:pt x="438" y="3686"/>
                  </a:cubicBezTo>
                  <a:cubicBezTo>
                    <a:pt x="483" y="3869"/>
                    <a:pt x="515" y="4052"/>
                    <a:pt x="531" y="4238"/>
                  </a:cubicBezTo>
                  <a:cubicBezTo>
                    <a:pt x="531" y="4238"/>
                    <a:pt x="235" y="4588"/>
                    <a:pt x="0" y="4902"/>
                  </a:cubicBezTo>
                  <a:cubicBezTo>
                    <a:pt x="200" y="5144"/>
                    <a:pt x="716" y="5546"/>
                    <a:pt x="1978" y="5587"/>
                  </a:cubicBezTo>
                  <a:cubicBezTo>
                    <a:pt x="2945" y="5619"/>
                    <a:pt x="3552" y="5103"/>
                    <a:pt x="3912" y="4620"/>
                  </a:cubicBezTo>
                  <a:cubicBezTo>
                    <a:pt x="3804" y="4391"/>
                    <a:pt x="3728" y="4242"/>
                    <a:pt x="3728" y="4242"/>
                  </a:cubicBezTo>
                  <a:lnTo>
                    <a:pt x="3558" y="3862"/>
                  </a:lnTo>
                  <a:cubicBezTo>
                    <a:pt x="3558" y="3862"/>
                    <a:pt x="4048" y="3412"/>
                    <a:pt x="4158" y="3282"/>
                  </a:cubicBezTo>
                  <a:cubicBezTo>
                    <a:pt x="4359" y="3040"/>
                    <a:pt x="4356" y="2607"/>
                    <a:pt x="4356" y="2607"/>
                  </a:cubicBezTo>
                  <a:cubicBezTo>
                    <a:pt x="4356" y="2607"/>
                    <a:pt x="4337" y="1733"/>
                    <a:pt x="4432" y="1558"/>
                  </a:cubicBezTo>
                </a:path>
              </a:pathLst>
            </a:custGeom>
            <a:no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82;p61">
              <a:extLst>
                <a:ext uri="{FF2B5EF4-FFF2-40B4-BE49-F238E27FC236}">
                  <a16:creationId xmlns:a16="http://schemas.microsoft.com/office/drawing/2014/main" id="{E5FA97C6-12F3-5D29-BA46-97FB30EB8023}"/>
                </a:ext>
              </a:extLst>
            </p:cNvPr>
            <p:cNvSpPr/>
            <p:nvPr/>
          </p:nvSpPr>
          <p:spPr>
            <a:xfrm>
              <a:off x="5035182" y="2971993"/>
              <a:ext cx="101136" cy="95360"/>
            </a:xfrm>
            <a:custGeom>
              <a:avLst/>
              <a:gdLst/>
              <a:ahLst/>
              <a:cxnLst/>
              <a:rect l="l" t="t" r="r" b="b"/>
              <a:pathLst>
                <a:path w="2241" h="2113" extrusionOk="0">
                  <a:moveTo>
                    <a:pt x="871" y="1"/>
                  </a:moveTo>
                  <a:cubicBezTo>
                    <a:pt x="565" y="3"/>
                    <a:pt x="150" y="383"/>
                    <a:pt x="150" y="383"/>
                  </a:cubicBezTo>
                  <a:cubicBezTo>
                    <a:pt x="42" y="586"/>
                    <a:pt x="1" y="819"/>
                    <a:pt x="36" y="1046"/>
                  </a:cubicBezTo>
                  <a:cubicBezTo>
                    <a:pt x="92" y="1428"/>
                    <a:pt x="358" y="2112"/>
                    <a:pt x="358" y="2112"/>
                  </a:cubicBezTo>
                  <a:cubicBezTo>
                    <a:pt x="358" y="2112"/>
                    <a:pt x="871" y="1674"/>
                    <a:pt x="1024" y="1542"/>
                  </a:cubicBezTo>
                  <a:cubicBezTo>
                    <a:pt x="1132" y="1451"/>
                    <a:pt x="1245" y="1369"/>
                    <a:pt x="1365" y="1294"/>
                  </a:cubicBezTo>
                  <a:lnTo>
                    <a:pt x="2241" y="1466"/>
                  </a:lnTo>
                  <a:cubicBezTo>
                    <a:pt x="2241" y="1466"/>
                    <a:pt x="2106" y="877"/>
                    <a:pt x="1956" y="571"/>
                  </a:cubicBezTo>
                  <a:cubicBezTo>
                    <a:pt x="1803" y="267"/>
                    <a:pt x="1177" y="1"/>
                    <a:pt x="871" y="1"/>
                  </a:cubicBezTo>
                  <a:close/>
                </a:path>
              </a:pathLst>
            </a:custGeom>
            <a:solidFill>
              <a:schemeClr val="dk1"/>
            </a:solid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83;p61">
              <a:extLst>
                <a:ext uri="{FF2B5EF4-FFF2-40B4-BE49-F238E27FC236}">
                  <a16:creationId xmlns:a16="http://schemas.microsoft.com/office/drawing/2014/main" id="{AFCDC33F-82A1-6844-4973-F4D40A5A4EB0}"/>
                </a:ext>
              </a:extLst>
            </p:cNvPr>
            <p:cNvSpPr/>
            <p:nvPr/>
          </p:nvSpPr>
          <p:spPr>
            <a:xfrm>
              <a:off x="5078823" y="3092015"/>
              <a:ext cx="28297" cy="57496"/>
            </a:xfrm>
            <a:custGeom>
              <a:avLst/>
              <a:gdLst/>
              <a:ahLst/>
              <a:cxnLst/>
              <a:rect l="l" t="t" r="r" b="b"/>
              <a:pathLst>
                <a:path w="627" h="1274" extrusionOk="0">
                  <a:moveTo>
                    <a:pt x="627" y="1"/>
                  </a:moveTo>
                  <a:lnTo>
                    <a:pt x="1" y="437"/>
                  </a:lnTo>
                  <a:cubicBezTo>
                    <a:pt x="1" y="437"/>
                    <a:pt x="152" y="724"/>
                    <a:pt x="265" y="951"/>
                  </a:cubicBezTo>
                  <a:cubicBezTo>
                    <a:pt x="319" y="1063"/>
                    <a:pt x="383" y="1171"/>
                    <a:pt x="457" y="1274"/>
                  </a:cubicBezTo>
                  <a:cubicBezTo>
                    <a:pt x="457" y="1274"/>
                    <a:pt x="627" y="304"/>
                    <a:pt x="627" y="152"/>
                  </a:cubicBezTo>
                  <a:lnTo>
                    <a:pt x="627" y="1"/>
                  </a:lnTo>
                  <a:close/>
                </a:path>
              </a:pathLst>
            </a:custGeom>
            <a:solidFill>
              <a:schemeClr val="dk2"/>
            </a:solid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84;p61">
              <a:extLst>
                <a:ext uri="{FF2B5EF4-FFF2-40B4-BE49-F238E27FC236}">
                  <a16:creationId xmlns:a16="http://schemas.microsoft.com/office/drawing/2014/main" id="{F715355D-F1AC-4607-ED85-4618D9D59727}"/>
                </a:ext>
              </a:extLst>
            </p:cNvPr>
            <p:cNvSpPr/>
            <p:nvPr/>
          </p:nvSpPr>
          <p:spPr>
            <a:xfrm>
              <a:off x="5033241" y="2997511"/>
              <a:ext cx="118827" cy="118195"/>
            </a:xfrm>
            <a:custGeom>
              <a:avLst/>
              <a:gdLst/>
              <a:ahLst/>
              <a:cxnLst/>
              <a:rect l="l" t="t" r="r" b="b"/>
              <a:pathLst>
                <a:path w="2633" h="2619" extrusionOk="0">
                  <a:moveTo>
                    <a:pt x="1586" y="1"/>
                  </a:moveTo>
                  <a:cubicBezTo>
                    <a:pt x="1133" y="1"/>
                    <a:pt x="408" y="113"/>
                    <a:pt x="230" y="365"/>
                  </a:cubicBezTo>
                  <a:cubicBezTo>
                    <a:pt x="1" y="689"/>
                    <a:pt x="58" y="915"/>
                    <a:pt x="58" y="915"/>
                  </a:cubicBezTo>
                  <a:cubicBezTo>
                    <a:pt x="58" y="915"/>
                    <a:pt x="116" y="1694"/>
                    <a:pt x="193" y="1865"/>
                  </a:cubicBezTo>
                  <a:cubicBezTo>
                    <a:pt x="267" y="2037"/>
                    <a:pt x="705" y="2531"/>
                    <a:pt x="837" y="2592"/>
                  </a:cubicBezTo>
                  <a:cubicBezTo>
                    <a:pt x="883" y="2610"/>
                    <a:pt x="930" y="2619"/>
                    <a:pt x="977" y="2619"/>
                  </a:cubicBezTo>
                  <a:cubicBezTo>
                    <a:pt x="1063" y="2619"/>
                    <a:pt x="1148" y="2590"/>
                    <a:pt x="1218" y="2535"/>
                  </a:cubicBezTo>
                  <a:cubicBezTo>
                    <a:pt x="1313" y="2460"/>
                    <a:pt x="1712" y="2080"/>
                    <a:pt x="1844" y="1927"/>
                  </a:cubicBezTo>
                  <a:cubicBezTo>
                    <a:pt x="1978" y="1774"/>
                    <a:pt x="2036" y="1394"/>
                    <a:pt x="2036" y="1394"/>
                  </a:cubicBezTo>
                  <a:cubicBezTo>
                    <a:pt x="2036" y="1394"/>
                    <a:pt x="2282" y="1299"/>
                    <a:pt x="2358" y="1127"/>
                  </a:cubicBezTo>
                  <a:cubicBezTo>
                    <a:pt x="2433" y="956"/>
                    <a:pt x="2632" y="617"/>
                    <a:pt x="2390" y="492"/>
                  </a:cubicBezTo>
                  <a:cubicBezTo>
                    <a:pt x="2281" y="436"/>
                    <a:pt x="2190" y="420"/>
                    <a:pt x="2124" y="420"/>
                  </a:cubicBezTo>
                  <a:cubicBezTo>
                    <a:pt x="2042" y="420"/>
                    <a:pt x="1997" y="443"/>
                    <a:pt x="1997" y="443"/>
                  </a:cubicBezTo>
                  <a:cubicBezTo>
                    <a:pt x="1997" y="443"/>
                    <a:pt x="2187" y="102"/>
                    <a:pt x="1883" y="26"/>
                  </a:cubicBezTo>
                  <a:cubicBezTo>
                    <a:pt x="1817" y="9"/>
                    <a:pt x="1712" y="1"/>
                    <a:pt x="1586" y="1"/>
                  </a:cubicBezTo>
                  <a:close/>
                </a:path>
              </a:pathLst>
            </a:custGeom>
            <a:solidFill>
              <a:schemeClr val="dk2"/>
            </a:solid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5;p61">
              <a:extLst>
                <a:ext uri="{FF2B5EF4-FFF2-40B4-BE49-F238E27FC236}">
                  <a16:creationId xmlns:a16="http://schemas.microsoft.com/office/drawing/2014/main" id="{1CE3B93E-F667-096F-14D5-7F87EDB9F259}"/>
                </a:ext>
              </a:extLst>
            </p:cNvPr>
            <p:cNvSpPr/>
            <p:nvPr/>
          </p:nvSpPr>
          <p:spPr>
            <a:xfrm>
              <a:off x="5065871" y="3060243"/>
              <a:ext cx="12095" cy="30147"/>
            </a:xfrm>
            <a:custGeom>
              <a:avLst/>
              <a:gdLst/>
              <a:ahLst/>
              <a:cxnLst/>
              <a:rect l="l" t="t" r="r" b="b"/>
              <a:pathLst>
                <a:path w="268" h="668" fill="none" extrusionOk="0">
                  <a:moveTo>
                    <a:pt x="96" y="0"/>
                  </a:moveTo>
                  <a:cubicBezTo>
                    <a:pt x="96" y="0"/>
                    <a:pt x="1" y="380"/>
                    <a:pt x="1" y="438"/>
                  </a:cubicBezTo>
                  <a:cubicBezTo>
                    <a:pt x="1" y="496"/>
                    <a:pt x="154" y="667"/>
                    <a:pt x="267" y="515"/>
                  </a:cubicBezTo>
                </a:path>
              </a:pathLst>
            </a:custGeom>
            <a:no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86;p61">
              <a:extLst>
                <a:ext uri="{FF2B5EF4-FFF2-40B4-BE49-F238E27FC236}">
                  <a16:creationId xmlns:a16="http://schemas.microsoft.com/office/drawing/2014/main" id="{6366860F-16FD-0368-8CE5-DDC33896BBC3}"/>
                </a:ext>
              </a:extLst>
            </p:cNvPr>
            <p:cNvSpPr/>
            <p:nvPr/>
          </p:nvSpPr>
          <p:spPr>
            <a:xfrm>
              <a:off x="5073633" y="3086825"/>
              <a:ext cx="19812" cy="7582"/>
            </a:xfrm>
            <a:custGeom>
              <a:avLst/>
              <a:gdLst/>
              <a:ahLst/>
              <a:cxnLst/>
              <a:rect l="l" t="t" r="r" b="b"/>
              <a:pathLst>
                <a:path w="439" h="168" fill="none" extrusionOk="0">
                  <a:moveTo>
                    <a:pt x="0" y="116"/>
                  </a:moveTo>
                  <a:cubicBezTo>
                    <a:pt x="157" y="168"/>
                    <a:pt x="328" y="123"/>
                    <a:pt x="438" y="0"/>
                  </a:cubicBezTo>
                </a:path>
              </a:pathLst>
            </a:custGeom>
            <a:no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87;p61">
              <a:extLst>
                <a:ext uri="{FF2B5EF4-FFF2-40B4-BE49-F238E27FC236}">
                  <a16:creationId xmlns:a16="http://schemas.microsoft.com/office/drawing/2014/main" id="{42FCABA6-48C7-B10C-832D-773F8DDFF6A3}"/>
                </a:ext>
              </a:extLst>
            </p:cNvPr>
            <p:cNvSpPr/>
            <p:nvPr/>
          </p:nvSpPr>
          <p:spPr>
            <a:xfrm>
              <a:off x="5090783" y="3055956"/>
              <a:ext cx="6002" cy="10380"/>
            </a:xfrm>
            <a:custGeom>
              <a:avLst/>
              <a:gdLst/>
              <a:ahLst/>
              <a:cxnLst/>
              <a:rect l="l" t="t" r="r" b="b"/>
              <a:pathLst>
                <a:path w="133" h="230" extrusionOk="0">
                  <a:moveTo>
                    <a:pt x="68" y="0"/>
                  </a:moveTo>
                  <a:cubicBezTo>
                    <a:pt x="30" y="0"/>
                    <a:pt x="0" y="52"/>
                    <a:pt x="0" y="116"/>
                  </a:cubicBezTo>
                  <a:cubicBezTo>
                    <a:pt x="0" y="179"/>
                    <a:pt x="30" y="229"/>
                    <a:pt x="68" y="229"/>
                  </a:cubicBezTo>
                  <a:cubicBezTo>
                    <a:pt x="103" y="229"/>
                    <a:pt x="133" y="179"/>
                    <a:pt x="133" y="116"/>
                  </a:cubicBezTo>
                  <a:cubicBezTo>
                    <a:pt x="133" y="52"/>
                    <a:pt x="105"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88;p61">
              <a:extLst>
                <a:ext uri="{FF2B5EF4-FFF2-40B4-BE49-F238E27FC236}">
                  <a16:creationId xmlns:a16="http://schemas.microsoft.com/office/drawing/2014/main" id="{C01C549D-5B7B-71D0-3893-EF1EB2A7EF00}"/>
                </a:ext>
              </a:extLst>
            </p:cNvPr>
            <p:cNvSpPr/>
            <p:nvPr/>
          </p:nvSpPr>
          <p:spPr>
            <a:xfrm>
              <a:off x="5052602" y="3051758"/>
              <a:ext cx="6093" cy="10290"/>
            </a:xfrm>
            <a:custGeom>
              <a:avLst/>
              <a:gdLst/>
              <a:ahLst/>
              <a:cxnLst/>
              <a:rect l="l" t="t" r="r" b="b"/>
              <a:pathLst>
                <a:path w="135" h="228" extrusionOk="0">
                  <a:moveTo>
                    <a:pt x="67" y="0"/>
                  </a:moveTo>
                  <a:cubicBezTo>
                    <a:pt x="30" y="0"/>
                    <a:pt x="0" y="50"/>
                    <a:pt x="0" y="114"/>
                  </a:cubicBezTo>
                  <a:cubicBezTo>
                    <a:pt x="0" y="175"/>
                    <a:pt x="30" y="227"/>
                    <a:pt x="67" y="227"/>
                  </a:cubicBezTo>
                  <a:cubicBezTo>
                    <a:pt x="105" y="227"/>
                    <a:pt x="134" y="175"/>
                    <a:pt x="134" y="114"/>
                  </a:cubicBezTo>
                  <a:cubicBezTo>
                    <a:pt x="134" y="52"/>
                    <a:pt x="103"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89;p61">
              <a:extLst>
                <a:ext uri="{FF2B5EF4-FFF2-40B4-BE49-F238E27FC236}">
                  <a16:creationId xmlns:a16="http://schemas.microsoft.com/office/drawing/2014/main" id="{8DBA7AA4-6560-B59C-F200-311266536C36}"/>
                </a:ext>
              </a:extLst>
            </p:cNvPr>
            <p:cNvSpPr/>
            <p:nvPr/>
          </p:nvSpPr>
          <p:spPr>
            <a:xfrm>
              <a:off x="5027509" y="2938119"/>
              <a:ext cx="119098" cy="114269"/>
            </a:xfrm>
            <a:custGeom>
              <a:avLst/>
              <a:gdLst/>
              <a:ahLst/>
              <a:cxnLst/>
              <a:rect l="l" t="t" r="r" b="b"/>
              <a:pathLst>
                <a:path w="2639" h="2532" extrusionOk="0">
                  <a:moveTo>
                    <a:pt x="1342" y="0"/>
                  </a:moveTo>
                  <a:cubicBezTo>
                    <a:pt x="1093" y="0"/>
                    <a:pt x="836" y="57"/>
                    <a:pt x="608" y="179"/>
                  </a:cubicBezTo>
                  <a:cubicBezTo>
                    <a:pt x="239" y="377"/>
                    <a:pt x="31" y="783"/>
                    <a:pt x="89" y="1199"/>
                  </a:cubicBezTo>
                  <a:cubicBezTo>
                    <a:pt x="38" y="1387"/>
                    <a:pt x="8" y="1582"/>
                    <a:pt x="1" y="1778"/>
                  </a:cubicBezTo>
                  <a:cubicBezTo>
                    <a:pt x="10" y="1961"/>
                    <a:pt x="61" y="2138"/>
                    <a:pt x="146" y="2300"/>
                  </a:cubicBezTo>
                  <a:cubicBezTo>
                    <a:pt x="146" y="2300"/>
                    <a:pt x="784" y="2531"/>
                    <a:pt x="1190" y="2531"/>
                  </a:cubicBezTo>
                  <a:cubicBezTo>
                    <a:pt x="1195" y="2531"/>
                    <a:pt x="1201" y="2531"/>
                    <a:pt x="1206" y="2531"/>
                  </a:cubicBezTo>
                  <a:cubicBezTo>
                    <a:pt x="1437" y="2531"/>
                    <a:pt x="1667" y="2492"/>
                    <a:pt x="1885" y="2414"/>
                  </a:cubicBezTo>
                  <a:lnTo>
                    <a:pt x="1971" y="1836"/>
                  </a:lnTo>
                  <a:lnTo>
                    <a:pt x="2086" y="2125"/>
                  </a:lnTo>
                  <a:cubicBezTo>
                    <a:pt x="2133" y="2032"/>
                    <a:pt x="2204" y="1951"/>
                    <a:pt x="2290" y="1894"/>
                  </a:cubicBezTo>
                  <a:cubicBezTo>
                    <a:pt x="2364" y="1856"/>
                    <a:pt x="2442" y="1828"/>
                    <a:pt x="2522" y="1806"/>
                  </a:cubicBezTo>
                  <a:cubicBezTo>
                    <a:pt x="2522" y="1806"/>
                    <a:pt x="2638" y="995"/>
                    <a:pt x="2377" y="502"/>
                  </a:cubicBezTo>
                  <a:cubicBezTo>
                    <a:pt x="2209" y="185"/>
                    <a:pt x="1790" y="0"/>
                    <a:pt x="1342" y="0"/>
                  </a:cubicBezTo>
                  <a:close/>
                </a:path>
              </a:pathLst>
            </a:custGeom>
            <a:solidFill>
              <a:schemeClr val="dk1"/>
            </a:solid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90;p61">
              <a:extLst>
                <a:ext uri="{FF2B5EF4-FFF2-40B4-BE49-F238E27FC236}">
                  <a16:creationId xmlns:a16="http://schemas.microsoft.com/office/drawing/2014/main" id="{4125A9A6-AED3-D1B8-77C3-6F4EA543D1D4}"/>
                </a:ext>
              </a:extLst>
            </p:cNvPr>
            <p:cNvSpPr/>
            <p:nvPr/>
          </p:nvSpPr>
          <p:spPr>
            <a:xfrm>
              <a:off x="4892613" y="3084298"/>
              <a:ext cx="153623" cy="322364"/>
            </a:xfrm>
            <a:custGeom>
              <a:avLst/>
              <a:gdLst/>
              <a:ahLst/>
              <a:cxnLst/>
              <a:rect l="l" t="t" r="r" b="b"/>
              <a:pathLst>
                <a:path w="3404" h="7143" extrusionOk="0">
                  <a:moveTo>
                    <a:pt x="2243" y="0"/>
                  </a:moveTo>
                  <a:cubicBezTo>
                    <a:pt x="2243" y="0"/>
                    <a:pt x="1674" y="190"/>
                    <a:pt x="1408" y="628"/>
                  </a:cubicBezTo>
                  <a:cubicBezTo>
                    <a:pt x="1141" y="1064"/>
                    <a:pt x="681" y="2186"/>
                    <a:pt x="627" y="2322"/>
                  </a:cubicBezTo>
                  <a:cubicBezTo>
                    <a:pt x="573" y="2457"/>
                    <a:pt x="1" y="4052"/>
                    <a:pt x="1" y="4052"/>
                  </a:cubicBezTo>
                  <a:cubicBezTo>
                    <a:pt x="1" y="4052"/>
                    <a:pt x="780" y="4736"/>
                    <a:pt x="1255" y="5135"/>
                  </a:cubicBezTo>
                  <a:cubicBezTo>
                    <a:pt x="1730" y="5534"/>
                    <a:pt x="2567" y="6104"/>
                    <a:pt x="2567" y="6104"/>
                  </a:cubicBezTo>
                  <a:cubicBezTo>
                    <a:pt x="2567" y="6104"/>
                    <a:pt x="2528" y="6730"/>
                    <a:pt x="2586" y="6829"/>
                  </a:cubicBezTo>
                  <a:cubicBezTo>
                    <a:pt x="2653" y="6914"/>
                    <a:pt x="2736" y="6985"/>
                    <a:pt x="2833" y="7037"/>
                  </a:cubicBezTo>
                  <a:cubicBezTo>
                    <a:pt x="2852" y="7051"/>
                    <a:pt x="2890" y="7055"/>
                    <a:pt x="2932" y="7055"/>
                  </a:cubicBezTo>
                  <a:cubicBezTo>
                    <a:pt x="3016" y="7055"/>
                    <a:pt x="3117" y="7037"/>
                    <a:pt x="3117" y="7037"/>
                  </a:cubicBezTo>
                  <a:cubicBezTo>
                    <a:pt x="3117" y="7037"/>
                    <a:pt x="3199" y="7143"/>
                    <a:pt x="3253" y="7143"/>
                  </a:cubicBezTo>
                  <a:cubicBezTo>
                    <a:pt x="3267" y="7143"/>
                    <a:pt x="3280" y="7135"/>
                    <a:pt x="3288" y="7114"/>
                  </a:cubicBezTo>
                  <a:cubicBezTo>
                    <a:pt x="3327" y="7019"/>
                    <a:pt x="3404" y="6525"/>
                    <a:pt x="3307" y="6314"/>
                  </a:cubicBezTo>
                  <a:cubicBezTo>
                    <a:pt x="3212" y="6106"/>
                    <a:pt x="2813" y="5765"/>
                    <a:pt x="2813" y="5765"/>
                  </a:cubicBezTo>
                  <a:lnTo>
                    <a:pt x="1141" y="3784"/>
                  </a:lnTo>
                  <a:lnTo>
                    <a:pt x="2243" y="1862"/>
                  </a:lnTo>
                  <a:lnTo>
                    <a:pt x="22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91;p61">
              <a:extLst>
                <a:ext uri="{FF2B5EF4-FFF2-40B4-BE49-F238E27FC236}">
                  <a16:creationId xmlns:a16="http://schemas.microsoft.com/office/drawing/2014/main" id="{FF88248C-D1C7-27D2-2B1F-65C520D4174D}"/>
                </a:ext>
              </a:extLst>
            </p:cNvPr>
            <p:cNvSpPr/>
            <p:nvPr/>
          </p:nvSpPr>
          <p:spPr>
            <a:xfrm>
              <a:off x="4892613" y="3084298"/>
              <a:ext cx="153623" cy="325342"/>
            </a:xfrm>
            <a:custGeom>
              <a:avLst/>
              <a:gdLst/>
              <a:ahLst/>
              <a:cxnLst/>
              <a:rect l="l" t="t" r="r" b="b"/>
              <a:pathLst>
                <a:path w="3404" h="7209" fill="none" extrusionOk="0">
                  <a:moveTo>
                    <a:pt x="2243" y="0"/>
                  </a:moveTo>
                  <a:cubicBezTo>
                    <a:pt x="2243" y="0"/>
                    <a:pt x="1674" y="190"/>
                    <a:pt x="1408" y="628"/>
                  </a:cubicBezTo>
                  <a:cubicBezTo>
                    <a:pt x="1141" y="1064"/>
                    <a:pt x="681" y="2186"/>
                    <a:pt x="627" y="2322"/>
                  </a:cubicBezTo>
                  <a:cubicBezTo>
                    <a:pt x="573" y="2457"/>
                    <a:pt x="1" y="4052"/>
                    <a:pt x="1" y="4052"/>
                  </a:cubicBezTo>
                  <a:cubicBezTo>
                    <a:pt x="1" y="4052"/>
                    <a:pt x="780" y="4736"/>
                    <a:pt x="1255" y="5135"/>
                  </a:cubicBezTo>
                  <a:cubicBezTo>
                    <a:pt x="1730" y="5534"/>
                    <a:pt x="2567" y="6104"/>
                    <a:pt x="2567" y="6104"/>
                  </a:cubicBezTo>
                  <a:cubicBezTo>
                    <a:pt x="2567" y="6104"/>
                    <a:pt x="2528" y="6730"/>
                    <a:pt x="2586" y="6829"/>
                  </a:cubicBezTo>
                  <a:cubicBezTo>
                    <a:pt x="2653" y="6914"/>
                    <a:pt x="2736" y="6985"/>
                    <a:pt x="2833" y="7037"/>
                  </a:cubicBezTo>
                  <a:cubicBezTo>
                    <a:pt x="2889" y="7077"/>
                    <a:pt x="3117" y="7037"/>
                    <a:pt x="3117" y="7037"/>
                  </a:cubicBezTo>
                  <a:cubicBezTo>
                    <a:pt x="3117" y="7037"/>
                    <a:pt x="3251" y="7209"/>
                    <a:pt x="3288" y="7114"/>
                  </a:cubicBezTo>
                  <a:cubicBezTo>
                    <a:pt x="3327" y="7019"/>
                    <a:pt x="3404" y="6525"/>
                    <a:pt x="3307" y="6314"/>
                  </a:cubicBezTo>
                  <a:cubicBezTo>
                    <a:pt x="3212" y="6106"/>
                    <a:pt x="2813" y="5765"/>
                    <a:pt x="2813" y="5765"/>
                  </a:cubicBezTo>
                  <a:lnTo>
                    <a:pt x="1141" y="3784"/>
                  </a:lnTo>
                  <a:lnTo>
                    <a:pt x="2243" y="1862"/>
                  </a:lnTo>
                </a:path>
              </a:pathLst>
            </a:custGeom>
            <a:no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92;p61">
              <a:extLst>
                <a:ext uri="{FF2B5EF4-FFF2-40B4-BE49-F238E27FC236}">
                  <a16:creationId xmlns:a16="http://schemas.microsoft.com/office/drawing/2014/main" id="{99896B2C-2B29-4B77-ACC7-D1D58AAC6FA1}"/>
                </a:ext>
              </a:extLst>
            </p:cNvPr>
            <p:cNvSpPr/>
            <p:nvPr/>
          </p:nvSpPr>
          <p:spPr>
            <a:xfrm>
              <a:off x="4892703" y="3186068"/>
              <a:ext cx="153532" cy="220415"/>
            </a:xfrm>
            <a:custGeom>
              <a:avLst/>
              <a:gdLst/>
              <a:ahLst/>
              <a:cxnLst/>
              <a:rect l="l" t="t" r="r" b="b"/>
              <a:pathLst>
                <a:path w="3402" h="4884" extrusionOk="0">
                  <a:moveTo>
                    <a:pt x="655" y="0"/>
                  </a:moveTo>
                  <a:cubicBezTo>
                    <a:pt x="643" y="30"/>
                    <a:pt x="634" y="52"/>
                    <a:pt x="627" y="66"/>
                  </a:cubicBezTo>
                  <a:cubicBezTo>
                    <a:pt x="571" y="198"/>
                    <a:pt x="0" y="1795"/>
                    <a:pt x="0" y="1795"/>
                  </a:cubicBezTo>
                  <a:cubicBezTo>
                    <a:pt x="0" y="1795"/>
                    <a:pt x="779" y="2479"/>
                    <a:pt x="1255" y="2878"/>
                  </a:cubicBezTo>
                  <a:cubicBezTo>
                    <a:pt x="1730" y="3277"/>
                    <a:pt x="2567" y="3845"/>
                    <a:pt x="2567" y="3845"/>
                  </a:cubicBezTo>
                  <a:cubicBezTo>
                    <a:pt x="2567" y="3845"/>
                    <a:pt x="2528" y="4475"/>
                    <a:pt x="2584" y="4570"/>
                  </a:cubicBezTo>
                  <a:cubicBezTo>
                    <a:pt x="2651" y="4656"/>
                    <a:pt x="2734" y="4727"/>
                    <a:pt x="2831" y="4779"/>
                  </a:cubicBezTo>
                  <a:cubicBezTo>
                    <a:pt x="2850" y="4792"/>
                    <a:pt x="2888" y="4796"/>
                    <a:pt x="2930" y="4796"/>
                  </a:cubicBezTo>
                  <a:cubicBezTo>
                    <a:pt x="3014" y="4796"/>
                    <a:pt x="3115" y="4779"/>
                    <a:pt x="3115" y="4779"/>
                  </a:cubicBezTo>
                  <a:cubicBezTo>
                    <a:pt x="3115" y="4779"/>
                    <a:pt x="3197" y="4884"/>
                    <a:pt x="3251" y="4884"/>
                  </a:cubicBezTo>
                  <a:cubicBezTo>
                    <a:pt x="3265" y="4884"/>
                    <a:pt x="3278" y="4876"/>
                    <a:pt x="3286" y="4855"/>
                  </a:cubicBezTo>
                  <a:cubicBezTo>
                    <a:pt x="3325" y="4760"/>
                    <a:pt x="3402" y="4266"/>
                    <a:pt x="3305" y="4056"/>
                  </a:cubicBezTo>
                  <a:cubicBezTo>
                    <a:pt x="3210" y="3847"/>
                    <a:pt x="2811" y="3506"/>
                    <a:pt x="2811" y="3506"/>
                  </a:cubicBezTo>
                  <a:lnTo>
                    <a:pt x="1139" y="1529"/>
                  </a:lnTo>
                  <a:lnTo>
                    <a:pt x="1687" y="572"/>
                  </a:lnTo>
                  <a:cubicBezTo>
                    <a:pt x="1298" y="479"/>
                    <a:pt x="942" y="282"/>
                    <a:pt x="655" y="0"/>
                  </a:cubicBezTo>
                  <a:close/>
                </a:path>
              </a:pathLst>
            </a:custGeom>
            <a:solidFill>
              <a:schemeClr val="dk2"/>
            </a:solid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93;p61">
              <a:extLst>
                <a:ext uri="{FF2B5EF4-FFF2-40B4-BE49-F238E27FC236}">
                  <a16:creationId xmlns:a16="http://schemas.microsoft.com/office/drawing/2014/main" id="{99C70553-D440-7DC3-78E6-71BE70473D80}"/>
                </a:ext>
              </a:extLst>
            </p:cNvPr>
            <p:cNvSpPr/>
            <p:nvPr/>
          </p:nvSpPr>
          <p:spPr>
            <a:xfrm>
              <a:off x="5089519" y="3210439"/>
              <a:ext cx="34795" cy="27484"/>
            </a:xfrm>
            <a:custGeom>
              <a:avLst/>
              <a:gdLst/>
              <a:ahLst/>
              <a:cxnLst/>
              <a:rect l="l" t="t" r="r" b="b"/>
              <a:pathLst>
                <a:path w="771" h="609" fill="none" extrusionOk="0">
                  <a:moveTo>
                    <a:pt x="770" y="1"/>
                  </a:moveTo>
                  <a:cubicBezTo>
                    <a:pt x="770" y="1"/>
                    <a:pt x="293" y="497"/>
                    <a:pt x="0" y="608"/>
                  </a:cubicBezTo>
                </a:path>
              </a:pathLst>
            </a:custGeom>
            <a:no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94;p61">
              <a:extLst>
                <a:ext uri="{FF2B5EF4-FFF2-40B4-BE49-F238E27FC236}">
                  <a16:creationId xmlns:a16="http://schemas.microsoft.com/office/drawing/2014/main" id="{9BB2F4FC-2594-6C05-2381-D56C8C065402}"/>
                </a:ext>
              </a:extLst>
            </p:cNvPr>
            <p:cNvSpPr/>
            <p:nvPr/>
          </p:nvSpPr>
          <p:spPr>
            <a:xfrm>
              <a:off x="5039153" y="3375438"/>
              <a:ext cx="75999" cy="83716"/>
            </a:xfrm>
            <a:custGeom>
              <a:avLst/>
              <a:gdLst/>
              <a:ahLst/>
              <a:cxnLst/>
              <a:rect l="l" t="t" r="r" b="b"/>
              <a:pathLst>
                <a:path w="1684" h="1855" extrusionOk="0">
                  <a:moveTo>
                    <a:pt x="553" y="0"/>
                  </a:moveTo>
                  <a:cubicBezTo>
                    <a:pt x="468" y="0"/>
                    <a:pt x="389" y="20"/>
                    <a:pt x="319" y="63"/>
                  </a:cubicBezTo>
                  <a:cubicBezTo>
                    <a:pt x="15" y="247"/>
                    <a:pt x="0" y="784"/>
                    <a:pt x="289" y="1261"/>
                  </a:cubicBezTo>
                  <a:cubicBezTo>
                    <a:pt x="510" y="1630"/>
                    <a:pt x="847" y="1855"/>
                    <a:pt x="1130" y="1855"/>
                  </a:cubicBezTo>
                  <a:cubicBezTo>
                    <a:pt x="1214" y="1855"/>
                    <a:pt x="1294" y="1835"/>
                    <a:pt x="1364" y="1792"/>
                  </a:cubicBezTo>
                  <a:cubicBezTo>
                    <a:pt x="1670" y="1608"/>
                    <a:pt x="1683" y="1071"/>
                    <a:pt x="1394" y="594"/>
                  </a:cubicBezTo>
                  <a:cubicBezTo>
                    <a:pt x="1173" y="226"/>
                    <a:pt x="836" y="0"/>
                    <a:pt x="553" y="0"/>
                  </a:cubicBezTo>
                  <a:close/>
                </a:path>
              </a:pathLst>
            </a:custGeom>
            <a:solidFill>
              <a:schemeClr val="lt2"/>
            </a:solidFill>
            <a:ln w="20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5;p61">
              <a:extLst>
                <a:ext uri="{FF2B5EF4-FFF2-40B4-BE49-F238E27FC236}">
                  <a16:creationId xmlns:a16="http://schemas.microsoft.com/office/drawing/2014/main" id="{6BBD629F-F7C0-7E91-AC21-34E9AC1470C6}"/>
                </a:ext>
              </a:extLst>
            </p:cNvPr>
            <p:cNvSpPr/>
            <p:nvPr/>
          </p:nvSpPr>
          <p:spPr>
            <a:xfrm>
              <a:off x="5038792" y="3375979"/>
              <a:ext cx="20083" cy="59256"/>
            </a:xfrm>
            <a:custGeom>
              <a:avLst/>
              <a:gdLst/>
              <a:ahLst/>
              <a:cxnLst/>
              <a:rect l="l" t="t" r="r" b="b"/>
              <a:pathLst>
                <a:path w="445" h="1313" extrusionOk="0">
                  <a:moveTo>
                    <a:pt x="444" y="0"/>
                  </a:moveTo>
                  <a:lnTo>
                    <a:pt x="444" y="0"/>
                  </a:lnTo>
                  <a:cubicBezTo>
                    <a:pt x="127" y="81"/>
                    <a:pt x="1" y="485"/>
                    <a:pt x="161" y="953"/>
                  </a:cubicBezTo>
                  <a:cubicBezTo>
                    <a:pt x="206" y="1080"/>
                    <a:pt x="265" y="1201"/>
                    <a:pt x="342" y="1313"/>
                  </a:cubicBezTo>
                  <a:lnTo>
                    <a:pt x="444" y="0"/>
                  </a:lnTo>
                  <a:close/>
                </a:path>
              </a:pathLst>
            </a:custGeom>
            <a:solidFill>
              <a:schemeClr val="dk2"/>
            </a:solid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6;p61">
              <a:extLst>
                <a:ext uri="{FF2B5EF4-FFF2-40B4-BE49-F238E27FC236}">
                  <a16:creationId xmlns:a16="http://schemas.microsoft.com/office/drawing/2014/main" id="{ECA1AD90-3A25-DFAA-6095-06C6757B4629}"/>
                </a:ext>
              </a:extLst>
            </p:cNvPr>
            <p:cNvSpPr/>
            <p:nvPr/>
          </p:nvSpPr>
          <p:spPr>
            <a:xfrm>
              <a:off x="5293827" y="3622756"/>
              <a:ext cx="15841" cy="314872"/>
            </a:xfrm>
            <a:custGeom>
              <a:avLst/>
              <a:gdLst/>
              <a:ahLst/>
              <a:cxnLst/>
              <a:rect l="l" t="t" r="r" b="b"/>
              <a:pathLst>
                <a:path w="351" h="6977" extrusionOk="0">
                  <a:moveTo>
                    <a:pt x="351" y="1"/>
                  </a:moveTo>
                  <a:lnTo>
                    <a:pt x="0" y="260"/>
                  </a:lnTo>
                  <a:lnTo>
                    <a:pt x="0" y="6976"/>
                  </a:lnTo>
                  <a:lnTo>
                    <a:pt x="351" y="6717"/>
                  </a:lnTo>
                  <a:lnTo>
                    <a:pt x="351" y="1"/>
                  </a:lnTo>
                  <a:close/>
                </a:path>
              </a:pathLst>
            </a:custGeom>
            <a:solidFill>
              <a:schemeClr val="dk1"/>
            </a:solid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97;p61">
              <a:extLst>
                <a:ext uri="{FF2B5EF4-FFF2-40B4-BE49-F238E27FC236}">
                  <a16:creationId xmlns:a16="http://schemas.microsoft.com/office/drawing/2014/main" id="{39E1014A-F21D-6422-C6B4-B83A383317AF}"/>
                </a:ext>
              </a:extLst>
            </p:cNvPr>
            <p:cNvSpPr/>
            <p:nvPr/>
          </p:nvSpPr>
          <p:spPr>
            <a:xfrm>
              <a:off x="5278077" y="3623162"/>
              <a:ext cx="15299" cy="314601"/>
            </a:xfrm>
            <a:custGeom>
              <a:avLst/>
              <a:gdLst/>
              <a:ahLst/>
              <a:cxnLst/>
              <a:rect l="l" t="t" r="r" b="b"/>
              <a:pathLst>
                <a:path w="339" h="6971" extrusionOk="0">
                  <a:moveTo>
                    <a:pt x="1" y="1"/>
                  </a:moveTo>
                  <a:lnTo>
                    <a:pt x="1" y="6716"/>
                  </a:lnTo>
                  <a:lnTo>
                    <a:pt x="338" y="6971"/>
                  </a:lnTo>
                  <a:lnTo>
                    <a:pt x="338" y="256"/>
                  </a:lnTo>
                  <a:lnTo>
                    <a:pt x="1" y="1"/>
                  </a:lnTo>
                  <a:close/>
                </a:path>
              </a:pathLst>
            </a:custGeom>
            <a:solidFill>
              <a:schemeClr val="dk2"/>
            </a:solid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798;p61">
              <a:extLst>
                <a:ext uri="{FF2B5EF4-FFF2-40B4-BE49-F238E27FC236}">
                  <a16:creationId xmlns:a16="http://schemas.microsoft.com/office/drawing/2014/main" id="{B724BA75-A554-B88A-1A09-09542479E19E}"/>
                </a:ext>
              </a:extLst>
            </p:cNvPr>
            <p:cNvSpPr/>
            <p:nvPr/>
          </p:nvSpPr>
          <p:spPr>
            <a:xfrm>
              <a:off x="5005395" y="3751379"/>
              <a:ext cx="286937" cy="243612"/>
            </a:xfrm>
            <a:custGeom>
              <a:avLst/>
              <a:gdLst/>
              <a:ahLst/>
              <a:cxnLst/>
              <a:rect l="l" t="t" r="r" b="b"/>
              <a:pathLst>
                <a:path w="6358" h="5398" extrusionOk="0">
                  <a:moveTo>
                    <a:pt x="6358" y="0"/>
                  </a:moveTo>
                  <a:lnTo>
                    <a:pt x="1" y="4972"/>
                  </a:lnTo>
                  <a:lnTo>
                    <a:pt x="1" y="5397"/>
                  </a:lnTo>
                  <a:lnTo>
                    <a:pt x="6358" y="425"/>
                  </a:lnTo>
                  <a:lnTo>
                    <a:pt x="6358" y="0"/>
                  </a:lnTo>
                  <a:close/>
                </a:path>
              </a:pathLst>
            </a:custGeom>
            <a:solidFill>
              <a:schemeClr val="dk1"/>
            </a:solid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799;p61">
              <a:extLst>
                <a:ext uri="{FF2B5EF4-FFF2-40B4-BE49-F238E27FC236}">
                  <a16:creationId xmlns:a16="http://schemas.microsoft.com/office/drawing/2014/main" id="{1B2277AB-8074-8A05-D4A2-2C5A8E7CDAED}"/>
                </a:ext>
              </a:extLst>
            </p:cNvPr>
            <p:cNvSpPr/>
            <p:nvPr/>
          </p:nvSpPr>
          <p:spPr>
            <a:xfrm>
              <a:off x="5005395" y="3744384"/>
              <a:ext cx="286937" cy="230750"/>
            </a:xfrm>
            <a:custGeom>
              <a:avLst/>
              <a:gdLst/>
              <a:ahLst/>
              <a:cxnLst/>
              <a:rect l="l" t="t" r="r" b="b"/>
              <a:pathLst>
                <a:path w="6358" h="5113" extrusionOk="0">
                  <a:moveTo>
                    <a:pt x="6041" y="0"/>
                  </a:moveTo>
                  <a:lnTo>
                    <a:pt x="1" y="4723"/>
                  </a:lnTo>
                  <a:lnTo>
                    <a:pt x="1" y="5112"/>
                  </a:lnTo>
                  <a:lnTo>
                    <a:pt x="6358" y="142"/>
                  </a:lnTo>
                  <a:lnTo>
                    <a:pt x="6358" y="108"/>
                  </a:lnTo>
                  <a:lnTo>
                    <a:pt x="6041" y="0"/>
                  </a:lnTo>
                  <a:close/>
                </a:path>
              </a:pathLst>
            </a:custGeom>
            <a:solidFill>
              <a:schemeClr val="dk2"/>
            </a:solid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00;p61">
              <a:extLst>
                <a:ext uri="{FF2B5EF4-FFF2-40B4-BE49-F238E27FC236}">
                  <a16:creationId xmlns:a16="http://schemas.microsoft.com/office/drawing/2014/main" id="{081676F5-C115-C653-22F1-23F96B902580}"/>
                </a:ext>
              </a:extLst>
            </p:cNvPr>
            <p:cNvSpPr/>
            <p:nvPr/>
          </p:nvSpPr>
          <p:spPr>
            <a:xfrm>
              <a:off x="4838772" y="3977711"/>
              <a:ext cx="15796" cy="314827"/>
            </a:xfrm>
            <a:custGeom>
              <a:avLst/>
              <a:gdLst/>
              <a:ahLst/>
              <a:cxnLst/>
              <a:rect l="l" t="t" r="r" b="b"/>
              <a:pathLst>
                <a:path w="350" h="6976" extrusionOk="0">
                  <a:moveTo>
                    <a:pt x="349" y="0"/>
                  </a:moveTo>
                  <a:lnTo>
                    <a:pt x="1" y="259"/>
                  </a:lnTo>
                  <a:lnTo>
                    <a:pt x="1" y="6976"/>
                  </a:lnTo>
                  <a:lnTo>
                    <a:pt x="349" y="6717"/>
                  </a:lnTo>
                  <a:lnTo>
                    <a:pt x="349" y="0"/>
                  </a:lnTo>
                  <a:close/>
                </a:path>
              </a:pathLst>
            </a:custGeom>
            <a:solidFill>
              <a:schemeClr val="dk1"/>
            </a:solid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801;p61">
              <a:extLst>
                <a:ext uri="{FF2B5EF4-FFF2-40B4-BE49-F238E27FC236}">
                  <a16:creationId xmlns:a16="http://schemas.microsoft.com/office/drawing/2014/main" id="{2BDE70A8-F64B-B4DC-E70B-749166E3E326}"/>
                </a:ext>
              </a:extLst>
            </p:cNvPr>
            <p:cNvSpPr/>
            <p:nvPr/>
          </p:nvSpPr>
          <p:spPr>
            <a:xfrm>
              <a:off x="4822976" y="3978117"/>
              <a:ext cx="15344" cy="314691"/>
            </a:xfrm>
            <a:custGeom>
              <a:avLst/>
              <a:gdLst/>
              <a:ahLst/>
              <a:cxnLst/>
              <a:rect l="l" t="t" r="r" b="b"/>
              <a:pathLst>
                <a:path w="340" h="6973" extrusionOk="0">
                  <a:moveTo>
                    <a:pt x="0" y="1"/>
                  </a:moveTo>
                  <a:lnTo>
                    <a:pt x="0" y="6717"/>
                  </a:lnTo>
                  <a:lnTo>
                    <a:pt x="340" y="6973"/>
                  </a:lnTo>
                  <a:lnTo>
                    <a:pt x="340" y="256"/>
                  </a:lnTo>
                  <a:lnTo>
                    <a:pt x="0" y="1"/>
                  </a:lnTo>
                  <a:close/>
                </a:path>
              </a:pathLst>
            </a:custGeom>
            <a:solidFill>
              <a:schemeClr val="dk2"/>
            </a:solid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802;p61">
              <a:extLst>
                <a:ext uri="{FF2B5EF4-FFF2-40B4-BE49-F238E27FC236}">
                  <a16:creationId xmlns:a16="http://schemas.microsoft.com/office/drawing/2014/main" id="{3A29322E-20BE-1FFC-5FB2-CBDF7B157693}"/>
                </a:ext>
              </a:extLst>
            </p:cNvPr>
            <p:cNvSpPr/>
            <p:nvPr/>
          </p:nvSpPr>
          <p:spPr>
            <a:xfrm>
              <a:off x="4479890" y="4100648"/>
              <a:ext cx="357430" cy="293255"/>
            </a:xfrm>
            <a:custGeom>
              <a:avLst/>
              <a:gdLst/>
              <a:ahLst/>
              <a:cxnLst/>
              <a:rect l="l" t="t" r="r" b="b"/>
              <a:pathLst>
                <a:path w="7920" h="6498" extrusionOk="0">
                  <a:moveTo>
                    <a:pt x="7919" y="1"/>
                  </a:moveTo>
                  <a:lnTo>
                    <a:pt x="1" y="6071"/>
                  </a:lnTo>
                  <a:lnTo>
                    <a:pt x="1" y="6498"/>
                  </a:lnTo>
                  <a:lnTo>
                    <a:pt x="7919" y="428"/>
                  </a:lnTo>
                  <a:lnTo>
                    <a:pt x="7919" y="1"/>
                  </a:lnTo>
                  <a:close/>
                </a:path>
              </a:pathLst>
            </a:custGeom>
            <a:solidFill>
              <a:schemeClr val="dk1"/>
            </a:solid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03;p61">
              <a:extLst>
                <a:ext uri="{FF2B5EF4-FFF2-40B4-BE49-F238E27FC236}">
                  <a16:creationId xmlns:a16="http://schemas.microsoft.com/office/drawing/2014/main" id="{D07F88DB-78F9-9D21-9E40-9A237F62461E}"/>
                </a:ext>
              </a:extLst>
            </p:cNvPr>
            <p:cNvSpPr/>
            <p:nvPr/>
          </p:nvSpPr>
          <p:spPr>
            <a:xfrm>
              <a:off x="4479890" y="4093788"/>
              <a:ext cx="357430" cy="280257"/>
            </a:xfrm>
            <a:custGeom>
              <a:avLst/>
              <a:gdLst/>
              <a:ahLst/>
              <a:cxnLst/>
              <a:rect l="l" t="t" r="r" b="b"/>
              <a:pathLst>
                <a:path w="7920" h="6210" extrusionOk="0">
                  <a:moveTo>
                    <a:pt x="7601" y="0"/>
                  </a:moveTo>
                  <a:lnTo>
                    <a:pt x="1" y="5819"/>
                  </a:lnTo>
                  <a:lnTo>
                    <a:pt x="1" y="6210"/>
                  </a:lnTo>
                  <a:lnTo>
                    <a:pt x="7919" y="140"/>
                  </a:lnTo>
                  <a:lnTo>
                    <a:pt x="7919" y="106"/>
                  </a:lnTo>
                  <a:lnTo>
                    <a:pt x="7601" y="0"/>
                  </a:lnTo>
                  <a:close/>
                </a:path>
              </a:pathLst>
            </a:custGeom>
            <a:solidFill>
              <a:schemeClr val="dk2"/>
            </a:solid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04;p61">
              <a:extLst>
                <a:ext uri="{FF2B5EF4-FFF2-40B4-BE49-F238E27FC236}">
                  <a16:creationId xmlns:a16="http://schemas.microsoft.com/office/drawing/2014/main" id="{41085B08-6623-4C3A-9D7E-49DF691619D1}"/>
                </a:ext>
              </a:extLst>
            </p:cNvPr>
            <p:cNvSpPr/>
            <p:nvPr/>
          </p:nvSpPr>
          <p:spPr>
            <a:xfrm>
              <a:off x="4997181" y="3844891"/>
              <a:ext cx="15750" cy="314782"/>
            </a:xfrm>
            <a:custGeom>
              <a:avLst/>
              <a:gdLst/>
              <a:ahLst/>
              <a:cxnLst/>
              <a:rect l="l" t="t" r="r" b="b"/>
              <a:pathLst>
                <a:path w="349" h="6975" extrusionOk="0">
                  <a:moveTo>
                    <a:pt x="349" y="0"/>
                  </a:moveTo>
                  <a:lnTo>
                    <a:pt x="0" y="258"/>
                  </a:lnTo>
                  <a:lnTo>
                    <a:pt x="0" y="6974"/>
                  </a:lnTo>
                  <a:lnTo>
                    <a:pt x="349" y="6715"/>
                  </a:lnTo>
                  <a:lnTo>
                    <a:pt x="349" y="0"/>
                  </a:lnTo>
                  <a:close/>
                </a:path>
              </a:pathLst>
            </a:custGeom>
            <a:solidFill>
              <a:schemeClr val="dk1"/>
            </a:solid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05;p61">
              <a:extLst>
                <a:ext uri="{FF2B5EF4-FFF2-40B4-BE49-F238E27FC236}">
                  <a16:creationId xmlns:a16="http://schemas.microsoft.com/office/drawing/2014/main" id="{AF93BBB9-8D2F-8726-CF24-C0BE3E187141}"/>
                </a:ext>
              </a:extLst>
            </p:cNvPr>
            <p:cNvSpPr/>
            <p:nvPr/>
          </p:nvSpPr>
          <p:spPr>
            <a:xfrm>
              <a:off x="4981340" y="3845206"/>
              <a:ext cx="15344" cy="314691"/>
            </a:xfrm>
            <a:custGeom>
              <a:avLst/>
              <a:gdLst/>
              <a:ahLst/>
              <a:cxnLst/>
              <a:rect l="l" t="t" r="r" b="b"/>
              <a:pathLst>
                <a:path w="340" h="6973" extrusionOk="0">
                  <a:moveTo>
                    <a:pt x="1" y="1"/>
                  </a:moveTo>
                  <a:lnTo>
                    <a:pt x="1" y="6718"/>
                  </a:lnTo>
                  <a:lnTo>
                    <a:pt x="340" y="6973"/>
                  </a:lnTo>
                  <a:lnTo>
                    <a:pt x="340" y="256"/>
                  </a:lnTo>
                  <a:lnTo>
                    <a:pt x="1" y="1"/>
                  </a:lnTo>
                  <a:close/>
                </a:path>
              </a:pathLst>
            </a:custGeom>
            <a:solidFill>
              <a:schemeClr val="dk2"/>
            </a:solid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06;p61">
              <a:extLst>
                <a:ext uri="{FF2B5EF4-FFF2-40B4-BE49-F238E27FC236}">
                  <a16:creationId xmlns:a16="http://schemas.microsoft.com/office/drawing/2014/main" id="{88E2F975-63A4-3A6F-00B6-0843434E9187}"/>
                </a:ext>
              </a:extLst>
            </p:cNvPr>
            <p:cNvSpPr/>
            <p:nvPr/>
          </p:nvSpPr>
          <p:spPr>
            <a:xfrm>
              <a:off x="4465583" y="4238027"/>
              <a:ext cx="15796" cy="314872"/>
            </a:xfrm>
            <a:custGeom>
              <a:avLst/>
              <a:gdLst/>
              <a:ahLst/>
              <a:cxnLst/>
              <a:rect l="l" t="t" r="r" b="b"/>
              <a:pathLst>
                <a:path w="350" h="6977" extrusionOk="0">
                  <a:moveTo>
                    <a:pt x="349" y="0"/>
                  </a:moveTo>
                  <a:lnTo>
                    <a:pt x="1" y="259"/>
                  </a:lnTo>
                  <a:lnTo>
                    <a:pt x="1" y="6976"/>
                  </a:lnTo>
                  <a:lnTo>
                    <a:pt x="349" y="6717"/>
                  </a:lnTo>
                  <a:lnTo>
                    <a:pt x="349" y="0"/>
                  </a:lnTo>
                  <a:close/>
                </a:path>
              </a:pathLst>
            </a:custGeom>
            <a:solidFill>
              <a:schemeClr val="dk1"/>
            </a:solid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07;p61">
              <a:extLst>
                <a:ext uri="{FF2B5EF4-FFF2-40B4-BE49-F238E27FC236}">
                  <a16:creationId xmlns:a16="http://schemas.microsoft.com/office/drawing/2014/main" id="{7FD82FF5-6E19-5CBC-2039-A906F739486E}"/>
                </a:ext>
              </a:extLst>
            </p:cNvPr>
            <p:cNvSpPr/>
            <p:nvPr/>
          </p:nvSpPr>
          <p:spPr>
            <a:xfrm>
              <a:off x="4449788" y="4238433"/>
              <a:ext cx="15344" cy="314601"/>
            </a:xfrm>
            <a:custGeom>
              <a:avLst/>
              <a:gdLst/>
              <a:ahLst/>
              <a:cxnLst/>
              <a:rect l="l" t="t" r="r" b="b"/>
              <a:pathLst>
                <a:path w="340" h="6971" extrusionOk="0">
                  <a:moveTo>
                    <a:pt x="0" y="1"/>
                  </a:moveTo>
                  <a:lnTo>
                    <a:pt x="0" y="6717"/>
                  </a:lnTo>
                  <a:lnTo>
                    <a:pt x="340" y="6971"/>
                  </a:lnTo>
                  <a:lnTo>
                    <a:pt x="340" y="256"/>
                  </a:lnTo>
                  <a:lnTo>
                    <a:pt x="0" y="1"/>
                  </a:lnTo>
                  <a:close/>
                </a:path>
              </a:pathLst>
            </a:custGeom>
            <a:solidFill>
              <a:schemeClr val="dk2"/>
            </a:solid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08;p61">
              <a:extLst>
                <a:ext uri="{FF2B5EF4-FFF2-40B4-BE49-F238E27FC236}">
                  <a16:creationId xmlns:a16="http://schemas.microsoft.com/office/drawing/2014/main" id="{E814409E-B2D1-A298-A1BA-24FAF7F18A01}"/>
                </a:ext>
              </a:extLst>
            </p:cNvPr>
            <p:cNvSpPr/>
            <p:nvPr/>
          </p:nvSpPr>
          <p:spPr>
            <a:xfrm>
              <a:off x="3919634" y="3838166"/>
              <a:ext cx="15886" cy="314872"/>
            </a:xfrm>
            <a:custGeom>
              <a:avLst/>
              <a:gdLst/>
              <a:ahLst/>
              <a:cxnLst/>
              <a:rect l="l" t="t" r="r" b="b"/>
              <a:pathLst>
                <a:path w="352" h="6977" extrusionOk="0">
                  <a:moveTo>
                    <a:pt x="351" y="0"/>
                  </a:moveTo>
                  <a:lnTo>
                    <a:pt x="1" y="259"/>
                  </a:lnTo>
                  <a:lnTo>
                    <a:pt x="1" y="6976"/>
                  </a:lnTo>
                  <a:lnTo>
                    <a:pt x="351" y="6717"/>
                  </a:lnTo>
                  <a:lnTo>
                    <a:pt x="351" y="0"/>
                  </a:lnTo>
                  <a:close/>
                </a:path>
              </a:pathLst>
            </a:custGeom>
            <a:solidFill>
              <a:schemeClr val="dk1"/>
            </a:solid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09;p61">
              <a:extLst>
                <a:ext uri="{FF2B5EF4-FFF2-40B4-BE49-F238E27FC236}">
                  <a16:creationId xmlns:a16="http://schemas.microsoft.com/office/drawing/2014/main" id="{C04F3065-89ED-3DCC-956F-8AA6929736A6}"/>
                </a:ext>
              </a:extLst>
            </p:cNvPr>
            <p:cNvSpPr/>
            <p:nvPr/>
          </p:nvSpPr>
          <p:spPr>
            <a:xfrm>
              <a:off x="3903928" y="3838572"/>
              <a:ext cx="15254" cy="314601"/>
            </a:xfrm>
            <a:custGeom>
              <a:avLst/>
              <a:gdLst/>
              <a:ahLst/>
              <a:cxnLst/>
              <a:rect l="l" t="t" r="r" b="b"/>
              <a:pathLst>
                <a:path w="338" h="6971" extrusionOk="0">
                  <a:moveTo>
                    <a:pt x="0" y="1"/>
                  </a:moveTo>
                  <a:lnTo>
                    <a:pt x="0" y="6717"/>
                  </a:lnTo>
                  <a:lnTo>
                    <a:pt x="337" y="6971"/>
                  </a:lnTo>
                  <a:lnTo>
                    <a:pt x="337" y="254"/>
                  </a:lnTo>
                  <a:lnTo>
                    <a:pt x="0" y="1"/>
                  </a:lnTo>
                  <a:close/>
                </a:path>
              </a:pathLst>
            </a:custGeom>
            <a:solidFill>
              <a:schemeClr val="dk2"/>
            </a:solid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10;p61">
              <a:extLst>
                <a:ext uri="{FF2B5EF4-FFF2-40B4-BE49-F238E27FC236}">
                  <a16:creationId xmlns:a16="http://schemas.microsoft.com/office/drawing/2014/main" id="{7D18C289-C491-DA72-B3CF-58E4BD275650}"/>
                </a:ext>
              </a:extLst>
            </p:cNvPr>
            <p:cNvSpPr/>
            <p:nvPr/>
          </p:nvSpPr>
          <p:spPr>
            <a:xfrm>
              <a:off x="3890389" y="3280618"/>
              <a:ext cx="1434412" cy="957523"/>
            </a:xfrm>
            <a:custGeom>
              <a:avLst/>
              <a:gdLst/>
              <a:ahLst/>
              <a:cxnLst/>
              <a:rect l="l" t="t" r="r" b="b"/>
              <a:pathLst>
                <a:path w="31784" h="21217" extrusionOk="0">
                  <a:moveTo>
                    <a:pt x="18313" y="0"/>
                  </a:moveTo>
                  <a:lnTo>
                    <a:pt x="0" y="11616"/>
                  </a:lnTo>
                  <a:lnTo>
                    <a:pt x="12746" y="21216"/>
                  </a:lnTo>
                  <a:lnTo>
                    <a:pt x="31783" y="7099"/>
                  </a:lnTo>
                  <a:lnTo>
                    <a:pt x="18313" y="0"/>
                  </a:lnTo>
                  <a:close/>
                </a:path>
              </a:pathLst>
            </a:custGeom>
            <a:solidFill>
              <a:schemeClr val="dk2"/>
            </a:solid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11;p61">
              <a:extLst>
                <a:ext uri="{FF2B5EF4-FFF2-40B4-BE49-F238E27FC236}">
                  <a16:creationId xmlns:a16="http://schemas.microsoft.com/office/drawing/2014/main" id="{C08ED741-0DDB-201C-B487-597284539528}"/>
                </a:ext>
              </a:extLst>
            </p:cNvPr>
            <p:cNvSpPr/>
            <p:nvPr/>
          </p:nvSpPr>
          <p:spPr>
            <a:xfrm>
              <a:off x="3923109" y="3302461"/>
              <a:ext cx="1025895" cy="696311"/>
            </a:xfrm>
            <a:custGeom>
              <a:avLst/>
              <a:gdLst/>
              <a:ahLst/>
              <a:cxnLst/>
              <a:rect l="l" t="t" r="r" b="b"/>
              <a:pathLst>
                <a:path w="22732" h="15429" extrusionOk="0">
                  <a:moveTo>
                    <a:pt x="17476" y="1"/>
                  </a:moveTo>
                  <a:lnTo>
                    <a:pt x="0" y="11088"/>
                  </a:lnTo>
                  <a:lnTo>
                    <a:pt x="5764" y="15428"/>
                  </a:lnTo>
                  <a:lnTo>
                    <a:pt x="22731" y="2768"/>
                  </a:lnTo>
                  <a:lnTo>
                    <a:pt x="17476" y="1"/>
                  </a:lnTo>
                  <a:close/>
                </a:path>
              </a:pathLst>
            </a:custGeom>
            <a:solidFill>
              <a:schemeClr val="lt2"/>
            </a:solidFill>
            <a:ln w="2000" cap="rnd" cmpd="sng">
              <a:solidFill>
                <a:srgbClr val="263238"/>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12;p61">
              <a:extLst>
                <a:ext uri="{FF2B5EF4-FFF2-40B4-BE49-F238E27FC236}">
                  <a16:creationId xmlns:a16="http://schemas.microsoft.com/office/drawing/2014/main" id="{048FD96C-750B-D9E6-FFF0-1006B34AA74C}"/>
                </a:ext>
              </a:extLst>
            </p:cNvPr>
            <p:cNvSpPr/>
            <p:nvPr/>
          </p:nvSpPr>
          <p:spPr>
            <a:xfrm>
              <a:off x="4198453" y="3436771"/>
              <a:ext cx="1086911" cy="779576"/>
            </a:xfrm>
            <a:custGeom>
              <a:avLst/>
              <a:gdLst/>
              <a:ahLst/>
              <a:cxnLst/>
              <a:rect l="l" t="t" r="r" b="b"/>
              <a:pathLst>
                <a:path w="24084" h="17274" extrusionOk="0">
                  <a:moveTo>
                    <a:pt x="17025" y="1"/>
                  </a:moveTo>
                  <a:lnTo>
                    <a:pt x="1" y="12706"/>
                  </a:lnTo>
                  <a:lnTo>
                    <a:pt x="5912" y="17273"/>
                  </a:lnTo>
                  <a:lnTo>
                    <a:pt x="24083" y="3799"/>
                  </a:lnTo>
                  <a:lnTo>
                    <a:pt x="17025" y="1"/>
                  </a:lnTo>
                  <a:close/>
                </a:path>
              </a:pathLst>
            </a:custGeom>
            <a:solidFill>
              <a:schemeClr val="lt2"/>
            </a:solidFill>
            <a:ln w="2000" cap="rnd" cmpd="sng">
              <a:solidFill>
                <a:srgbClr val="263238"/>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13;p61">
              <a:extLst>
                <a:ext uri="{FF2B5EF4-FFF2-40B4-BE49-F238E27FC236}">
                  <a16:creationId xmlns:a16="http://schemas.microsoft.com/office/drawing/2014/main" id="{BDC97C5E-58C2-D4B9-2B55-1DDE8FE4330E}"/>
                </a:ext>
              </a:extLst>
            </p:cNvPr>
            <p:cNvSpPr/>
            <p:nvPr/>
          </p:nvSpPr>
          <p:spPr>
            <a:xfrm>
              <a:off x="4309836" y="3451348"/>
              <a:ext cx="597386" cy="463575"/>
            </a:xfrm>
            <a:custGeom>
              <a:avLst/>
              <a:gdLst/>
              <a:ahLst/>
              <a:cxnLst/>
              <a:rect l="l" t="t" r="r" b="b"/>
              <a:pathLst>
                <a:path w="13237" h="10272" fill="none" extrusionOk="0">
                  <a:moveTo>
                    <a:pt x="13236" y="8089"/>
                  </a:moveTo>
                  <a:lnTo>
                    <a:pt x="0" y="0"/>
                  </a:lnTo>
                  <a:lnTo>
                    <a:pt x="0" y="1920"/>
                  </a:lnTo>
                  <a:lnTo>
                    <a:pt x="13236" y="10271"/>
                  </a:lnTo>
                  <a:close/>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14;p61">
              <a:extLst>
                <a:ext uri="{FF2B5EF4-FFF2-40B4-BE49-F238E27FC236}">
                  <a16:creationId xmlns:a16="http://schemas.microsoft.com/office/drawing/2014/main" id="{9468E478-7DE6-57DF-B620-C08AC1D9F4D3}"/>
                </a:ext>
              </a:extLst>
            </p:cNvPr>
            <p:cNvSpPr/>
            <p:nvPr/>
          </p:nvSpPr>
          <p:spPr>
            <a:xfrm>
              <a:off x="4907190" y="3816277"/>
              <a:ext cx="45" cy="95856"/>
            </a:xfrm>
            <a:custGeom>
              <a:avLst/>
              <a:gdLst/>
              <a:ahLst/>
              <a:cxnLst/>
              <a:rect l="l" t="t" r="r" b="b"/>
              <a:pathLst>
                <a:path w="1" h="2124" fill="none" extrusionOk="0">
                  <a:moveTo>
                    <a:pt x="0" y="2124"/>
                  </a:moveTo>
                  <a:lnTo>
                    <a:pt x="0" y="1"/>
                  </a:lnTo>
                </a:path>
              </a:pathLst>
            </a:custGeom>
            <a:noFill/>
            <a:ln w="605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15;p61">
              <a:extLst>
                <a:ext uri="{FF2B5EF4-FFF2-40B4-BE49-F238E27FC236}">
                  <a16:creationId xmlns:a16="http://schemas.microsoft.com/office/drawing/2014/main" id="{C96AB6AE-B068-5889-0898-78EF987D6A0E}"/>
                </a:ext>
              </a:extLst>
            </p:cNvPr>
            <p:cNvSpPr/>
            <p:nvPr/>
          </p:nvSpPr>
          <p:spPr>
            <a:xfrm>
              <a:off x="4309836" y="3451348"/>
              <a:ext cx="45" cy="86650"/>
            </a:xfrm>
            <a:custGeom>
              <a:avLst/>
              <a:gdLst/>
              <a:ahLst/>
              <a:cxnLst/>
              <a:rect l="l" t="t" r="r" b="b"/>
              <a:pathLst>
                <a:path w="1" h="1920" fill="none" extrusionOk="0">
                  <a:moveTo>
                    <a:pt x="0" y="0"/>
                  </a:moveTo>
                  <a:lnTo>
                    <a:pt x="0" y="1920"/>
                  </a:lnTo>
                </a:path>
              </a:pathLst>
            </a:custGeom>
            <a:noFill/>
            <a:ln w="605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16;p61">
              <a:extLst>
                <a:ext uri="{FF2B5EF4-FFF2-40B4-BE49-F238E27FC236}">
                  <a16:creationId xmlns:a16="http://schemas.microsoft.com/office/drawing/2014/main" id="{DD7087FF-B4BB-FB1D-A2B3-CCBAE4998F9D}"/>
                </a:ext>
              </a:extLst>
            </p:cNvPr>
            <p:cNvSpPr/>
            <p:nvPr/>
          </p:nvSpPr>
          <p:spPr>
            <a:xfrm>
              <a:off x="4312950" y="3467821"/>
              <a:ext cx="589804" cy="365147"/>
            </a:xfrm>
            <a:custGeom>
              <a:avLst/>
              <a:gdLst/>
              <a:ahLst/>
              <a:cxnLst/>
              <a:rect l="l" t="t" r="r" b="b"/>
              <a:pathLst>
                <a:path w="13069" h="8091" fill="none" extrusionOk="0">
                  <a:moveTo>
                    <a:pt x="0" y="1"/>
                  </a:moveTo>
                  <a:lnTo>
                    <a:pt x="13068" y="8091"/>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817;p61">
              <a:extLst>
                <a:ext uri="{FF2B5EF4-FFF2-40B4-BE49-F238E27FC236}">
                  <a16:creationId xmlns:a16="http://schemas.microsoft.com/office/drawing/2014/main" id="{F3B17ABF-D320-25B2-579D-29D97C07E3F1}"/>
                </a:ext>
              </a:extLst>
            </p:cNvPr>
            <p:cNvSpPr/>
            <p:nvPr/>
          </p:nvSpPr>
          <p:spPr>
            <a:xfrm>
              <a:off x="4312950" y="3486686"/>
              <a:ext cx="589804" cy="365147"/>
            </a:xfrm>
            <a:custGeom>
              <a:avLst/>
              <a:gdLst/>
              <a:ahLst/>
              <a:cxnLst/>
              <a:rect l="l" t="t" r="r" b="b"/>
              <a:pathLst>
                <a:path w="13069" h="8091" fill="none" extrusionOk="0">
                  <a:moveTo>
                    <a:pt x="0" y="0"/>
                  </a:moveTo>
                  <a:lnTo>
                    <a:pt x="13068" y="8090"/>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18;p61">
              <a:extLst>
                <a:ext uri="{FF2B5EF4-FFF2-40B4-BE49-F238E27FC236}">
                  <a16:creationId xmlns:a16="http://schemas.microsoft.com/office/drawing/2014/main" id="{EF3F67D9-0C80-033D-7BA7-EE7D49B3BEA2}"/>
                </a:ext>
              </a:extLst>
            </p:cNvPr>
            <p:cNvSpPr/>
            <p:nvPr/>
          </p:nvSpPr>
          <p:spPr>
            <a:xfrm>
              <a:off x="4312950" y="3505505"/>
              <a:ext cx="589804" cy="365147"/>
            </a:xfrm>
            <a:custGeom>
              <a:avLst/>
              <a:gdLst/>
              <a:ahLst/>
              <a:cxnLst/>
              <a:rect l="l" t="t" r="r" b="b"/>
              <a:pathLst>
                <a:path w="13069" h="8091" fill="none" extrusionOk="0">
                  <a:moveTo>
                    <a:pt x="0" y="1"/>
                  </a:moveTo>
                  <a:lnTo>
                    <a:pt x="13068" y="8091"/>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819;p61">
              <a:extLst>
                <a:ext uri="{FF2B5EF4-FFF2-40B4-BE49-F238E27FC236}">
                  <a16:creationId xmlns:a16="http://schemas.microsoft.com/office/drawing/2014/main" id="{6F447786-57C9-56D2-B973-AC78910B9DEB}"/>
                </a:ext>
              </a:extLst>
            </p:cNvPr>
            <p:cNvSpPr/>
            <p:nvPr/>
          </p:nvSpPr>
          <p:spPr>
            <a:xfrm>
              <a:off x="4312950" y="3524370"/>
              <a:ext cx="589804" cy="365147"/>
            </a:xfrm>
            <a:custGeom>
              <a:avLst/>
              <a:gdLst/>
              <a:ahLst/>
              <a:cxnLst/>
              <a:rect l="l" t="t" r="r" b="b"/>
              <a:pathLst>
                <a:path w="13069" h="8091" fill="none" extrusionOk="0">
                  <a:moveTo>
                    <a:pt x="0" y="0"/>
                  </a:moveTo>
                  <a:lnTo>
                    <a:pt x="13068" y="8090"/>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820;p61">
              <a:extLst>
                <a:ext uri="{FF2B5EF4-FFF2-40B4-BE49-F238E27FC236}">
                  <a16:creationId xmlns:a16="http://schemas.microsoft.com/office/drawing/2014/main" id="{AB0DDFE1-A8A8-2A6F-66D2-A30FE82E8180}"/>
                </a:ext>
              </a:extLst>
            </p:cNvPr>
            <p:cNvSpPr/>
            <p:nvPr/>
          </p:nvSpPr>
          <p:spPr>
            <a:xfrm>
              <a:off x="4324549" y="3462044"/>
              <a:ext cx="45" cy="85476"/>
            </a:xfrm>
            <a:custGeom>
              <a:avLst/>
              <a:gdLst/>
              <a:ahLst/>
              <a:cxnLst/>
              <a:rect l="l" t="t" r="r" b="b"/>
              <a:pathLst>
                <a:path w="1" h="1894" fill="none" extrusionOk="0">
                  <a:moveTo>
                    <a:pt x="0" y="0"/>
                  </a:moveTo>
                  <a:lnTo>
                    <a:pt x="0" y="1894"/>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21;p61">
              <a:extLst>
                <a:ext uri="{FF2B5EF4-FFF2-40B4-BE49-F238E27FC236}">
                  <a16:creationId xmlns:a16="http://schemas.microsoft.com/office/drawing/2014/main" id="{A1AED924-3483-4C9B-95A7-5CEDDDF0AE30}"/>
                </a:ext>
              </a:extLst>
            </p:cNvPr>
            <p:cNvSpPr/>
            <p:nvPr/>
          </p:nvSpPr>
          <p:spPr>
            <a:xfrm>
              <a:off x="4335651" y="3468769"/>
              <a:ext cx="45" cy="85837"/>
            </a:xfrm>
            <a:custGeom>
              <a:avLst/>
              <a:gdLst/>
              <a:ahLst/>
              <a:cxnLst/>
              <a:rect l="l" t="t" r="r" b="b"/>
              <a:pathLst>
                <a:path w="1" h="1902" fill="none" extrusionOk="0">
                  <a:moveTo>
                    <a:pt x="0" y="0"/>
                  </a:moveTo>
                  <a:lnTo>
                    <a:pt x="0" y="1901"/>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22;p61">
              <a:extLst>
                <a:ext uri="{FF2B5EF4-FFF2-40B4-BE49-F238E27FC236}">
                  <a16:creationId xmlns:a16="http://schemas.microsoft.com/office/drawing/2014/main" id="{EC159FA2-93CB-C09C-87D3-EC20FA66D579}"/>
                </a:ext>
              </a:extLst>
            </p:cNvPr>
            <p:cNvSpPr/>
            <p:nvPr/>
          </p:nvSpPr>
          <p:spPr>
            <a:xfrm>
              <a:off x="4346753" y="3475584"/>
              <a:ext cx="45" cy="85973"/>
            </a:xfrm>
            <a:custGeom>
              <a:avLst/>
              <a:gdLst/>
              <a:ahLst/>
              <a:cxnLst/>
              <a:rect l="l" t="t" r="r" b="b"/>
              <a:pathLst>
                <a:path w="1" h="1905" fill="none" extrusionOk="0">
                  <a:moveTo>
                    <a:pt x="0" y="0"/>
                  </a:moveTo>
                  <a:lnTo>
                    <a:pt x="0" y="1905"/>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23;p61">
              <a:extLst>
                <a:ext uri="{FF2B5EF4-FFF2-40B4-BE49-F238E27FC236}">
                  <a16:creationId xmlns:a16="http://schemas.microsoft.com/office/drawing/2014/main" id="{88A40FEE-158E-D6DD-BAF4-E87A67D48B50}"/>
                </a:ext>
              </a:extLst>
            </p:cNvPr>
            <p:cNvSpPr/>
            <p:nvPr/>
          </p:nvSpPr>
          <p:spPr>
            <a:xfrm>
              <a:off x="4357946" y="3482308"/>
              <a:ext cx="45" cy="86334"/>
            </a:xfrm>
            <a:custGeom>
              <a:avLst/>
              <a:gdLst/>
              <a:ahLst/>
              <a:cxnLst/>
              <a:rect l="l" t="t" r="r" b="b"/>
              <a:pathLst>
                <a:path w="1" h="1913" fill="none" extrusionOk="0">
                  <a:moveTo>
                    <a:pt x="0" y="0"/>
                  </a:moveTo>
                  <a:lnTo>
                    <a:pt x="0" y="1912"/>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24;p61">
              <a:extLst>
                <a:ext uri="{FF2B5EF4-FFF2-40B4-BE49-F238E27FC236}">
                  <a16:creationId xmlns:a16="http://schemas.microsoft.com/office/drawing/2014/main" id="{78475D26-26BA-5856-4F0F-C96EA16E57AC}"/>
                </a:ext>
              </a:extLst>
            </p:cNvPr>
            <p:cNvSpPr/>
            <p:nvPr/>
          </p:nvSpPr>
          <p:spPr>
            <a:xfrm>
              <a:off x="4369048" y="3489123"/>
              <a:ext cx="45" cy="86469"/>
            </a:xfrm>
            <a:custGeom>
              <a:avLst/>
              <a:gdLst/>
              <a:ahLst/>
              <a:cxnLst/>
              <a:rect l="l" t="t" r="r" b="b"/>
              <a:pathLst>
                <a:path w="1" h="1916" fill="none" extrusionOk="0">
                  <a:moveTo>
                    <a:pt x="0" y="0"/>
                  </a:moveTo>
                  <a:lnTo>
                    <a:pt x="0" y="1916"/>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25;p61">
              <a:extLst>
                <a:ext uri="{FF2B5EF4-FFF2-40B4-BE49-F238E27FC236}">
                  <a16:creationId xmlns:a16="http://schemas.microsoft.com/office/drawing/2014/main" id="{7D76EDC8-35BB-4AF0-7B13-92CFACDD7A66}"/>
                </a:ext>
              </a:extLst>
            </p:cNvPr>
            <p:cNvSpPr/>
            <p:nvPr/>
          </p:nvSpPr>
          <p:spPr>
            <a:xfrm>
              <a:off x="4380060" y="3495847"/>
              <a:ext cx="45" cy="86830"/>
            </a:xfrm>
            <a:custGeom>
              <a:avLst/>
              <a:gdLst/>
              <a:ahLst/>
              <a:cxnLst/>
              <a:rect l="l" t="t" r="r" b="b"/>
              <a:pathLst>
                <a:path w="1" h="1924" fill="none" extrusionOk="0">
                  <a:moveTo>
                    <a:pt x="0" y="0"/>
                  </a:moveTo>
                  <a:lnTo>
                    <a:pt x="0" y="1924"/>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26;p61">
              <a:extLst>
                <a:ext uri="{FF2B5EF4-FFF2-40B4-BE49-F238E27FC236}">
                  <a16:creationId xmlns:a16="http://schemas.microsoft.com/office/drawing/2014/main" id="{0495802A-D57E-9795-3DC6-989625F2D3E2}"/>
                </a:ext>
              </a:extLst>
            </p:cNvPr>
            <p:cNvSpPr/>
            <p:nvPr/>
          </p:nvSpPr>
          <p:spPr>
            <a:xfrm>
              <a:off x="4391162" y="3502662"/>
              <a:ext cx="45" cy="87011"/>
            </a:xfrm>
            <a:custGeom>
              <a:avLst/>
              <a:gdLst/>
              <a:ahLst/>
              <a:cxnLst/>
              <a:rect l="l" t="t" r="r" b="b"/>
              <a:pathLst>
                <a:path w="1" h="1928" fill="none" extrusionOk="0">
                  <a:moveTo>
                    <a:pt x="0" y="0"/>
                  </a:moveTo>
                  <a:lnTo>
                    <a:pt x="0" y="1927"/>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27;p61">
              <a:extLst>
                <a:ext uri="{FF2B5EF4-FFF2-40B4-BE49-F238E27FC236}">
                  <a16:creationId xmlns:a16="http://schemas.microsoft.com/office/drawing/2014/main" id="{B744063F-F9E3-2F77-E52A-0D851DFCD979}"/>
                </a:ext>
              </a:extLst>
            </p:cNvPr>
            <p:cNvSpPr/>
            <p:nvPr/>
          </p:nvSpPr>
          <p:spPr>
            <a:xfrm>
              <a:off x="4402355" y="3509387"/>
              <a:ext cx="45" cy="87327"/>
            </a:xfrm>
            <a:custGeom>
              <a:avLst/>
              <a:gdLst/>
              <a:ahLst/>
              <a:cxnLst/>
              <a:rect l="l" t="t" r="r" b="b"/>
              <a:pathLst>
                <a:path w="1" h="1935" fill="none" extrusionOk="0">
                  <a:moveTo>
                    <a:pt x="0" y="0"/>
                  </a:moveTo>
                  <a:lnTo>
                    <a:pt x="0" y="1935"/>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28;p61">
              <a:extLst>
                <a:ext uri="{FF2B5EF4-FFF2-40B4-BE49-F238E27FC236}">
                  <a16:creationId xmlns:a16="http://schemas.microsoft.com/office/drawing/2014/main" id="{A01C9A4C-5E37-B342-21FA-2AC92A18AAF3}"/>
                </a:ext>
              </a:extLst>
            </p:cNvPr>
            <p:cNvSpPr/>
            <p:nvPr/>
          </p:nvSpPr>
          <p:spPr>
            <a:xfrm>
              <a:off x="4413457" y="3516111"/>
              <a:ext cx="45" cy="87597"/>
            </a:xfrm>
            <a:custGeom>
              <a:avLst/>
              <a:gdLst/>
              <a:ahLst/>
              <a:cxnLst/>
              <a:rect l="l" t="t" r="r" b="b"/>
              <a:pathLst>
                <a:path w="1" h="1941" fill="none" extrusionOk="0">
                  <a:moveTo>
                    <a:pt x="0" y="0"/>
                  </a:moveTo>
                  <a:lnTo>
                    <a:pt x="0" y="1940"/>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29;p61">
              <a:extLst>
                <a:ext uri="{FF2B5EF4-FFF2-40B4-BE49-F238E27FC236}">
                  <a16:creationId xmlns:a16="http://schemas.microsoft.com/office/drawing/2014/main" id="{1C5040AD-48C2-F220-3AC3-AF5EF99C9F50}"/>
                </a:ext>
              </a:extLst>
            </p:cNvPr>
            <p:cNvSpPr/>
            <p:nvPr/>
          </p:nvSpPr>
          <p:spPr>
            <a:xfrm>
              <a:off x="4424559" y="3522926"/>
              <a:ext cx="45" cy="87778"/>
            </a:xfrm>
            <a:custGeom>
              <a:avLst/>
              <a:gdLst/>
              <a:ahLst/>
              <a:cxnLst/>
              <a:rect l="l" t="t" r="r" b="b"/>
              <a:pathLst>
                <a:path w="1" h="1945" fill="none" extrusionOk="0">
                  <a:moveTo>
                    <a:pt x="0" y="0"/>
                  </a:moveTo>
                  <a:lnTo>
                    <a:pt x="0" y="1944"/>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30;p61">
              <a:extLst>
                <a:ext uri="{FF2B5EF4-FFF2-40B4-BE49-F238E27FC236}">
                  <a16:creationId xmlns:a16="http://schemas.microsoft.com/office/drawing/2014/main" id="{294DB506-7E79-0BAC-09D3-4B96728C7BAD}"/>
                </a:ext>
              </a:extLst>
            </p:cNvPr>
            <p:cNvSpPr/>
            <p:nvPr/>
          </p:nvSpPr>
          <p:spPr>
            <a:xfrm>
              <a:off x="4435661" y="3529651"/>
              <a:ext cx="45" cy="88094"/>
            </a:xfrm>
            <a:custGeom>
              <a:avLst/>
              <a:gdLst/>
              <a:ahLst/>
              <a:cxnLst/>
              <a:rect l="l" t="t" r="r" b="b"/>
              <a:pathLst>
                <a:path w="1" h="1952" fill="none" extrusionOk="0">
                  <a:moveTo>
                    <a:pt x="0" y="0"/>
                  </a:moveTo>
                  <a:lnTo>
                    <a:pt x="0" y="1952"/>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31;p61">
              <a:extLst>
                <a:ext uri="{FF2B5EF4-FFF2-40B4-BE49-F238E27FC236}">
                  <a16:creationId xmlns:a16="http://schemas.microsoft.com/office/drawing/2014/main" id="{E3F85A1C-25CD-DA49-7D9D-4C15112AF7A3}"/>
                </a:ext>
              </a:extLst>
            </p:cNvPr>
            <p:cNvSpPr/>
            <p:nvPr/>
          </p:nvSpPr>
          <p:spPr>
            <a:xfrm>
              <a:off x="4446764" y="3536375"/>
              <a:ext cx="45" cy="88365"/>
            </a:xfrm>
            <a:custGeom>
              <a:avLst/>
              <a:gdLst/>
              <a:ahLst/>
              <a:cxnLst/>
              <a:rect l="l" t="t" r="r" b="b"/>
              <a:pathLst>
                <a:path w="1" h="1958" fill="none" extrusionOk="0">
                  <a:moveTo>
                    <a:pt x="0" y="1"/>
                  </a:moveTo>
                  <a:lnTo>
                    <a:pt x="0" y="1957"/>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1832;p61">
              <a:extLst>
                <a:ext uri="{FF2B5EF4-FFF2-40B4-BE49-F238E27FC236}">
                  <a16:creationId xmlns:a16="http://schemas.microsoft.com/office/drawing/2014/main" id="{2FD08B22-2603-E6D8-B329-F1498E62A475}"/>
                </a:ext>
              </a:extLst>
            </p:cNvPr>
            <p:cNvSpPr/>
            <p:nvPr/>
          </p:nvSpPr>
          <p:spPr>
            <a:xfrm>
              <a:off x="4457866" y="3543190"/>
              <a:ext cx="45" cy="88545"/>
            </a:xfrm>
            <a:custGeom>
              <a:avLst/>
              <a:gdLst/>
              <a:ahLst/>
              <a:cxnLst/>
              <a:rect l="l" t="t" r="r" b="b"/>
              <a:pathLst>
                <a:path w="1" h="1962" fill="none" extrusionOk="0">
                  <a:moveTo>
                    <a:pt x="0" y="0"/>
                  </a:moveTo>
                  <a:lnTo>
                    <a:pt x="0" y="1961"/>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1833;p61">
              <a:extLst>
                <a:ext uri="{FF2B5EF4-FFF2-40B4-BE49-F238E27FC236}">
                  <a16:creationId xmlns:a16="http://schemas.microsoft.com/office/drawing/2014/main" id="{A203A032-8D9D-14F3-B728-729F41284523}"/>
                </a:ext>
              </a:extLst>
            </p:cNvPr>
            <p:cNvSpPr/>
            <p:nvPr/>
          </p:nvSpPr>
          <p:spPr>
            <a:xfrm>
              <a:off x="4468968" y="3549914"/>
              <a:ext cx="45" cy="88861"/>
            </a:xfrm>
            <a:custGeom>
              <a:avLst/>
              <a:gdLst/>
              <a:ahLst/>
              <a:cxnLst/>
              <a:rect l="l" t="t" r="r" b="b"/>
              <a:pathLst>
                <a:path w="1" h="1969" fill="none" extrusionOk="0">
                  <a:moveTo>
                    <a:pt x="0" y="1"/>
                  </a:moveTo>
                  <a:lnTo>
                    <a:pt x="0" y="1969"/>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1834;p61">
              <a:extLst>
                <a:ext uri="{FF2B5EF4-FFF2-40B4-BE49-F238E27FC236}">
                  <a16:creationId xmlns:a16="http://schemas.microsoft.com/office/drawing/2014/main" id="{DF6C3235-FFC0-B8A7-3949-9D15D129B36F}"/>
                </a:ext>
              </a:extLst>
            </p:cNvPr>
            <p:cNvSpPr/>
            <p:nvPr/>
          </p:nvSpPr>
          <p:spPr>
            <a:xfrm>
              <a:off x="4480070" y="3556639"/>
              <a:ext cx="45" cy="89222"/>
            </a:xfrm>
            <a:custGeom>
              <a:avLst/>
              <a:gdLst/>
              <a:ahLst/>
              <a:cxnLst/>
              <a:rect l="l" t="t" r="r" b="b"/>
              <a:pathLst>
                <a:path w="1" h="1977" fill="none" extrusionOk="0">
                  <a:moveTo>
                    <a:pt x="0" y="1"/>
                  </a:moveTo>
                  <a:lnTo>
                    <a:pt x="0" y="1976"/>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1835;p61">
              <a:extLst>
                <a:ext uri="{FF2B5EF4-FFF2-40B4-BE49-F238E27FC236}">
                  <a16:creationId xmlns:a16="http://schemas.microsoft.com/office/drawing/2014/main" id="{9711CF79-5730-7454-472D-2325F1B3DCB4}"/>
                </a:ext>
              </a:extLst>
            </p:cNvPr>
            <p:cNvSpPr/>
            <p:nvPr/>
          </p:nvSpPr>
          <p:spPr>
            <a:xfrm>
              <a:off x="4491173" y="3563454"/>
              <a:ext cx="45" cy="89357"/>
            </a:xfrm>
            <a:custGeom>
              <a:avLst/>
              <a:gdLst/>
              <a:ahLst/>
              <a:cxnLst/>
              <a:rect l="l" t="t" r="r" b="b"/>
              <a:pathLst>
                <a:path w="1" h="1980" fill="none" extrusionOk="0">
                  <a:moveTo>
                    <a:pt x="0" y="1"/>
                  </a:moveTo>
                  <a:lnTo>
                    <a:pt x="0" y="1980"/>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1836;p61">
              <a:extLst>
                <a:ext uri="{FF2B5EF4-FFF2-40B4-BE49-F238E27FC236}">
                  <a16:creationId xmlns:a16="http://schemas.microsoft.com/office/drawing/2014/main" id="{5B96B46C-DC5A-9607-0BEA-FE5414D0B8E8}"/>
                </a:ext>
              </a:extLst>
            </p:cNvPr>
            <p:cNvSpPr/>
            <p:nvPr/>
          </p:nvSpPr>
          <p:spPr>
            <a:xfrm>
              <a:off x="4502275" y="3570178"/>
              <a:ext cx="45" cy="89628"/>
            </a:xfrm>
            <a:custGeom>
              <a:avLst/>
              <a:gdLst/>
              <a:ahLst/>
              <a:cxnLst/>
              <a:rect l="l" t="t" r="r" b="b"/>
              <a:pathLst>
                <a:path w="1" h="1986" fill="none" extrusionOk="0">
                  <a:moveTo>
                    <a:pt x="0" y="1"/>
                  </a:moveTo>
                  <a:lnTo>
                    <a:pt x="0" y="1986"/>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1837;p61">
              <a:extLst>
                <a:ext uri="{FF2B5EF4-FFF2-40B4-BE49-F238E27FC236}">
                  <a16:creationId xmlns:a16="http://schemas.microsoft.com/office/drawing/2014/main" id="{E5F1E2F7-4CCA-C43A-289C-A531FD9E0BE0}"/>
                </a:ext>
              </a:extLst>
            </p:cNvPr>
            <p:cNvSpPr/>
            <p:nvPr/>
          </p:nvSpPr>
          <p:spPr>
            <a:xfrm>
              <a:off x="4513467" y="3576993"/>
              <a:ext cx="45" cy="89899"/>
            </a:xfrm>
            <a:custGeom>
              <a:avLst/>
              <a:gdLst/>
              <a:ahLst/>
              <a:cxnLst/>
              <a:rect l="l" t="t" r="r" b="b"/>
              <a:pathLst>
                <a:path w="1" h="1992" fill="none" extrusionOk="0">
                  <a:moveTo>
                    <a:pt x="0" y="1"/>
                  </a:moveTo>
                  <a:lnTo>
                    <a:pt x="0" y="1991"/>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1838;p61">
              <a:extLst>
                <a:ext uri="{FF2B5EF4-FFF2-40B4-BE49-F238E27FC236}">
                  <a16:creationId xmlns:a16="http://schemas.microsoft.com/office/drawing/2014/main" id="{19EFFCFB-4F21-86A5-48D5-B714FA9F5EA7}"/>
                </a:ext>
              </a:extLst>
            </p:cNvPr>
            <p:cNvSpPr/>
            <p:nvPr/>
          </p:nvSpPr>
          <p:spPr>
            <a:xfrm>
              <a:off x="4524570" y="3583717"/>
              <a:ext cx="45" cy="90125"/>
            </a:xfrm>
            <a:custGeom>
              <a:avLst/>
              <a:gdLst/>
              <a:ahLst/>
              <a:cxnLst/>
              <a:rect l="l" t="t" r="r" b="b"/>
              <a:pathLst>
                <a:path w="1" h="1997" fill="none" extrusionOk="0">
                  <a:moveTo>
                    <a:pt x="0" y="1"/>
                  </a:moveTo>
                  <a:lnTo>
                    <a:pt x="0" y="1997"/>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1839;p61">
              <a:extLst>
                <a:ext uri="{FF2B5EF4-FFF2-40B4-BE49-F238E27FC236}">
                  <a16:creationId xmlns:a16="http://schemas.microsoft.com/office/drawing/2014/main" id="{332D3DA5-3103-6BFC-3915-8D69AE8D5844}"/>
                </a:ext>
              </a:extLst>
            </p:cNvPr>
            <p:cNvSpPr/>
            <p:nvPr/>
          </p:nvSpPr>
          <p:spPr>
            <a:xfrm>
              <a:off x="4535672" y="3590532"/>
              <a:ext cx="45" cy="90395"/>
            </a:xfrm>
            <a:custGeom>
              <a:avLst/>
              <a:gdLst/>
              <a:ahLst/>
              <a:cxnLst/>
              <a:rect l="l" t="t" r="r" b="b"/>
              <a:pathLst>
                <a:path w="1" h="2003" fill="none" extrusionOk="0">
                  <a:moveTo>
                    <a:pt x="0" y="1"/>
                  </a:moveTo>
                  <a:lnTo>
                    <a:pt x="0" y="2002"/>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1840;p61">
              <a:extLst>
                <a:ext uri="{FF2B5EF4-FFF2-40B4-BE49-F238E27FC236}">
                  <a16:creationId xmlns:a16="http://schemas.microsoft.com/office/drawing/2014/main" id="{D2A314E6-B233-A268-86EB-E91BC9530133}"/>
                </a:ext>
              </a:extLst>
            </p:cNvPr>
            <p:cNvSpPr/>
            <p:nvPr/>
          </p:nvSpPr>
          <p:spPr>
            <a:xfrm>
              <a:off x="4546774" y="3597257"/>
              <a:ext cx="45" cy="90621"/>
            </a:xfrm>
            <a:custGeom>
              <a:avLst/>
              <a:gdLst/>
              <a:ahLst/>
              <a:cxnLst/>
              <a:rect l="l" t="t" r="r" b="b"/>
              <a:pathLst>
                <a:path w="1" h="2008" fill="none" extrusionOk="0">
                  <a:moveTo>
                    <a:pt x="0" y="1"/>
                  </a:moveTo>
                  <a:lnTo>
                    <a:pt x="0" y="2008"/>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1841;p61">
              <a:extLst>
                <a:ext uri="{FF2B5EF4-FFF2-40B4-BE49-F238E27FC236}">
                  <a16:creationId xmlns:a16="http://schemas.microsoft.com/office/drawing/2014/main" id="{19DBA682-8161-D72D-B8BD-689BCEE0E0B8}"/>
                </a:ext>
              </a:extLst>
            </p:cNvPr>
            <p:cNvSpPr/>
            <p:nvPr/>
          </p:nvSpPr>
          <p:spPr>
            <a:xfrm>
              <a:off x="4557876" y="3604072"/>
              <a:ext cx="45" cy="90802"/>
            </a:xfrm>
            <a:custGeom>
              <a:avLst/>
              <a:gdLst/>
              <a:ahLst/>
              <a:cxnLst/>
              <a:rect l="l" t="t" r="r" b="b"/>
              <a:pathLst>
                <a:path w="1" h="2012" fill="none" extrusionOk="0">
                  <a:moveTo>
                    <a:pt x="0" y="1"/>
                  </a:moveTo>
                  <a:lnTo>
                    <a:pt x="0" y="2012"/>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1842;p61">
              <a:extLst>
                <a:ext uri="{FF2B5EF4-FFF2-40B4-BE49-F238E27FC236}">
                  <a16:creationId xmlns:a16="http://schemas.microsoft.com/office/drawing/2014/main" id="{54CDE8F3-DA74-FB17-5964-CE15D1DCB5DE}"/>
                </a:ext>
              </a:extLst>
            </p:cNvPr>
            <p:cNvSpPr/>
            <p:nvPr/>
          </p:nvSpPr>
          <p:spPr>
            <a:xfrm>
              <a:off x="4568978" y="3610796"/>
              <a:ext cx="45" cy="91163"/>
            </a:xfrm>
            <a:custGeom>
              <a:avLst/>
              <a:gdLst/>
              <a:ahLst/>
              <a:cxnLst/>
              <a:rect l="l" t="t" r="r" b="b"/>
              <a:pathLst>
                <a:path w="1" h="2020" fill="none" extrusionOk="0">
                  <a:moveTo>
                    <a:pt x="0" y="1"/>
                  </a:moveTo>
                  <a:lnTo>
                    <a:pt x="0" y="2019"/>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1843;p61">
              <a:extLst>
                <a:ext uri="{FF2B5EF4-FFF2-40B4-BE49-F238E27FC236}">
                  <a16:creationId xmlns:a16="http://schemas.microsoft.com/office/drawing/2014/main" id="{107524A0-6786-1E28-B88A-D8C5BD932E23}"/>
                </a:ext>
              </a:extLst>
            </p:cNvPr>
            <p:cNvSpPr/>
            <p:nvPr/>
          </p:nvSpPr>
          <p:spPr>
            <a:xfrm>
              <a:off x="4580081" y="3617521"/>
              <a:ext cx="45" cy="91479"/>
            </a:xfrm>
            <a:custGeom>
              <a:avLst/>
              <a:gdLst/>
              <a:ahLst/>
              <a:cxnLst/>
              <a:rect l="l" t="t" r="r" b="b"/>
              <a:pathLst>
                <a:path w="1" h="2027" fill="none" extrusionOk="0">
                  <a:moveTo>
                    <a:pt x="0" y="1"/>
                  </a:moveTo>
                  <a:lnTo>
                    <a:pt x="0" y="2027"/>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1844;p61">
              <a:extLst>
                <a:ext uri="{FF2B5EF4-FFF2-40B4-BE49-F238E27FC236}">
                  <a16:creationId xmlns:a16="http://schemas.microsoft.com/office/drawing/2014/main" id="{039E62C5-5DC5-A489-733F-98AC4FA6F003}"/>
                </a:ext>
              </a:extLst>
            </p:cNvPr>
            <p:cNvSpPr/>
            <p:nvPr/>
          </p:nvSpPr>
          <p:spPr>
            <a:xfrm>
              <a:off x="4591183" y="3624335"/>
              <a:ext cx="45" cy="91659"/>
            </a:xfrm>
            <a:custGeom>
              <a:avLst/>
              <a:gdLst/>
              <a:ahLst/>
              <a:cxnLst/>
              <a:rect l="l" t="t" r="r" b="b"/>
              <a:pathLst>
                <a:path w="1" h="2031" fill="none" extrusionOk="0">
                  <a:moveTo>
                    <a:pt x="0" y="1"/>
                  </a:moveTo>
                  <a:lnTo>
                    <a:pt x="0" y="2030"/>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1845;p61">
              <a:extLst>
                <a:ext uri="{FF2B5EF4-FFF2-40B4-BE49-F238E27FC236}">
                  <a16:creationId xmlns:a16="http://schemas.microsoft.com/office/drawing/2014/main" id="{0CB6927A-BC4F-F620-A292-AF0A0683D865}"/>
                </a:ext>
              </a:extLst>
            </p:cNvPr>
            <p:cNvSpPr/>
            <p:nvPr/>
          </p:nvSpPr>
          <p:spPr>
            <a:xfrm>
              <a:off x="4602285" y="3631105"/>
              <a:ext cx="45" cy="91885"/>
            </a:xfrm>
            <a:custGeom>
              <a:avLst/>
              <a:gdLst/>
              <a:ahLst/>
              <a:cxnLst/>
              <a:rect l="l" t="t" r="r" b="b"/>
              <a:pathLst>
                <a:path w="1" h="2036" fill="none" extrusionOk="0">
                  <a:moveTo>
                    <a:pt x="0" y="0"/>
                  </a:moveTo>
                  <a:lnTo>
                    <a:pt x="0" y="2035"/>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1846;p61">
              <a:extLst>
                <a:ext uri="{FF2B5EF4-FFF2-40B4-BE49-F238E27FC236}">
                  <a16:creationId xmlns:a16="http://schemas.microsoft.com/office/drawing/2014/main" id="{03F223B1-54D9-B1EF-9953-31DE68ED77B1}"/>
                </a:ext>
              </a:extLst>
            </p:cNvPr>
            <p:cNvSpPr/>
            <p:nvPr/>
          </p:nvSpPr>
          <p:spPr>
            <a:xfrm>
              <a:off x="4613387" y="3637830"/>
              <a:ext cx="45" cy="92201"/>
            </a:xfrm>
            <a:custGeom>
              <a:avLst/>
              <a:gdLst/>
              <a:ahLst/>
              <a:cxnLst/>
              <a:rect l="l" t="t" r="r" b="b"/>
              <a:pathLst>
                <a:path w="1" h="2043" fill="none" extrusionOk="0">
                  <a:moveTo>
                    <a:pt x="0" y="0"/>
                  </a:moveTo>
                  <a:lnTo>
                    <a:pt x="0" y="2043"/>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1847;p61">
              <a:extLst>
                <a:ext uri="{FF2B5EF4-FFF2-40B4-BE49-F238E27FC236}">
                  <a16:creationId xmlns:a16="http://schemas.microsoft.com/office/drawing/2014/main" id="{9525218E-4CF3-CCD0-E049-85B787432B76}"/>
                </a:ext>
              </a:extLst>
            </p:cNvPr>
            <p:cNvSpPr/>
            <p:nvPr/>
          </p:nvSpPr>
          <p:spPr>
            <a:xfrm>
              <a:off x="4624490" y="3644644"/>
              <a:ext cx="45" cy="92381"/>
            </a:xfrm>
            <a:custGeom>
              <a:avLst/>
              <a:gdLst/>
              <a:ahLst/>
              <a:cxnLst/>
              <a:rect l="l" t="t" r="r" b="b"/>
              <a:pathLst>
                <a:path w="1" h="2047" fill="none" extrusionOk="0">
                  <a:moveTo>
                    <a:pt x="0" y="0"/>
                  </a:moveTo>
                  <a:lnTo>
                    <a:pt x="0" y="2046"/>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1848;p61">
              <a:extLst>
                <a:ext uri="{FF2B5EF4-FFF2-40B4-BE49-F238E27FC236}">
                  <a16:creationId xmlns:a16="http://schemas.microsoft.com/office/drawing/2014/main" id="{A2320D6C-E510-0666-E093-DB00D4369FA6}"/>
                </a:ext>
              </a:extLst>
            </p:cNvPr>
            <p:cNvSpPr/>
            <p:nvPr/>
          </p:nvSpPr>
          <p:spPr>
            <a:xfrm>
              <a:off x="4635592" y="3651369"/>
              <a:ext cx="45" cy="92652"/>
            </a:xfrm>
            <a:custGeom>
              <a:avLst/>
              <a:gdLst/>
              <a:ahLst/>
              <a:cxnLst/>
              <a:rect l="l" t="t" r="r" b="b"/>
              <a:pathLst>
                <a:path w="1" h="2053" fill="none" extrusionOk="0">
                  <a:moveTo>
                    <a:pt x="0" y="0"/>
                  </a:moveTo>
                  <a:lnTo>
                    <a:pt x="0" y="2052"/>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1849;p61">
              <a:extLst>
                <a:ext uri="{FF2B5EF4-FFF2-40B4-BE49-F238E27FC236}">
                  <a16:creationId xmlns:a16="http://schemas.microsoft.com/office/drawing/2014/main" id="{8310CBB2-CB22-2A24-3F1C-2930ED0BF124}"/>
                </a:ext>
              </a:extLst>
            </p:cNvPr>
            <p:cNvSpPr/>
            <p:nvPr/>
          </p:nvSpPr>
          <p:spPr>
            <a:xfrm>
              <a:off x="4646694" y="3658093"/>
              <a:ext cx="45" cy="92968"/>
            </a:xfrm>
            <a:custGeom>
              <a:avLst/>
              <a:gdLst/>
              <a:ahLst/>
              <a:cxnLst/>
              <a:rect l="l" t="t" r="r" b="b"/>
              <a:pathLst>
                <a:path w="1" h="2060" fill="none" extrusionOk="0">
                  <a:moveTo>
                    <a:pt x="0" y="0"/>
                  </a:moveTo>
                  <a:lnTo>
                    <a:pt x="0" y="2060"/>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1850;p61">
              <a:extLst>
                <a:ext uri="{FF2B5EF4-FFF2-40B4-BE49-F238E27FC236}">
                  <a16:creationId xmlns:a16="http://schemas.microsoft.com/office/drawing/2014/main" id="{8EE37CC9-C49C-3BDE-9BA3-948BD618809A}"/>
                </a:ext>
              </a:extLst>
            </p:cNvPr>
            <p:cNvSpPr/>
            <p:nvPr/>
          </p:nvSpPr>
          <p:spPr>
            <a:xfrm>
              <a:off x="4657796" y="3664908"/>
              <a:ext cx="45" cy="93239"/>
            </a:xfrm>
            <a:custGeom>
              <a:avLst/>
              <a:gdLst/>
              <a:ahLst/>
              <a:cxnLst/>
              <a:rect l="l" t="t" r="r" b="b"/>
              <a:pathLst>
                <a:path w="1" h="2066" fill="none" extrusionOk="0">
                  <a:moveTo>
                    <a:pt x="0" y="0"/>
                  </a:moveTo>
                  <a:lnTo>
                    <a:pt x="0" y="2065"/>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1851;p61">
              <a:extLst>
                <a:ext uri="{FF2B5EF4-FFF2-40B4-BE49-F238E27FC236}">
                  <a16:creationId xmlns:a16="http://schemas.microsoft.com/office/drawing/2014/main" id="{E851899B-E053-DB20-0030-02D4229FECF7}"/>
                </a:ext>
              </a:extLst>
            </p:cNvPr>
            <p:cNvSpPr/>
            <p:nvPr/>
          </p:nvSpPr>
          <p:spPr>
            <a:xfrm>
              <a:off x="4668898" y="3671633"/>
              <a:ext cx="45" cy="93464"/>
            </a:xfrm>
            <a:custGeom>
              <a:avLst/>
              <a:gdLst/>
              <a:ahLst/>
              <a:cxnLst/>
              <a:rect l="l" t="t" r="r" b="b"/>
              <a:pathLst>
                <a:path w="1" h="2071" fill="none" extrusionOk="0">
                  <a:moveTo>
                    <a:pt x="0" y="0"/>
                  </a:moveTo>
                  <a:lnTo>
                    <a:pt x="0" y="2071"/>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1852;p61">
              <a:extLst>
                <a:ext uri="{FF2B5EF4-FFF2-40B4-BE49-F238E27FC236}">
                  <a16:creationId xmlns:a16="http://schemas.microsoft.com/office/drawing/2014/main" id="{15388AAF-BCAD-E5A1-DDDD-47208F484D52}"/>
                </a:ext>
              </a:extLst>
            </p:cNvPr>
            <p:cNvSpPr/>
            <p:nvPr/>
          </p:nvSpPr>
          <p:spPr>
            <a:xfrm>
              <a:off x="4680001" y="3678357"/>
              <a:ext cx="45" cy="93735"/>
            </a:xfrm>
            <a:custGeom>
              <a:avLst/>
              <a:gdLst/>
              <a:ahLst/>
              <a:cxnLst/>
              <a:rect l="l" t="t" r="r" b="b"/>
              <a:pathLst>
                <a:path w="1" h="2077" fill="none" extrusionOk="0">
                  <a:moveTo>
                    <a:pt x="0" y="0"/>
                  </a:moveTo>
                  <a:lnTo>
                    <a:pt x="0" y="2077"/>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1853;p61">
              <a:extLst>
                <a:ext uri="{FF2B5EF4-FFF2-40B4-BE49-F238E27FC236}">
                  <a16:creationId xmlns:a16="http://schemas.microsoft.com/office/drawing/2014/main" id="{12C98126-E354-5CFB-A8AD-A723D49ACB3E}"/>
                </a:ext>
              </a:extLst>
            </p:cNvPr>
            <p:cNvSpPr/>
            <p:nvPr/>
          </p:nvSpPr>
          <p:spPr>
            <a:xfrm>
              <a:off x="4691103" y="3685172"/>
              <a:ext cx="45" cy="94006"/>
            </a:xfrm>
            <a:custGeom>
              <a:avLst/>
              <a:gdLst/>
              <a:ahLst/>
              <a:cxnLst/>
              <a:rect l="l" t="t" r="r" b="b"/>
              <a:pathLst>
                <a:path w="1" h="2083" fill="none" extrusionOk="0">
                  <a:moveTo>
                    <a:pt x="0" y="0"/>
                  </a:moveTo>
                  <a:lnTo>
                    <a:pt x="0" y="2082"/>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1854;p61">
              <a:extLst>
                <a:ext uri="{FF2B5EF4-FFF2-40B4-BE49-F238E27FC236}">
                  <a16:creationId xmlns:a16="http://schemas.microsoft.com/office/drawing/2014/main" id="{426D94C8-67FB-C5A7-F42C-96CD89A26121}"/>
                </a:ext>
              </a:extLst>
            </p:cNvPr>
            <p:cNvSpPr/>
            <p:nvPr/>
          </p:nvSpPr>
          <p:spPr>
            <a:xfrm>
              <a:off x="4702295" y="3691987"/>
              <a:ext cx="45" cy="94141"/>
            </a:xfrm>
            <a:custGeom>
              <a:avLst/>
              <a:gdLst/>
              <a:ahLst/>
              <a:cxnLst/>
              <a:rect l="l" t="t" r="r" b="b"/>
              <a:pathLst>
                <a:path w="1" h="2086" fill="none" extrusionOk="0">
                  <a:moveTo>
                    <a:pt x="0" y="0"/>
                  </a:moveTo>
                  <a:lnTo>
                    <a:pt x="0" y="2086"/>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1855;p61">
              <a:extLst>
                <a:ext uri="{FF2B5EF4-FFF2-40B4-BE49-F238E27FC236}">
                  <a16:creationId xmlns:a16="http://schemas.microsoft.com/office/drawing/2014/main" id="{A977DB8C-5B59-B926-6242-581100381D4F}"/>
                </a:ext>
              </a:extLst>
            </p:cNvPr>
            <p:cNvSpPr/>
            <p:nvPr/>
          </p:nvSpPr>
          <p:spPr>
            <a:xfrm>
              <a:off x="4713398" y="3698711"/>
              <a:ext cx="45" cy="94502"/>
            </a:xfrm>
            <a:custGeom>
              <a:avLst/>
              <a:gdLst/>
              <a:ahLst/>
              <a:cxnLst/>
              <a:rect l="l" t="t" r="r" b="b"/>
              <a:pathLst>
                <a:path w="1" h="2094" fill="none" extrusionOk="0">
                  <a:moveTo>
                    <a:pt x="0" y="0"/>
                  </a:moveTo>
                  <a:lnTo>
                    <a:pt x="0" y="2093"/>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1856;p61">
              <a:extLst>
                <a:ext uri="{FF2B5EF4-FFF2-40B4-BE49-F238E27FC236}">
                  <a16:creationId xmlns:a16="http://schemas.microsoft.com/office/drawing/2014/main" id="{7263AA6E-2D12-121B-361D-1D4CB76FD94A}"/>
                </a:ext>
              </a:extLst>
            </p:cNvPr>
            <p:cNvSpPr/>
            <p:nvPr/>
          </p:nvSpPr>
          <p:spPr>
            <a:xfrm>
              <a:off x="4724500" y="3705436"/>
              <a:ext cx="45" cy="94728"/>
            </a:xfrm>
            <a:custGeom>
              <a:avLst/>
              <a:gdLst/>
              <a:ahLst/>
              <a:cxnLst/>
              <a:rect l="l" t="t" r="r" b="b"/>
              <a:pathLst>
                <a:path w="1" h="2099" fill="none" extrusionOk="0">
                  <a:moveTo>
                    <a:pt x="0" y="1"/>
                  </a:moveTo>
                  <a:lnTo>
                    <a:pt x="0" y="2099"/>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1857;p61">
              <a:extLst>
                <a:ext uri="{FF2B5EF4-FFF2-40B4-BE49-F238E27FC236}">
                  <a16:creationId xmlns:a16="http://schemas.microsoft.com/office/drawing/2014/main" id="{101C24D1-DE08-A232-FDF0-0D94E0B9F0E4}"/>
                </a:ext>
              </a:extLst>
            </p:cNvPr>
            <p:cNvSpPr/>
            <p:nvPr/>
          </p:nvSpPr>
          <p:spPr>
            <a:xfrm>
              <a:off x="4735602" y="3712160"/>
              <a:ext cx="45" cy="94999"/>
            </a:xfrm>
            <a:custGeom>
              <a:avLst/>
              <a:gdLst/>
              <a:ahLst/>
              <a:cxnLst/>
              <a:rect l="l" t="t" r="r" b="b"/>
              <a:pathLst>
                <a:path w="1" h="2105" fill="none" extrusionOk="0">
                  <a:moveTo>
                    <a:pt x="0" y="1"/>
                  </a:moveTo>
                  <a:lnTo>
                    <a:pt x="0" y="2105"/>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1858;p61">
              <a:extLst>
                <a:ext uri="{FF2B5EF4-FFF2-40B4-BE49-F238E27FC236}">
                  <a16:creationId xmlns:a16="http://schemas.microsoft.com/office/drawing/2014/main" id="{D0A9DB0E-A531-F2BD-A528-32172A5793AF}"/>
                </a:ext>
              </a:extLst>
            </p:cNvPr>
            <p:cNvSpPr/>
            <p:nvPr/>
          </p:nvSpPr>
          <p:spPr>
            <a:xfrm>
              <a:off x="4746704" y="3718975"/>
              <a:ext cx="45" cy="95269"/>
            </a:xfrm>
            <a:custGeom>
              <a:avLst/>
              <a:gdLst/>
              <a:ahLst/>
              <a:cxnLst/>
              <a:rect l="l" t="t" r="r" b="b"/>
              <a:pathLst>
                <a:path w="1" h="2111" fill="none" extrusionOk="0">
                  <a:moveTo>
                    <a:pt x="0" y="1"/>
                  </a:moveTo>
                  <a:lnTo>
                    <a:pt x="0" y="2110"/>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1859;p61">
              <a:extLst>
                <a:ext uri="{FF2B5EF4-FFF2-40B4-BE49-F238E27FC236}">
                  <a16:creationId xmlns:a16="http://schemas.microsoft.com/office/drawing/2014/main" id="{BA8DD93E-B142-F8E8-04E8-83087BAB5BC9}"/>
                </a:ext>
              </a:extLst>
            </p:cNvPr>
            <p:cNvSpPr/>
            <p:nvPr/>
          </p:nvSpPr>
          <p:spPr>
            <a:xfrm>
              <a:off x="4757807" y="3725790"/>
              <a:ext cx="45" cy="95495"/>
            </a:xfrm>
            <a:custGeom>
              <a:avLst/>
              <a:gdLst/>
              <a:ahLst/>
              <a:cxnLst/>
              <a:rect l="l" t="t" r="r" b="b"/>
              <a:pathLst>
                <a:path w="1" h="2116" fill="none" extrusionOk="0">
                  <a:moveTo>
                    <a:pt x="0" y="1"/>
                  </a:moveTo>
                  <a:lnTo>
                    <a:pt x="0" y="2116"/>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1860;p61">
              <a:extLst>
                <a:ext uri="{FF2B5EF4-FFF2-40B4-BE49-F238E27FC236}">
                  <a16:creationId xmlns:a16="http://schemas.microsoft.com/office/drawing/2014/main" id="{486BBA88-48ED-463A-7F41-B0A490E113DC}"/>
                </a:ext>
              </a:extLst>
            </p:cNvPr>
            <p:cNvSpPr/>
            <p:nvPr/>
          </p:nvSpPr>
          <p:spPr>
            <a:xfrm>
              <a:off x="4768909" y="3732514"/>
              <a:ext cx="45" cy="95766"/>
            </a:xfrm>
            <a:custGeom>
              <a:avLst/>
              <a:gdLst/>
              <a:ahLst/>
              <a:cxnLst/>
              <a:rect l="l" t="t" r="r" b="b"/>
              <a:pathLst>
                <a:path w="1" h="2122" fill="none" extrusionOk="0">
                  <a:moveTo>
                    <a:pt x="0" y="1"/>
                  </a:moveTo>
                  <a:lnTo>
                    <a:pt x="0" y="2121"/>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1861;p61">
              <a:extLst>
                <a:ext uri="{FF2B5EF4-FFF2-40B4-BE49-F238E27FC236}">
                  <a16:creationId xmlns:a16="http://schemas.microsoft.com/office/drawing/2014/main" id="{F3D3EBDA-8230-2AAB-61BB-E42E8D880B45}"/>
                </a:ext>
              </a:extLst>
            </p:cNvPr>
            <p:cNvSpPr/>
            <p:nvPr/>
          </p:nvSpPr>
          <p:spPr>
            <a:xfrm>
              <a:off x="4780011" y="3739239"/>
              <a:ext cx="45" cy="96037"/>
            </a:xfrm>
            <a:custGeom>
              <a:avLst/>
              <a:gdLst/>
              <a:ahLst/>
              <a:cxnLst/>
              <a:rect l="l" t="t" r="r" b="b"/>
              <a:pathLst>
                <a:path w="1" h="2128" fill="none" extrusionOk="0">
                  <a:moveTo>
                    <a:pt x="0" y="1"/>
                  </a:moveTo>
                  <a:lnTo>
                    <a:pt x="0" y="2127"/>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1862;p61">
              <a:extLst>
                <a:ext uri="{FF2B5EF4-FFF2-40B4-BE49-F238E27FC236}">
                  <a16:creationId xmlns:a16="http://schemas.microsoft.com/office/drawing/2014/main" id="{BC0F2AA0-29D8-D762-908F-877B417BF24C}"/>
                </a:ext>
              </a:extLst>
            </p:cNvPr>
            <p:cNvSpPr/>
            <p:nvPr/>
          </p:nvSpPr>
          <p:spPr>
            <a:xfrm>
              <a:off x="4791204" y="3746054"/>
              <a:ext cx="45" cy="96262"/>
            </a:xfrm>
            <a:custGeom>
              <a:avLst/>
              <a:gdLst/>
              <a:ahLst/>
              <a:cxnLst/>
              <a:rect l="l" t="t" r="r" b="b"/>
              <a:pathLst>
                <a:path w="1" h="2133" fill="none" extrusionOk="0">
                  <a:moveTo>
                    <a:pt x="0" y="1"/>
                  </a:moveTo>
                  <a:lnTo>
                    <a:pt x="0" y="2133"/>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1863;p61">
              <a:extLst>
                <a:ext uri="{FF2B5EF4-FFF2-40B4-BE49-F238E27FC236}">
                  <a16:creationId xmlns:a16="http://schemas.microsoft.com/office/drawing/2014/main" id="{4E8246D2-763F-5EA1-F413-8D3A95A45A8A}"/>
                </a:ext>
              </a:extLst>
            </p:cNvPr>
            <p:cNvSpPr/>
            <p:nvPr/>
          </p:nvSpPr>
          <p:spPr>
            <a:xfrm>
              <a:off x="4802215" y="3752778"/>
              <a:ext cx="45" cy="96533"/>
            </a:xfrm>
            <a:custGeom>
              <a:avLst/>
              <a:gdLst/>
              <a:ahLst/>
              <a:cxnLst/>
              <a:rect l="l" t="t" r="r" b="b"/>
              <a:pathLst>
                <a:path w="1" h="2139" fill="none" extrusionOk="0">
                  <a:moveTo>
                    <a:pt x="0" y="1"/>
                  </a:moveTo>
                  <a:lnTo>
                    <a:pt x="0" y="2138"/>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1864;p61">
              <a:extLst>
                <a:ext uri="{FF2B5EF4-FFF2-40B4-BE49-F238E27FC236}">
                  <a16:creationId xmlns:a16="http://schemas.microsoft.com/office/drawing/2014/main" id="{3C266CDA-C15B-9F5B-22EB-68B3AF7FDB2D}"/>
                </a:ext>
              </a:extLst>
            </p:cNvPr>
            <p:cNvSpPr/>
            <p:nvPr/>
          </p:nvSpPr>
          <p:spPr>
            <a:xfrm>
              <a:off x="4813318" y="3759503"/>
              <a:ext cx="45" cy="96804"/>
            </a:xfrm>
            <a:custGeom>
              <a:avLst/>
              <a:gdLst/>
              <a:ahLst/>
              <a:cxnLst/>
              <a:rect l="l" t="t" r="r" b="b"/>
              <a:pathLst>
                <a:path w="1" h="2145" fill="none" extrusionOk="0">
                  <a:moveTo>
                    <a:pt x="0" y="1"/>
                  </a:moveTo>
                  <a:lnTo>
                    <a:pt x="0" y="2144"/>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1865;p61">
              <a:extLst>
                <a:ext uri="{FF2B5EF4-FFF2-40B4-BE49-F238E27FC236}">
                  <a16:creationId xmlns:a16="http://schemas.microsoft.com/office/drawing/2014/main" id="{A027D8B4-1000-22AB-EF74-968807D89D97}"/>
                </a:ext>
              </a:extLst>
            </p:cNvPr>
            <p:cNvSpPr/>
            <p:nvPr/>
          </p:nvSpPr>
          <p:spPr>
            <a:xfrm>
              <a:off x="4824510" y="3766317"/>
              <a:ext cx="45" cy="97029"/>
            </a:xfrm>
            <a:custGeom>
              <a:avLst/>
              <a:gdLst/>
              <a:ahLst/>
              <a:cxnLst/>
              <a:rect l="l" t="t" r="r" b="b"/>
              <a:pathLst>
                <a:path w="1" h="2150" fill="none" extrusionOk="0">
                  <a:moveTo>
                    <a:pt x="0" y="1"/>
                  </a:moveTo>
                  <a:lnTo>
                    <a:pt x="0" y="2150"/>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1866;p61">
              <a:extLst>
                <a:ext uri="{FF2B5EF4-FFF2-40B4-BE49-F238E27FC236}">
                  <a16:creationId xmlns:a16="http://schemas.microsoft.com/office/drawing/2014/main" id="{09A00575-25E2-EE77-6103-29C94437D787}"/>
                </a:ext>
              </a:extLst>
            </p:cNvPr>
            <p:cNvSpPr/>
            <p:nvPr/>
          </p:nvSpPr>
          <p:spPr>
            <a:xfrm>
              <a:off x="4835612" y="3773042"/>
              <a:ext cx="45" cy="97300"/>
            </a:xfrm>
            <a:custGeom>
              <a:avLst/>
              <a:gdLst/>
              <a:ahLst/>
              <a:cxnLst/>
              <a:rect l="l" t="t" r="r" b="b"/>
              <a:pathLst>
                <a:path w="1" h="2156" fill="none" extrusionOk="0">
                  <a:moveTo>
                    <a:pt x="0" y="1"/>
                  </a:moveTo>
                  <a:lnTo>
                    <a:pt x="0" y="2155"/>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1867;p61">
              <a:extLst>
                <a:ext uri="{FF2B5EF4-FFF2-40B4-BE49-F238E27FC236}">
                  <a16:creationId xmlns:a16="http://schemas.microsoft.com/office/drawing/2014/main" id="{93DB3F6A-9956-988B-31D8-74A10248BCFB}"/>
                </a:ext>
              </a:extLst>
            </p:cNvPr>
            <p:cNvSpPr/>
            <p:nvPr/>
          </p:nvSpPr>
          <p:spPr>
            <a:xfrm>
              <a:off x="4846715" y="3779812"/>
              <a:ext cx="45" cy="97481"/>
            </a:xfrm>
            <a:custGeom>
              <a:avLst/>
              <a:gdLst/>
              <a:ahLst/>
              <a:cxnLst/>
              <a:rect l="l" t="t" r="r" b="b"/>
              <a:pathLst>
                <a:path w="1" h="2160" fill="none" extrusionOk="0">
                  <a:moveTo>
                    <a:pt x="0" y="0"/>
                  </a:moveTo>
                  <a:lnTo>
                    <a:pt x="0" y="2160"/>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1868;p61">
              <a:extLst>
                <a:ext uri="{FF2B5EF4-FFF2-40B4-BE49-F238E27FC236}">
                  <a16:creationId xmlns:a16="http://schemas.microsoft.com/office/drawing/2014/main" id="{C056A207-2028-DE61-DDC9-E1006EC96E9A}"/>
                </a:ext>
              </a:extLst>
            </p:cNvPr>
            <p:cNvSpPr/>
            <p:nvPr/>
          </p:nvSpPr>
          <p:spPr>
            <a:xfrm>
              <a:off x="4857817" y="3786581"/>
              <a:ext cx="45" cy="97797"/>
            </a:xfrm>
            <a:custGeom>
              <a:avLst/>
              <a:gdLst/>
              <a:ahLst/>
              <a:cxnLst/>
              <a:rect l="l" t="t" r="r" b="b"/>
              <a:pathLst>
                <a:path w="1" h="2167" fill="none" extrusionOk="0">
                  <a:moveTo>
                    <a:pt x="0" y="1"/>
                  </a:moveTo>
                  <a:lnTo>
                    <a:pt x="0" y="2167"/>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1869;p61">
              <a:extLst>
                <a:ext uri="{FF2B5EF4-FFF2-40B4-BE49-F238E27FC236}">
                  <a16:creationId xmlns:a16="http://schemas.microsoft.com/office/drawing/2014/main" id="{AD235825-E015-3468-3664-5E12FD02FE5C}"/>
                </a:ext>
              </a:extLst>
            </p:cNvPr>
            <p:cNvSpPr/>
            <p:nvPr/>
          </p:nvSpPr>
          <p:spPr>
            <a:xfrm>
              <a:off x="4868919" y="3793351"/>
              <a:ext cx="45" cy="98113"/>
            </a:xfrm>
            <a:custGeom>
              <a:avLst/>
              <a:gdLst/>
              <a:ahLst/>
              <a:cxnLst/>
              <a:rect l="l" t="t" r="r" b="b"/>
              <a:pathLst>
                <a:path w="1" h="2174" fill="none" extrusionOk="0">
                  <a:moveTo>
                    <a:pt x="0" y="0"/>
                  </a:moveTo>
                  <a:lnTo>
                    <a:pt x="0" y="2173"/>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1870;p61">
              <a:extLst>
                <a:ext uri="{FF2B5EF4-FFF2-40B4-BE49-F238E27FC236}">
                  <a16:creationId xmlns:a16="http://schemas.microsoft.com/office/drawing/2014/main" id="{C19A0626-1878-4B9E-3B2C-B920ACE1509A}"/>
                </a:ext>
              </a:extLst>
            </p:cNvPr>
            <p:cNvSpPr/>
            <p:nvPr/>
          </p:nvSpPr>
          <p:spPr>
            <a:xfrm>
              <a:off x="4880021" y="3800166"/>
              <a:ext cx="45" cy="98248"/>
            </a:xfrm>
            <a:custGeom>
              <a:avLst/>
              <a:gdLst/>
              <a:ahLst/>
              <a:cxnLst/>
              <a:rect l="l" t="t" r="r" b="b"/>
              <a:pathLst>
                <a:path w="1" h="2177" fill="none" extrusionOk="0">
                  <a:moveTo>
                    <a:pt x="0" y="0"/>
                  </a:moveTo>
                  <a:lnTo>
                    <a:pt x="0" y="2177"/>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1871;p61">
              <a:extLst>
                <a:ext uri="{FF2B5EF4-FFF2-40B4-BE49-F238E27FC236}">
                  <a16:creationId xmlns:a16="http://schemas.microsoft.com/office/drawing/2014/main" id="{E77A7140-1A85-9CFB-AE80-1567E841C478}"/>
                </a:ext>
              </a:extLst>
            </p:cNvPr>
            <p:cNvSpPr/>
            <p:nvPr/>
          </p:nvSpPr>
          <p:spPr>
            <a:xfrm>
              <a:off x="4891124" y="3806890"/>
              <a:ext cx="45" cy="98519"/>
            </a:xfrm>
            <a:custGeom>
              <a:avLst/>
              <a:gdLst/>
              <a:ahLst/>
              <a:cxnLst/>
              <a:rect l="l" t="t" r="r" b="b"/>
              <a:pathLst>
                <a:path w="1" h="2183" fill="none" extrusionOk="0">
                  <a:moveTo>
                    <a:pt x="0" y="0"/>
                  </a:moveTo>
                  <a:lnTo>
                    <a:pt x="0" y="2182"/>
                  </a:lnTo>
                </a:path>
              </a:pathLst>
            </a:custGeom>
            <a:noFill/>
            <a:ln w="2000" cap="rnd" cmpd="sng">
              <a:solidFill>
                <a:schemeClr val="dk1"/>
              </a:solidFill>
              <a:prstDash val="solid"/>
              <a:miter lim="1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1872;p61">
              <a:extLst>
                <a:ext uri="{FF2B5EF4-FFF2-40B4-BE49-F238E27FC236}">
                  <a16:creationId xmlns:a16="http://schemas.microsoft.com/office/drawing/2014/main" id="{5BCAD52C-76BA-60BB-0DFF-B7A0757D462B}"/>
                </a:ext>
              </a:extLst>
            </p:cNvPr>
            <p:cNvSpPr/>
            <p:nvPr/>
          </p:nvSpPr>
          <p:spPr>
            <a:xfrm>
              <a:off x="4465583" y="3601228"/>
              <a:ext cx="859726" cy="687285"/>
            </a:xfrm>
            <a:custGeom>
              <a:avLst/>
              <a:gdLst/>
              <a:ahLst/>
              <a:cxnLst/>
              <a:rect l="l" t="t" r="r" b="b"/>
              <a:pathLst>
                <a:path w="19050" h="15229" extrusionOk="0">
                  <a:moveTo>
                    <a:pt x="19049" y="0"/>
                  </a:moveTo>
                  <a:lnTo>
                    <a:pt x="1" y="14112"/>
                  </a:lnTo>
                  <a:lnTo>
                    <a:pt x="1" y="15229"/>
                  </a:lnTo>
                  <a:lnTo>
                    <a:pt x="19049" y="1117"/>
                  </a:lnTo>
                  <a:lnTo>
                    <a:pt x="19049" y="0"/>
                  </a:lnTo>
                  <a:close/>
                </a:path>
              </a:pathLst>
            </a:custGeom>
            <a:solidFill>
              <a:schemeClr val="dk1"/>
            </a:solid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1873;p61">
              <a:extLst>
                <a:ext uri="{FF2B5EF4-FFF2-40B4-BE49-F238E27FC236}">
                  <a16:creationId xmlns:a16="http://schemas.microsoft.com/office/drawing/2014/main" id="{EB294456-5C78-C716-E3FB-AAFE5EE0E568}"/>
                </a:ext>
              </a:extLst>
            </p:cNvPr>
            <p:cNvSpPr/>
            <p:nvPr/>
          </p:nvSpPr>
          <p:spPr>
            <a:xfrm>
              <a:off x="3890299" y="3805266"/>
              <a:ext cx="574505" cy="483523"/>
            </a:xfrm>
            <a:custGeom>
              <a:avLst/>
              <a:gdLst/>
              <a:ahLst/>
              <a:cxnLst/>
              <a:rect l="l" t="t" r="r" b="b"/>
              <a:pathLst>
                <a:path w="12730" h="10714" extrusionOk="0">
                  <a:moveTo>
                    <a:pt x="0" y="1"/>
                  </a:moveTo>
                  <a:lnTo>
                    <a:pt x="0" y="1115"/>
                  </a:lnTo>
                  <a:lnTo>
                    <a:pt x="12729" y="10713"/>
                  </a:lnTo>
                  <a:lnTo>
                    <a:pt x="12729" y="9599"/>
                  </a:lnTo>
                  <a:lnTo>
                    <a:pt x="0" y="1"/>
                  </a:lnTo>
                  <a:close/>
                </a:path>
              </a:pathLst>
            </a:custGeom>
            <a:solidFill>
              <a:schemeClr val="dk2"/>
            </a:solid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1874;p61">
              <a:extLst>
                <a:ext uri="{FF2B5EF4-FFF2-40B4-BE49-F238E27FC236}">
                  <a16:creationId xmlns:a16="http://schemas.microsoft.com/office/drawing/2014/main" id="{06012F13-C557-7794-88BF-C0DACEA15EFF}"/>
                </a:ext>
              </a:extLst>
            </p:cNvPr>
            <p:cNvSpPr/>
            <p:nvPr/>
          </p:nvSpPr>
          <p:spPr>
            <a:xfrm>
              <a:off x="4150434" y="3595722"/>
              <a:ext cx="181152" cy="178715"/>
            </a:xfrm>
            <a:custGeom>
              <a:avLst/>
              <a:gdLst/>
              <a:ahLst/>
              <a:cxnLst/>
              <a:rect l="l" t="t" r="r" b="b"/>
              <a:pathLst>
                <a:path w="4014" h="3960" extrusionOk="0">
                  <a:moveTo>
                    <a:pt x="230" y="0"/>
                  </a:moveTo>
                  <a:cubicBezTo>
                    <a:pt x="204" y="0"/>
                    <a:pt x="181" y="5"/>
                    <a:pt x="161" y="16"/>
                  </a:cubicBezTo>
                  <a:cubicBezTo>
                    <a:pt x="70" y="63"/>
                    <a:pt x="1" y="508"/>
                    <a:pt x="1" y="603"/>
                  </a:cubicBezTo>
                  <a:cubicBezTo>
                    <a:pt x="1" y="696"/>
                    <a:pt x="21" y="955"/>
                    <a:pt x="138" y="1002"/>
                  </a:cubicBezTo>
                  <a:cubicBezTo>
                    <a:pt x="256" y="1049"/>
                    <a:pt x="796" y="1377"/>
                    <a:pt x="796" y="1377"/>
                  </a:cubicBezTo>
                  <a:lnTo>
                    <a:pt x="1572" y="2340"/>
                  </a:lnTo>
                  <a:lnTo>
                    <a:pt x="1149" y="2433"/>
                  </a:lnTo>
                  <a:lnTo>
                    <a:pt x="865" y="3891"/>
                  </a:lnTo>
                  <a:cubicBezTo>
                    <a:pt x="865" y="3891"/>
                    <a:pt x="2426" y="3959"/>
                    <a:pt x="3241" y="3959"/>
                  </a:cubicBezTo>
                  <a:cubicBezTo>
                    <a:pt x="3484" y="3959"/>
                    <a:pt x="3660" y="3953"/>
                    <a:pt x="3709" y="3937"/>
                  </a:cubicBezTo>
                  <a:cubicBezTo>
                    <a:pt x="3920" y="3867"/>
                    <a:pt x="4013" y="3771"/>
                    <a:pt x="4013" y="3490"/>
                  </a:cubicBezTo>
                  <a:cubicBezTo>
                    <a:pt x="4013" y="3211"/>
                    <a:pt x="3638" y="2670"/>
                    <a:pt x="2815" y="2200"/>
                  </a:cubicBezTo>
                  <a:cubicBezTo>
                    <a:pt x="1993" y="1729"/>
                    <a:pt x="1007" y="1004"/>
                    <a:pt x="1007" y="931"/>
                  </a:cubicBezTo>
                  <a:cubicBezTo>
                    <a:pt x="1007" y="859"/>
                    <a:pt x="772" y="227"/>
                    <a:pt x="584" y="132"/>
                  </a:cubicBezTo>
                  <a:cubicBezTo>
                    <a:pt x="438" y="59"/>
                    <a:pt x="319" y="0"/>
                    <a:pt x="230" y="0"/>
                  </a:cubicBezTo>
                  <a:close/>
                </a:path>
              </a:pathLst>
            </a:custGeom>
            <a:solidFill>
              <a:schemeClr val="dk2"/>
            </a:solidFill>
            <a:ln w="20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1875;p61">
              <a:extLst>
                <a:ext uri="{FF2B5EF4-FFF2-40B4-BE49-F238E27FC236}">
                  <a16:creationId xmlns:a16="http://schemas.microsoft.com/office/drawing/2014/main" id="{A04C8713-E343-B5FF-4A58-7EEB8E70D339}"/>
                </a:ext>
              </a:extLst>
            </p:cNvPr>
            <p:cNvSpPr/>
            <p:nvPr/>
          </p:nvSpPr>
          <p:spPr>
            <a:xfrm>
              <a:off x="4298238" y="3724707"/>
              <a:ext cx="12230" cy="4242"/>
            </a:xfrm>
            <a:custGeom>
              <a:avLst/>
              <a:gdLst/>
              <a:ahLst/>
              <a:cxnLst/>
              <a:rect l="l" t="t" r="r" b="b"/>
              <a:pathLst>
                <a:path w="271" h="94" fill="none" extrusionOk="0">
                  <a:moveTo>
                    <a:pt x="0" y="0"/>
                  </a:moveTo>
                  <a:cubicBezTo>
                    <a:pt x="91" y="25"/>
                    <a:pt x="181" y="56"/>
                    <a:pt x="270" y="93"/>
                  </a:cubicBezTo>
                </a:path>
              </a:pathLst>
            </a:custGeom>
            <a:no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1876;p61">
              <a:extLst>
                <a:ext uri="{FF2B5EF4-FFF2-40B4-BE49-F238E27FC236}">
                  <a16:creationId xmlns:a16="http://schemas.microsoft.com/office/drawing/2014/main" id="{0DFDE905-1957-A4AD-4FE7-116162A76B9C}"/>
                </a:ext>
              </a:extLst>
            </p:cNvPr>
            <p:cNvSpPr/>
            <p:nvPr/>
          </p:nvSpPr>
          <p:spPr>
            <a:xfrm>
              <a:off x="4215964" y="3705752"/>
              <a:ext cx="69861" cy="15705"/>
            </a:xfrm>
            <a:custGeom>
              <a:avLst/>
              <a:gdLst/>
              <a:ahLst/>
              <a:cxnLst/>
              <a:rect l="l" t="t" r="r" b="b"/>
              <a:pathLst>
                <a:path w="1548" h="348" fill="none" extrusionOk="0">
                  <a:moveTo>
                    <a:pt x="0" y="1"/>
                  </a:moveTo>
                  <a:cubicBezTo>
                    <a:pt x="0" y="1"/>
                    <a:pt x="901" y="178"/>
                    <a:pt x="1547" y="348"/>
                  </a:cubicBezTo>
                </a:path>
              </a:pathLst>
            </a:custGeom>
            <a:no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1877;p61">
              <a:extLst>
                <a:ext uri="{FF2B5EF4-FFF2-40B4-BE49-F238E27FC236}">
                  <a16:creationId xmlns:a16="http://schemas.microsoft.com/office/drawing/2014/main" id="{228D2DB6-00F4-94A2-67AC-EB99B1434443}"/>
                </a:ext>
              </a:extLst>
            </p:cNvPr>
            <p:cNvSpPr/>
            <p:nvPr/>
          </p:nvSpPr>
          <p:spPr>
            <a:xfrm>
              <a:off x="3814659" y="3802603"/>
              <a:ext cx="174518" cy="149380"/>
            </a:xfrm>
            <a:custGeom>
              <a:avLst/>
              <a:gdLst/>
              <a:ahLst/>
              <a:cxnLst/>
              <a:rect l="l" t="t" r="r" b="b"/>
              <a:pathLst>
                <a:path w="3867" h="3310" extrusionOk="0">
                  <a:moveTo>
                    <a:pt x="261" y="1"/>
                  </a:moveTo>
                  <a:cubicBezTo>
                    <a:pt x="145" y="1"/>
                    <a:pt x="0" y="107"/>
                    <a:pt x="60" y="246"/>
                  </a:cubicBezTo>
                  <a:cubicBezTo>
                    <a:pt x="131" y="412"/>
                    <a:pt x="60" y="505"/>
                    <a:pt x="60" y="693"/>
                  </a:cubicBezTo>
                  <a:cubicBezTo>
                    <a:pt x="60" y="882"/>
                    <a:pt x="60" y="975"/>
                    <a:pt x="223" y="1116"/>
                  </a:cubicBezTo>
                  <a:cubicBezTo>
                    <a:pt x="374" y="1224"/>
                    <a:pt x="539" y="1312"/>
                    <a:pt x="716" y="1375"/>
                  </a:cubicBezTo>
                  <a:cubicBezTo>
                    <a:pt x="716" y="1375"/>
                    <a:pt x="1937" y="2619"/>
                    <a:pt x="2289" y="2902"/>
                  </a:cubicBezTo>
                  <a:cubicBezTo>
                    <a:pt x="2561" y="3118"/>
                    <a:pt x="2806" y="3310"/>
                    <a:pt x="3002" y="3310"/>
                  </a:cubicBezTo>
                  <a:cubicBezTo>
                    <a:pt x="3061" y="3310"/>
                    <a:pt x="3115" y="3293"/>
                    <a:pt x="3163" y="3254"/>
                  </a:cubicBezTo>
                  <a:cubicBezTo>
                    <a:pt x="3378" y="3086"/>
                    <a:pt x="3866" y="1163"/>
                    <a:pt x="3866" y="1163"/>
                  </a:cubicBezTo>
                  <a:lnTo>
                    <a:pt x="2785" y="787"/>
                  </a:lnTo>
                  <a:lnTo>
                    <a:pt x="2645" y="1750"/>
                  </a:lnTo>
                  <a:lnTo>
                    <a:pt x="931" y="882"/>
                  </a:lnTo>
                  <a:cubicBezTo>
                    <a:pt x="1005" y="746"/>
                    <a:pt x="1069" y="604"/>
                    <a:pt x="1119" y="459"/>
                  </a:cubicBezTo>
                  <a:cubicBezTo>
                    <a:pt x="1141" y="341"/>
                    <a:pt x="1000" y="153"/>
                    <a:pt x="931" y="82"/>
                  </a:cubicBezTo>
                  <a:cubicBezTo>
                    <a:pt x="888" y="40"/>
                    <a:pt x="804" y="6"/>
                    <a:pt x="743" y="6"/>
                  </a:cubicBezTo>
                  <a:cubicBezTo>
                    <a:pt x="702" y="6"/>
                    <a:pt x="672" y="21"/>
                    <a:pt x="672" y="60"/>
                  </a:cubicBezTo>
                  <a:lnTo>
                    <a:pt x="672" y="153"/>
                  </a:lnTo>
                  <a:lnTo>
                    <a:pt x="319" y="11"/>
                  </a:lnTo>
                  <a:cubicBezTo>
                    <a:pt x="302" y="4"/>
                    <a:pt x="282" y="1"/>
                    <a:pt x="261" y="1"/>
                  </a:cubicBezTo>
                  <a:close/>
                </a:path>
              </a:pathLst>
            </a:custGeom>
            <a:solidFill>
              <a:schemeClr val="dk2"/>
            </a:solid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1878;p61">
              <a:extLst>
                <a:ext uri="{FF2B5EF4-FFF2-40B4-BE49-F238E27FC236}">
                  <a16:creationId xmlns:a16="http://schemas.microsoft.com/office/drawing/2014/main" id="{3F72AEA7-811B-17BF-C7CC-DEC5599D711E}"/>
                </a:ext>
              </a:extLst>
            </p:cNvPr>
            <p:cNvSpPr/>
            <p:nvPr/>
          </p:nvSpPr>
          <p:spPr>
            <a:xfrm>
              <a:off x="3931909" y="3881582"/>
              <a:ext cx="2166" cy="31817"/>
            </a:xfrm>
            <a:custGeom>
              <a:avLst/>
              <a:gdLst/>
              <a:ahLst/>
              <a:cxnLst/>
              <a:rect l="l" t="t" r="r" b="b"/>
              <a:pathLst>
                <a:path w="48" h="705" fill="none" extrusionOk="0">
                  <a:moveTo>
                    <a:pt x="47" y="0"/>
                  </a:moveTo>
                  <a:lnTo>
                    <a:pt x="1" y="705"/>
                  </a:lnTo>
                </a:path>
              </a:pathLst>
            </a:custGeom>
            <a:no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1879;p61">
              <a:extLst>
                <a:ext uri="{FF2B5EF4-FFF2-40B4-BE49-F238E27FC236}">
                  <a16:creationId xmlns:a16="http://schemas.microsoft.com/office/drawing/2014/main" id="{F67330AE-5D17-DAF1-8509-D318924B0116}"/>
                </a:ext>
              </a:extLst>
            </p:cNvPr>
            <p:cNvSpPr/>
            <p:nvPr/>
          </p:nvSpPr>
          <p:spPr>
            <a:xfrm>
              <a:off x="3900814" y="4406230"/>
              <a:ext cx="67921" cy="77669"/>
            </a:xfrm>
            <a:custGeom>
              <a:avLst/>
              <a:gdLst/>
              <a:ahLst/>
              <a:cxnLst/>
              <a:rect l="l" t="t" r="r" b="b"/>
              <a:pathLst>
                <a:path w="1505" h="1721" extrusionOk="0">
                  <a:moveTo>
                    <a:pt x="1138" y="1"/>
                  </a:moveTo>
                  <a:cubicBezTo>
                    <a:pt x="1089" y="1"/>
                    <a:pt x="1035" y="9"/>
                    <a:pt x="975" y="27"/>
                  </a:cubicBezTo>
                  <a:cubicBezTo>
                    <a:pt x="748" y="83"/>
                    <a:pt x="552" y="226"/>
                    <a:pt x="431" y="426"/>
                  </a:cubicBezTo>
                  <a:cubicBezTo>
                    <a:pt x="431" y="426"/>
                    <a:pt x="416" y="454"/>
                    <a:pt x="393" y="502"/>
                  </a:cubicBezTo>
                  <a:cubicBezTo>
                    <a:pt x="323" y="647"/>
                    <a:pt x="168" y="970"/>
                    <a:pt x="78" y="1201"/>
                  </a:cubicBezTo>
                  <a:cubicBezTo>
                    <a:pt x="0" y="1395"/>
                    <a:pt x="93" y="1615"/>
                    <a:pt x="287" y="1693"/>
                  </a:cubicBezTo>
                  <a:cubicBezTo>
                    <a:pt x="332" y="1712"/>
                    <a:pt x="380" y="1721"/>
                    <a:pt x="427" y="1721"/>
                  </a:cubicBezTo>
                  <a:cubicBezTo>
                    <a:pt x="445" y="1721"/>
                    <a:pt x="463" y="1720"/>
                    <a:pt x="481" y="1717"/>
                  </a:cubicBezTo>
                  <a:cubicBezTo>
                    <a:pt x="740" y="1695"/>
                    <a:pt x="811" y="1225"/>
                    <a:pt x="1021" y="1037"/>
                  </a:cubicBezTo>
                  <a:cubicBezTo>
                    <a:pt x="1234" y="849"/>
                    <a:pt x="1374" y="875"/>
                    <a:pt x="1445" y="543"/>
                  </a:cubicBezTo>
                  <a:cubicBezTo>
                    <a:pt x="1505" y="261"/>
                    <a:pt x="1412" y="1"/>
                    <a:pt x="1138" y="1"/>
                  </a:cubicBezTo>
                  <a:close/>
                </a:path>
              </a:pathLst>
            </a:custGeom>
            <a:solidFill>
              <a:schemeClr val="dk1"/>
            </a:solid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1880;p61">
              <a:extLst>
                <a:ext uri="{FF2B5EF4-FFF2-40B4-BE49-F238E27FC236}">
                  <a16:creationId xmlns:a16="http://schemas.microsoft.com/office/drawing/2014/main" id="{DC40613D-CFAE-1AF5-F975-84ECD1B83956}"/>
                </a:ext>
              </a:extLst>
            </p:cNvPr>
            <p:cNvSpPr/>
            <p:nvPr/>
          </p:nvSpPr>
          <p:spPr>
            <a:xfrm>
              <a:off x="4102595" y="4517703"/>
              <a:ext cx="110117" cy="75457"/>
            </a:xfrm>
            <a:custGeom>
              <a:avLst/>
              <a:gdLst/>
              <a:ahLst/>
              <a:cxnLst/>
              <a:rect l="l" t="t" r="r" b="b"/>
              <a:pathLst>
                <a:path w="2440" h="1672" extrusionOk="0">
                  <a:moveTo>
                    <a:pt x="470" y="0"/>
                  </a:moveTo>
                  <a:cubicBezTo>
                    <a:pt x="470" y="0"/>
                    <a:pt x="0" y="1267"/>
                    <a:pt x="67" y="1316"/>
                  </a:cubicBezTo>
                  <a:cubicBezTo>
                    <a:pt x="134" y="1362"/>
                    <a:pt x="936" y="1551"/>
                    <a:pt x="1219" y="1597"/>
                  </a:cubicBezTo>
                  <a:cubicBezTo>
                    <a:pt x="1390" y="1626"/>
                    <a:pt x="1700" y="1672"/>
                    <a:pt x="1948" y="1672"/>
                  </a:cubicBezTo>
                  <a:cubicBezTo>
                    <a:pt x="2108" y="1672"/>
                    <a:pt x="2243" y="1653"/>
                    <a:pt x="2298" y="1597"/>
                  </a:cubicBezTo>
                  <a:cubicBezTo>
                    <a:pt x="2440" y="1456"/>
                    <a:pt x="1875" y="1150"/>
                    <a:pt x="1594" y="915"/>
                  </a:cubicBezTo>
                  <a:cubicBezTo>
                    <a:pt x="1312" y="680"/>
                    <a:pt x="982" y="140"/>
                    <a:pt x="982" y="140"/>
                  </a:cubicBezTo>
                  <a:lnTo>
                    <a:pt x="470" y="0"/>
                  </a:lnTo>
                  <a:close/>
                </a:path>
              </a:pathLst>
            </a:custGeom>
            <a:solidFill>
              <a:schemeClr val="dk1"/>
            </a:solid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1881;p61">
              <a:extLst>
                <a:ext uri="{FF2B5EF4-FFF2-40B4-BE49-F238E27FC236}">
                  <a16:creationId xmlns:a16="http://schemas.microsoft.com/office/drawing/2014/main" id="{5DB1D5E6-3569-46B1-47C3-E06B6F472F0C}"/>
                </a:ext>
              </a:extLst>
            </p:cNvPr>
            <p:cNvSpPr/>
            <p:nvPr/>
          </p:nvSpPr>
          <p:spPr>
            <a:xfrm>
              <a:off x="3913315" y="3689459"/>
              <a:ext cx="312119" cy="856838"/>
            </a:xfrm>
            <a:custGeom>
              <a:avLst/>
              <a:gdLst/>
              <a:ahLst/>
              <a:cxnLst/>
              <a:rect l="l" t="t" r="r" b="b"/>
              <a:pathLst>
                <a:path w="6916" h="18986" extrusionOk="0">
                  <a:moveTo>
                    <a:pt x="5469" y="1"/>
                  </a:moveTo>
                  <a:cubicBezTo>
                    <a:pt x="5443" y="1"/>
                    <a:pt x="5418" y="1"/>
                    <a:pt x="5392" y="2"/>
                  </a:cubicBezTo>
                  <a:cubicBezTo>
                    <a:pt x="4783" y="25"/>
                    <a:pt x="3656" y="379"/>
                    <a:pt x="3490" y="425"/>
                  </a:cubicBezTo>
                  <a:cubicBezTo>
                    <a:pt x="3326" y="472"/>
                    <a:pt x="2526" y="735"/>
                    <a:pt x="2526" y="735"/>
                  </a:cubicBezTo>
                  <a:cubicBezTo>
                    <a:pt x="2526" y="735"/>
                    <a:pt x="858" y="1486"/>
                    <a:pt x="832" y="1603"/>
                  </a:cubicBezTo>
                  <a:cubicBezTo>
                    <a:pt x="806" y="1719"/>
                    <a:pt x="430" y="3435"/>
                    <a:pt x="430" y="3435"/>
                  </a:cubicBezTo>
                  <a:lnTo>
                    <a:pt x="1719" y="3929"/>
                  </a:lnTo>
                  <a:cubicBezTo>
                    <a:pt x="1719" y="3929"/>
                    <a:pt x="2142" y="4820"/>
                    <a:pt x="2189" y="5008"/>
                  </a:cubicBezTo>
                  <a:cubicBezTo>
                    <a:pt x="2235" y="5196"/>
                    <a:pt x="1907" y="5595"/>
                    <a:pt x="1838" y="5901"/>
                  </a:cubicBezTo>
                  <a:cubicBezTo>
                    <a:pt x="1768" y="6206"/>
                    <a:pt x="1274" y="6982"/>
                    <a:pt x="1250" y="8109"/>
                  </a:cubicBezTo>
                  <a:cubicBezTo>
                    <a:pt x="1227" y="9237"/>
                    <a:pt x="1766" y="12079"/>
                    <a:pt x="1766" y="12079"/>
                  </a:cubicBezTo>
                  <a:cubicBezTo>
                    <a:pt x="1766" y="12079"/>
                    <a:pt x="1626" y="12103"/>
                    <a:pt x="1363" y="12502"/>
                  </a:cubicBezTo>
                  <a:cubicBezTo>
                    <a:pt x="1100" y="12901"/>
                    <a:pt x="940" y="13253"/>
                    <a:pt x="752" y="13935"/>
                  </a:cubicBezTo>
                  <a:cubicBezTo>
                    <a:pt x="566" y="14617"/>
                    <a:pt x="1" y="16613"/>
                    <a:pt x="27" y="16684"/>
                  </a:cubicBezTo>
                  <a:cubicBezTo>
                    <a:pt x="46" y="16735"/>
                    <a:pt x="99" y="16823"/>
                    <a:pt x="206" y="16823"/>
                  </a:cubicBezTo>
                  <a:cubicBezTo>
                    <a:pt x="248" y="16823"/>
                    <a:pt x="297" y="16810"/>
                    <a:pt x="355" y="16777"/>
                  </a:cubicBezTo>
                  <a:cubicBezTo>
                    <a:pt x="567" y="16660"/>
                    <a:pt x="1866" y="14500"/>
                    <a:pt x="2316" y="13818"/>
                  </a:cubicBezTo>
                  <a:cubicBezTo>
                    <a:pt x="2765" y="13136"/>
                    <a:pt x="3137" y="12314"/>
                    <a:pt x="3184" y="12057"/>
                  </a:cubicBezTo>
                  <a:cubicBezTo>
                    <a:pt x="3231" y="11797"/>
                    <a:pt x="3607" y="9872"/>
                    <a:pt x="3607" y="9872"/>
                  </a:cubicBezTo>
                  <a:lnTo>
                    <a:pt x="4077" y="10154"/>
                  </a:lnTo>
                  <a:cubicBezTo>
                    <a:pt x="4077" y="10154"/>
                    <a:pt x="5322" y="13749"/>
                    <a:pt x="5368" y="13842"/>
                  </a:cubicBezTo>
                  <a:cubicBezTo>
                    <a:pt x="5415" y="13935"/>
                    <a:pt x="4969" y="14805"/>
                    <a:pt x="4923" y="15251"/>
                  </a:cubicBezTo>
                  <a:cubicBezTo>
                    <a:pt x="4874" y="15696"/>
                    <a:pt x="4617" y="18494"/>
                    <a:pt x="4593" y="18658"/>
                  </a:cubicBezTo>
                  <a:cubicBezTo>
                    <a:pt x="4569" y="18822"/>
                    <a:pt x="4664" y="18986"/>
                    <a:pt x="4781" y="18986"/>
                  </a:cubicBezTo>
                  <a:cubicBezTo>
                    <a:pt x="4785" y="18986"/>
                    <a:pt x="4790" y="18986"/>
                    <a:pt x="4794" y="18986"/>
                  </a:cubicBezTo>
                  <a:cubicBezTo>
                    <a:pt x="5014" y="18986"/>
                    <a:pt x="5209" y="18844"/>
                    <a:pt x="5275" y="18633"/>
                  </a:cubicBezTo>
                  <a:cubicBezTo>
                    <a:pt x="5368" y="18328"/>
                    <a:pt x="6591" y="15415"/>
                    <a:pt x="6731" y="14761"/>
                  </a:cubicBezTo>
                  <a:cubicBezTo>
                    <a:pt x="6870" y="14107"/>
                    <a:pt x="6872" y="13328"/>
                    <a:pt x="6893" y="13188"/>
                  </a:cubicBezTo>
                  <a:cubicBezTo>
                    <a:pt x="6911" y="13046"/>
                    <a:pt x="6915" y="9710"/>
                    <a:pt x="6609" y="8583"/>
                  </a:cubicBezTo>
                  <a:cubicBezTo>
                    <a:pt x="6306" y="7457"/>
                    <a:pt x="6069" y="6303"/>
                    <a:pt x="6069" y="6303"/>
                  </a:cubicBezTo>
                  <a:cubicBezTo>
                    <a:pt x="6069" y="6303"/>
                    <a:pt x="6164" y="4941"/>
                    <a:pt x="6000" y="3931"/>
                  </a:cubicBezTo>
                  <a:cubicBezTo>
                    <a:pt x="5836" y="2921"/>
                    <a:pt x="5769" y="1976"/>
                    <a:pt x="5769" y="1976"/>
                  </a:cubicBezTo>
                  <a:lnTo>
                    <a:pt x="6403" y="1905"/>
                  </a:lnTo>
                  <a:lnTo>
                    <a:pt x="6826" y="259"/>
                  </a:lnTo>
                  <a:cubicBezTo>
                    <a:pt x="6826" y="259"/>
                    <a:pt x="6070" y="1"/>
                    <a:pt x="5469" y="1"/>
                  </a:cubicBezTo>
                  <a:close/>
                </a:path>
              </a:pathLst>
            </a:custGeom>
            <a:solidFill>
              <a:schemeClr val="dk2"/>
            </a:solid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1882;p61">
              <a:extLst>
                <a:ext uri="{FF2B5EF4-FFF2-40B4-BE49-F238E27FC236}">
                  <a16:creationId xmlns:a16="http://schemas.microsoft.com/office/drawing/2014/main" id="{0B1EF80B-2032-3171-ED83-8684E357B61B}"/>
                </a:ext>
              </a:extLst>
            </p:cNvPr>
            <p:cNvSpPr/>
            <p:nvPr/>
          </p:nvSpPr>
          <p:spPr>
            <a:xfrm>
              <a:off x="3969503" y="3994274"/>
              <a:ext cx="254578" cy="226056"/>
            </a:xfrm>
            <a:custGeom>
              <a:avLst/>
              <a:gdLst/>
              <a:ahLst/>
              <a:cxnLst/>
              <a:rect l="l" t="t" r="r" b="b"/>
              <a:pathLst>
                <a:path w="5641" h="5009" extrusionOk="0">
                  <a:moveTo>
                    <a:pt x="4925" y="0"/>
                  </a:moveTo>
                  <a:cubicBezTo>
                    <a:pt x="4456" y="191"/>
                    <a:pt x="3561" y="468"/>
                    <a:pt x="2344" y="468"/>
                  </a:cubicBezTo>
                  <a:cubicBezTo>
                    <a:pt x="2250" y="468"/>
                    <a:pt x="2154" y="466"/>
                    <a:pt x="2056" y="463"/>
                  </a:cubicBezTo>
                  <a:cubicBezTo>
                    <a:pt x="951" y="425"/>
                    <a:pt x="472" y="204"/>
                    <a:pt x="265" y="12"/>
                  </a:cubicBezTo>
                  <a:cubicBezTo>
                    <a:pt x="111" y="442"/>
                    <a:pt x="25" y="895"/>
                    <a:pt x="12" y="1352"/>
                  </a:cubicBezTo>
                  <a:cubicBezTo>
                    <a:pt x="1" y="1873"/>
                    <a:pt x="111" y="2757"/>
                    <a:pt x="232" y="3558"/>
                  </a:cubicBezTo>
                  <a:cubicBezTo>
                    <a:pt x="635" y="3814"/>
                    <a:pt x="1044" y="3893"/>
                    <a:pt x="1398" y="3893"/>
                  </a:cubicBezTo>
                  <a:cubicBezTo>
                    <a:pt x="1759" y="3893"/>
                    <a:pt x="2061" y="3810"/>
                    <a:pt x="2239" y="3748"/>
                  </a:cubicBezTo>
                  <a:cubicBezTo>
                    <a:pt x="2308" y="3390"/>
                    <a:pt x="2362" y="3115"/>
                    <a:pt x="2362" y="3115"/>
                  </a:cubicBezTo>
                  <a:lnTo>
                    <a:pt x="2832" y="3396"/>
                  </a:lnTo>
                  <a:cubicBezTo>
                    <a:pt x="2832" y="3396"/>
                    <a:pt x="3022" y="3946"/>
                    <a:pt x="3257" y="4620"/>
                  </a:cubicBezTo>
                  <a:cubicBezTo>
                    <a:pt x="3643" y="4909"/>
                    <a:pt x="4052" y="5008"/>
                    <a:pt x="4434" y="5008"/>
                  </a:cubicBezTo>
                  <a:cubicBezTo>
                    <a:pt x="4917" y="5008"/>
                    <a:pt x="5355" y="4848"/>
                    <a:pt x="5640" y="4712"/>
                  </a:cubicBezTo>
                  <a:cubicBezTo>
                    <a:pt x="5609" y="3674"/>
                    <a:pt x="5532" y="2431"/>
                    <a:pt x="5368" y="1827"/>
                  </a:cubicBezTo>
                  <a:cubicBezTo>
                    <a:pt x="5182" y="1137"/>
                    <a:pt x="5022" y="440"/>
                    <a:pt x="4925" y="0"/>
                  </a:cubicBezTo>
                  <a:close/>
                </a:path>
              </a:pathLst>
            </a:custGeom>
            <a:solidFill>
              <a:schemeClr val="dk1"/>
            </a:solid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1883;p61">
              <a:extLst>
                <a:ext uri="{FF2B5EF4-FFF2-40B4-BE49-F238E27FC236}">
                  <a16:creationId xmlns:a16="http://schemas.microsoft.com/office/drawing/2014/main" id="{E061D414-BFB0-6769-A15C-D914EC11D95C}"/>
                </a:ext>
              </a:extLst>
            </p:cNvPr>
            <p:cNvSpPr/>
            <p:nvPr/>
          </p:nvSpPr>
          <p:spPr>
            <a:xfrm>
              <a:off x="4157655" y="3592292"/>
              <a:ext cx="34028" cy="44543"/>
            </a:xfrm>
            <a:custGeom>
              <a:avLst/>
              <a:gdLst/>
              <a:ahLst/>
              <a:cxnLst/>
              <a:rect l="l" t="t" r="r" b="b"/>
              <a:pathLst>
                <a:path w="754" h="987" extrusionOk="0">
                  <a:moveTo>
                    <a:pt x="47" y="1"/>
                  </a:moveTo>
                  <a:lnTo>
                    <a:pt x="1" y="683"/>
                  </a:lnTo>
                  <a:cubicBezTo>
                    <a:pt x="51" y="679"/>
                    <a:pt x="100" y="662"/>
                    <a:pt x="142" y="635"/>
                  </a:cubicBezTo>
                  <a:cubicBezTo>
                    <a:pt x="213" y="588"/>
                    <a:pt x="236" y="446"/>
                    <a:pt x="236" y="446"/>
                  </a:cubicBezTo>
                  <a:cubicBezTo>
                    <a:pt x="236" y="446"/>
                    <a:pt x="260" y="851"/>
                    <a:pt x="448" y="987"/>
                  </a:cubicBezTo>
                  <a:lnTo>
                    <a:pt x="754" y="772"/>
                  </a:lnTo>
                  <a:lnTo>
                    <a:pt x="612" y="161"/>
                  </a:lnTo>
                  <a:lnTo>
                    <a:pt x="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1884;p61">
              <a:extLst>
                <a:ext uri="{FF2B5EF4-FFF2-40B4-BE49-F238E27FC236}">
                  <a16:creationId xmlns:a16="http://schemas.microsoft.com/office/drawing/2014/main" id="{695582C5-B80D-5FDA-AD71-579CE6165ADF}"/>
                </a:ext>
              </a:extLst>
            </p:cNvPr>
            <p:cNvSpPr/>
            <p:nvPr/>
          </p:nvSpPr>
          <p:spPr>
            <a:xfrm>
              <a:off x="4157655" y="3592292"/>
              <a:ext cx="34028" cy="44543"/>
            </a:xfrm>
            <a:custGeom>
              <a:avLst/>
              <a:gdLst/>
              <a:ahLst/>
              <a:cxnLst/>
              <a:rect l="l" t="t" r="r" b="b"/>
              <a:pathLst>
                <a:path w="754" h="987" fill="none" extrusionOk="0">
                  <a:moveTo>
                    <a:pt x="754" y="772"/>
                  </a:moveTo>
                  <a:lnTo>
                    <a:pt x="612" y="161"/>
                  </a:lnTo>
                  <a:lnTo>
                    <a:pt x="47" y="1"/>
                  </a:lnTo>
                  <a:lnTo>
                    <a:pt x="1" y="683"/>
                  </a:lnTo>
                  <a:cubicBezTo>
                    <a:pt x="51" y="679"/>
                    <a:pt x="100" y="662"/>
                    <a:pt x="142" y="635"/>
                  </a:cubicBezTo>
                  <a:cubicBezTo>
                    <a:pt x="213" y="588"/>
                    <a:pt x="236" y="446"/>
                    <a:pt x="236" y="446"/>
                  </a:cubicBezTo>
                  <a:cubicBezTo>
                    <a:pt x="236" y="446"/>
                    <a:pt x="260" y="851"/>
                    <a:pt x="448" y="987"/>
                  </a:cubicBezTo>
                </a:path>
              </a:pathLst>
            </a:custGeom>
            <a:no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1885;p61">
              <a:extLst>
                <a:ext uri="{FF2B5EF4-FFF2-40B4-BE49-F238E27FC236}">
                  <a16:creationId xmlns:a16="http://schemas.microsoft.com/office/drawing/2014/main" id="{8D5C7DF8-26E1-3078-5DF3-76F5D2E46221}"/>
                </a:ext>
              </a:extLst>
            </p:cNvPr>
            <p:cNvSpPr/>
            <p:nvPr/>
          </p:nvSpPr>
          <p:spPr>
            <a:xfrm>
              <a:off x="4133374" y="3480774"/>
              <a:ext cx="98609" cy="116706"/>
            </a:xfrm>
            <a:custGeom>
              <a:avLst/>
              <a:gdLst/>
              <a:ahLst/>
              <a:cxnLst/>
              <a:rect l="l" t="t" r="r" b="b"/>
              <a:pathLst>
                <a:path w="2185" h="2586" extrusionOk="0">
                  <a:moveTo>
                    <a:pt x="1092" y="1"/>
                  </a:moveTo>
                  <a:cubicBezTo>
                    <a:pt x="489" y="1"/>
                    <a:pt x="0" y="580"/>
                    <a:pt x="0" y="1294"/>
                  </a:cubicBezTo>
                  <a:cubicBezTo>
                    <a:pt x="0" y="2008"/>
                    <a:pt x="489" y="2586"/>
                    <a:pt x="1092" y="2586"/>
                  </a:cubicBezTo>
                  <a:cubicBezTo>
                    <a:pt x="1694" y="2586"/>
                    <a:pt x="2184" y="2008"/>
                    <a:pt x="2184" y="1294"/>
                  </a:cubicBezTo>
                  <a:cubicBezTo>
                    <a:pt x="2184" y="580"/>
                    <a:pt x="1694" y="1"/>
                    <a:pt x="1092" y="1"/>
                  </a:cubicBezTo>
                  <a:close/>
                </a:path>
              </a:pathLst>
            </a:custGeom>
            <a:solidFill>
              <a:schemeClr val="lt2"/>
            </a:solidFill>
            <a:ln w="20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1886;p61">
              <a:extLst>
                <a:ext uri="{FF2B5EF4-FFF2-40B4-BE49-F238E27FC236}">
                  <a16:creationId xmlns:a16="http://schemas.microsoft.com/office/drawing/2014/main" id="{68E6D544-D49E-B394-DCAF-722419E660E7}"/>
                </a:ext>
              </a:extLst>
            </p:cNvPr>
            <p:cNvSpPr/>
            <p:nvPr/>
          </p:nvSpPr>
          <p:spPr>
            <a:xfrm>
              <a:off x="4136985" y="3561197"/>
              <a:ext cx="64626" cy="36465"/>
            </a:xfrm>
            <a:custGeom>
              <a:avLst/>
              <a:gdLst/>
              <a:ahLst/>
              <a:cxnLst/>
              <a:rect l="l" t="t" r="r" b="b"/>
              <a:pathLst>
                <a:path w="1432" h="808" extrusionOk="0">
                  <a:moveTo>
                    <a:pt x="0" y="0"/>
                  </a:moveTo>
                  <a:cubicBezTo>
                    <a:pt x="163" y="472"/>
                    <a:pt x="554" y="807"/>
                    <a:pt x="1012" y="807"/>
                  </a:cubicBezTo>
                  <a:cubicBezTo>
                    <a:pt x="1158" y="807"/>
                    <a:pt x="1301" y="774"/>
                    <a:pt x="1432" y="707"/>
                  </a:cubicBezTo>
                  <a:lnTo>
                    <a:pt x="0" y="0"/>
                  </a:lnTo>
                  <a:close/>
                </a:path>
              </a:pathLst>
            </a:custGeom>
            <a:solidFill>
              <a:schemeClr val="dk2"/>
            </a:solid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1887;p61">
              <a:extLst>
                <a:ext uri="{FF2B5EF4-FFF2-40B4-BE49-F238E27FC236}">
                  <a16:creationId xmlns:a16="http://schemas.microsoft.com/office/drawing/2014/main" id="{D7AC4E56-3392-BB6D-441A-61B6C33CA67B}"/>
                </a:ext>
              </a:extLst>
            </p:cNvPr>
            <p:cNvSpPr/>
            <p:nvPr/>
          </p:nvSpPr>
          <p:spPr>
            <a:xfrm>
              <a:off x="3932677" y="3689640"/>
              <a:ext cx="288697" cy="354541"/>
            </a:xfrm>
            <a:custGeom>
              <a:avLst/>
              <a:gdLst/>
              <a:ahLst/>
              <a:cxnLst/>
              <a:rect l="l" t="t" r="r" b="b"/>
              <a:pathLst>
                <a:path w="6397" h="7856" extrusionOk="0">
                  <a:moveTo>
                    <a:pt x="5041" y="1"/>
                  </a:moveTo>
                  <a:cubicBezTo>
                    <a:pt x="5015" y="1"/>
                    <a:pt x="4989" y="1"/>
                    <a:pt x="4963" y="2"/>
                  </a:cubicBezTo>
                  <a:cubicBezTo>
                    <a:pt x="4352" y="24"/>
                    <a:pt x="3225" y="377"/>
                    <a:pt x="3061" y="425"/>
                  </a:cubicBezTo>
                  <a:cubicBezTo>
                    <a:pt x="2897" y="472"/>
                    <a:pt x="2097" y="731"/>
                    <a:pt x="2097" y="731"/>
                  </a:cubicBezTo>
                  <a:cubicBezTo>
                    <a:pt x="2097" y="731"/>
                    <a:pt x="429" y="1482"/>
                    <a:pt x="403" y="1599"/>
                  </a:cubicBezTo>
                  <a:cubicBezTo>
                    <a:pt x="377" y="1715"/>
                    <a:pt x="1" y="3431"/>
                    <a:pt x="1" y="3431"/>
                  </a:cubicBezTo>
                  <a:lnTo>
                    <a:pt x="1290" y="3925"/>
                  </a:lnTo>
                  <a:cubicBezTo>
                    <a:pt x="1290" y="3925"/>
                    <a:pt x="1713" y="4816"/>
                    <a:pt x="1760" y="5004"/>
                  </a:cubicBezTo>
                  <a:cubicBezTo>
                    <a:pt x="1806" y="5192"/>
                    <a:pt x="1478" y="5591"/>
                    <a:pt x="1408" y="5897"/>
                  </a:cubicBezTo>
                  <a:cubicBezTo>
                    <a:pt x="1365" y="6079"/>
                    <a:pt x="1173" y="6430"/>
                    <a:pt x="1020" y="6922"/>
                  </a:cubicBezTo>
                  <a:cubicBezTo>
                    <a:pt x="1294" y="7246"/>
                    <a:pt x="1920" y="7766"/>
                    <a:pt x="3146" y="7846"/>
                  </a:cubicBezTo>
                  <a:cubicBezTo>
                    <a:pt x="3242" y="7853"/>
                    <a:pt x="3336" y="7856"/>
                    <a:pt x="3430" y="7856"/>
                  </a:cubicBezTo>
                  <a:cubicBezTo>
                    <a:pt x="4405" y="7856"/>
                    <a:pt x="5286" y="7529"/>
                    <a:pt x="5849" y="7259"/>
                  </a:cubicBezTo>
                  <a:cubicBezTo>
                    <a:pt x="5718" y="6698"/>
                    <a:pt x="5636" y="6298"/>
                    <a:pt x="5636" y="6298"/>
                  </a:cubicBezTo>
                  <a:cubicBezTo>
                    <a:pt x="5636" y="6298"/>
                    <a:pt x="5729" y="4933"/>
                    <a:pt x="5565" y="3925"/>
                  </a:cubicBezTo>
                  <a:cubicBezTo>
                    <a:pt x="5403" y="2915"/>
                    <a:pt x="5338" y="1972"/>
                    <a:pt x="5338" y="1972"/>
                  </a:cubicBezTo>
                  <a:lnTo>
                    <a:pt x="5974" y="1901"/>
                  </a:lnTo>
                  <a:lnTo>
                    <a:pt x="6397" y="255"/>
                  </a:lnTo>
                  <a:cubicBezTo>
                    <a:pt x="6397" y="255"/>
                    <a:pt x="5642" y="1"/>
                    <a:pt x="5041" y="1"/>
                  </a:cubicBezTo>
                  <a:close/>
                </a:path>
              </a:pathLst>
            </a:custGeom>
            <a:solidFill>
              <a:schemeClr val="lt2"/>
            </a:solidFill>
            <a:ln w="20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1888;p61">
              <a:extLst>
                <a:ext uri="{FF2B5EF4-FFF2-40B4-BE49-F238E27FC236}">
                  <a16:creationId xmlns:a16="http://schemas.microsoft.com/office/drawing/2014/main" id="{DD6FE1B1-64DD-6B70-7A1C-0F58DF682B13}"/>
                </a:ext>
              </a:extLst>
            </p:cNvPr>
            <p:cNvSpPr/>
            <p:nvPr/>
          </p:nvSpPr>
          <p:spPr>
            <a:xfrm>
              <a:off x="4155398" y="3778593"/>
              <a:ext cx="18233" cy="43550"/>
            </a:xfrm>
            <a:custGeom>
              <a:avLst/>
              <a:gdLst/>
              <a:ahLst/>
              <a:cxnLst/>
              <a:rect l="l" t="t" r="r" b="b"/>
              <a:pathLst>
                <a:path w="404" h="965" fill="none" extrusionOk="0">
                  <a:moveTo>
                    <a:pt x="403" y="1"/>
                  </a:moveTo>
                  <a:cubicBezTo>
                    <a:pt x="403" y="1"/>
                    <a:pt x="215" y="635"/>
                    <a:pt x="1" y="964"/>
                  </a:cubicBezTo>
                </a:path>
              </a:pathLst>
            </a:custGeom>
            <a:no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1889;p61">
              <a:extLst>
                <a:ext uri="{FF2B5EF4-FFF2-40B4-BE49-F238E27FC236}">
                  <a16:creationId xmlns:a16="http://schemas.microsoft.com/office/drawing/2014/main" id="{86043D9F-3FAE-86FE-D518-7A7DCFA94769}"/>
                </a:ext>
              </a:extLst>
            </p:cNvPr>
            <p:cNvSpPr/>
            <p:nvPr/>
          </p:nvSpPr>
          <p:spPr>
            <a:xfrm>
              <a:off x="3957318" y="3784099"/>
              <a:ext cx="5506" cy="13133"/>
            </a:xfrm>
            <a:custGeom>
              <a:avLst/>
              <a:gdLst/>
              <a:ahLst/>
              <a:cxnLst/>
              <a:rect l="l" t="t" r="r" b="b"/>
              <a:pathLst>
                <a:path w="122" h="291" fill="none" extrusionOk="0">
                  <a:moveTo>
                    <a:pt x="122" y="291"/>
                  </a:moveTo>
                  <a:lnTo>
                    <a:pt x="1" y="0"/>
                  </a:lnTo>
                </a:path>
              </a:pathLst>
            </a:custGeom>
            <a:no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1890;p61">
              <a:extLst>
                <a:ext uri="{FF2B5EF4-FFF2-40B4-BE49-F238E27FC236}">
                  <a16:creationId xmlns:a16="http://schemas.microsoft.com/office/drawing/2014/main" id="{86A0CB15-1E84-C772-134E-393313BE9978}"/>
                </a:ext>
              </a:extLst>
            </p:cNvPr>
            <p:cNvSpPr/>
            <p:nvPr/>
          </p:nvSpPr>
          <p:spPr>
            <a:xfrm>
              <a:off x="3968195" y="3810410"/>
              <a:ext cx="23152" cy="56413"/>
            </a:xfrm>
            <a:custGeom>
              <a:avLst/>
              <a:gdLst/>
              <a:ahLst/>
              <a:cxnLst/>
              <a:rect l="l" t="t" r="r" b="b"/>
              <a:pathLst>
                <a:path w="513" h="1250" fill="none" extrusionOk="0">
                  <a:moveTo>
                    <a:pt x="513" y="1249"/>
                  </a:moveTo>
                  <a:lnTo>
                    <a:pt x="0" y="0"/>
                  </a:lnTo>
                </a:path>
              </a:pathLst>
            </a:custGeom>
            <a:no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1891;p61">
              <a:extLst>
                <a:ext uri="{FF2B5EF4-FFF2-40B4-BE49-F238E27FC236}">
                  <a16:creationId xmlns:a16="http://schemas.microsoft.com/office/drawing/2014/main" id="{DA5BE296-787F-82EE-0D89-A5E857E5139D}"/>
                </a:ext>
              </a:extLst>
            </p:cNvPr>
            <p:cNvSpPr/>
            <p:nvPr/>
          </p:nvSpPr>
          <p:spPr>
            <a:xfrm>
              <a:off x="4008045" y="3805446"/>
              <a:ext cx="175150" cy="232600"/>
            </a:xfrm>
            <a:custGeom>
              <a:avLst/>
              <a:gdLst/>
              <a:ahLst/>
              <a:cxnLst/>
              <a:rect l="l" t="t" r="r" b="b"/>
              <a:pathLst>
                <a:path w="3881" h="5154" extrusionOk="0">
                  <a:moveTo>
                    <a:pt x="3728" y="0"/>
                  </a:moveTo>
                  <a:cubicBezTo>
                    <a:pt x="3415" y="692"/>
                    <a:pt x="2386" y="2662"/>
                    <a:pt x="0" y="4872"/>
                  </a:cubicBezTo>
                  <a:cubicBezTo>
                    <a:pt x="220" y="4993"/>
                    <a:pt x="455" y="5088"/>
                    <a:pt x="697" y="5153"/>
                  </a:cubicBezTo>
                  <a:cubicBezTo>
                    <a:pt x="2341" y="3586"/>
                    <a:pt x="3327" y="2153"/>
                    <a:pt x="3881" y="1193"/>
                  </a:cubicBezTo>
                  <a:cubicBezTo>
                    <a:pt x="3812" y="746"/>
                    <a:pt x="3761" y="321"/>
                    <a:pt x="3728" y="0"/>
                  </a:cubicBezTo>
                  <a:close/>
                </a:path>
              </a:pathLst>
            </a:custGeom>
            <a:solidFill>
              <a:srgbClr val="333333">
                <a:alpha val="1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1892;p61">
              <a:extLst>
                <a:ext uri="{FF2B5EF4-FFF2-40B4-BE49-F238E27FC236}">
                  <a16:creationId xmlns:a16="http://schemas.microsoft.com/office/drawing/2014/main" id="{2D4A091F-394C-1797-6CA1-2A9E3D990E58}"/>
                </a:ext>
              </a:extLst>
            </p:cNvPr>
            <p:cNvSpPr/>
            <p:nvPr/>
          </p:nvSpPr>
          <p:spPr>
            <a:xfrm>
              <a:off x="4060262" y="3883342"/>
              <a:ext cx="128485" cy="160934"/>
            </a:xfrm>
            <a:custGeom>
              <a:avLst/>
              <a:gdLst/>
              <a:ahLst/>
              <a:cxnLst/>
              <a:rect l="l" t="t" r="r" b="b"/>
              <a:pathLst>
                <a:path w="2847" h="3566" extrusionOk="0">
                  <a:moveTo>
                    <a:pt x="2794" y="0"/>
                  </a:moveTo>
                  <a:cubicBezTo>
                    <a:pt x="2289" y="867"/>
                    <a:pt x="1413" y="2132"/>
                    <a:pt x="1" y="3521"/>
                  </a:cubicBezTo>
                  <a:cubicBezTo>
                    <a:pt x="105" y="3536"/>
                    <a:pt x="213" y="3547"/>
                    <a:pt x="323" y="3556"/>
                  </a:cubicBezTo>
                  <a:cubicBezTo>
                    <a:pt x="424" y="3563"/>
                    <a:pt x="524" y="3566"/>
                    <a:pt x="625" y="3566"/>
                  </a:cubicBezTo>
                  <a:cubicBezTo>
                    <a:pt x="725" y="3566"/>
                    <a:pt x="825" y="3563"/>
                    <a:pt x="925" y="3556"/>
                  </a:cubicBezTo>
                  <a:cubicBezTo>
                    <a:pt x="1628" y="2827"/>
                    <a:pt x="2269" y="2043"/>
                    <a:pt x="2841" y="1208"/>
                  </a:cubicBezTo>
                  <a:cubicBezTo>
                    <a:pt x="2847" y="805"/>
                    <a:pt x="2832" y="401"/>
                    <a:pt x="2794" y="0"/>
                  </a:cubicBezTo>
                  <a:close/>
                </a:path>
              </a:pathLst>
            </a:custGeom>
            <a:solidFill>
              <a:srgbClr val="333333">
                <a:alpha val="11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1893;p61">
              <a:extLst>
                <a:ext uri="{FF2B5EF4-FFF2-40B4-BE49-F238E27FC236}">
                  <a16:creationId xmlns:a16="http://schemas.microsoft.com/office/drawing/2014/main" id="{FB60E1D0-9A59-EB3D-4FD4-EB890C0945AD}"/>
                </a:ext>
              </a:extLst>
            </p:cNvPr>
            <p:cNvSpPr/>
            <p:nvPr/>
          </p:nvSpPr>
          <p:spPr>
            <a:xfrm>
              <a:off x="3937325" y="3511553"/>
              <a:ext cx="209854" cy="236481"/>
            </a:xfrm>
            <a:custGeom>
              <a:avLst/>
              <a:gdLst/>
              <a:ahLst/>
              <a:cxnLst/>
              <a:rect l="l" t="t" r="r" b="b"/>
              <a:pathLst>
                <a:path w="4650" h="5240" extrusionOk="0">
                  <a:moveTo>
                    <a:pt x="1948" y="1"/>
                  </a:moveTo>
                  <a:cubicBezTo>
                    <a:pt x="1267" y="1"/>
                    <a:pt x="561" y="754"/>
                    <a:pt x="561" y="754"/>
                  </a:cubicBezTo>
                  <a:lnTo>
                    <a:pt x="937" y="660"/>
                  </a:lnTo>
                  <a:lnTo>
                    <a:pt x="937" y="660"/>
                  </a:lnTo>
                  <a:cubicBezTo>
                    <a:pt x="937" y="661"/>
                    <a:pt x="350" y="1106"/>
                    <a:pt x="212" y="1458"/>
                  </a:cubicBezTo>
                  <a:cubicBezTo>
                    <a:pt x="110" y="1756"/>
                    <a:pt x="39" y="2064"/>
                    <a:pt x="0" y="2375"/>
                  </a:cubicBezTo>
                  <a:lnTo>
                    <a:pt x="281" y="2258"/>
                  </a:lnTo>
                  <a:lnTo>
                    <a:pt x="281" y="2258"/>
                  </a:lnTo>
                  <a:cubicBezTo>
                    <a:pt x="281" y="2258"/>
                    <a:pt x="166" y="2916"/>
                    <a:pt x="281" y="3408"/>
                  </a:cubicBezTo>
                  <a:cubicBezTo>
                    <a:pt x="399" y="3901"/>
                    <a:pt x="822" y="4418"/>
                    <a:pt x="822" y="4418"/>
                  </a:cubicBezTo>
                  <a:lnTo>
                    <a:pt x="964" y="4136"/>
                  </a:lnTo>
                  <a:cubicBezTo>
                    <a:pt x="964" y="4136"/>
                    <a:pt x="1433" y="4701"/>
                    <a:pt x="1597" y="4863"/>
                  </a:cubicBezTo>
                  <a:cubicBezTo>
                    <a:pt x="1763" y="5023"/>
                    <a:pt x="2231" y="5240"/>
                    <a:pt x="2231" y="5240"/>
                  </a:cubicBezTo>
                  <a:lnTo>
                    <a:pt x="2984" y="4721"/>
                  </a:lnTo>
                  <a:lnTo>
                    <a:pt x="2984" y="5029"/>
                  </a:lnTo>
                  <a:cubicBezTo>
                    <a:pt x="2984" y="4958"/>
                    <a:pt x="3312" y="4701"/>
                    <a:pt x="3876" y="4114"/>
                  </a:cubicBezTo>
                  <a:cubicBezTo>
                    <a:pt x="4441" y="3527"/>
                    <a:pt x="4650" y="2304"/>
                    <a:pt x="4581" y="1600"/>
                  </a:cubicBezTo>
                  <a:cubicBezTo>
                    <a:pt x="4510" y="895"/>
                    <a:pt x="3662" y="424"/>
                    <a:pt x="3662" y="424"/>
                  </a:cubicBezTo>
                  <a:cubicBezTo>
                    <a:pt x="3662" y="424"/>
                    <a:pt x="2628" y="1"/>
                    <a:pt x="1948" y="1"/>
                  </a:cubicBezTo>
                  <a:close/>
                </a:path>
              </a:pathLst>
            </a:custGeom>
            <a:solidFill>
              <a:schemeClr val="dk1"/>
            </a:solidFill>
            <a:ln w="2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1894;p61">
              <a:extLst>
                <a:ext uri="{FF2B5EF4-FFF2-40B4-BE49-F238E27FC236}">
                  <a16:creationId xmlns:a16="http://schemas.microsoft.com/office/drawing/2014/main" id="{828F7669-F4EA-F544-60E6-09CF5D5252B2}"/>
                </a:ext>
              </a:extLst>
            </p:cNvPr>
            <p:cNvSpPr/>
            <p:nvPr/>
          </p:nvSpPr>
          <p:spPr>
            <a:xfrm>
              <a:off x="4608405" y="3522530"/>
              <a:ext cx="43500" cy="435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79118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9" name="Google Shape;949;p46"/>
          <p:cNvSpPr txBox="1">
            <a:spLocks noGrp="1"/>
          </p:cNvSpPr>
          <p:nvPr>
            <p:ph type="title"/>
          </p:nvPr>
        </p:nvSpPr>
        <p:spPr>
          <a:xfrm>
            <a:off x="720000" y="365760"/>
            <a:ext cx="77040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sp>
        <p:nvSpPr>
          <p:cNvPr id="26" name="TextBox 25">
            <a:extLst>
              <a:ext uri="{FF2B5EF4-FFF2-40B4-BE49-F238E27FC236}">
                <a16:creationId xmlns:a16="http://schemas.microsoft.com/office/drawing/2014/main" id="{7B2567FF-AAD1-729D-1194-02B5949E365A}"/>
              </a:ext>
            </a:extLst>
          </p:cNvPr>
          <p:cNvSpPr txBox="1"/>
          <p:nvPr/>
        </p:nvSpPr>
        <p:spPr>
          <a:xfrm>
            <a:off x="484909" y="1311211"/>
            <a:ext cx="7939091" cy="2031325"/>
          </a:xfrm>
          <a:prstGeom prst="rect">
            <a:avLst/>
          </a:prstGeom>
          <a:noFill/>
        </p:spPr>
        <p:txBody>
          <a:bodyPr wrap="square">
            <a:spAutoFit/>
          </a:bodyPr>
          <a:lstStyle/>
          <a:p>
            <a:pPr marL="285750" indent="-285750">
              <a:buFont typeface="Wingdings" panose="05000000000000000000" pitchFamily="2" charset="2"/>
              <a:buChar char="§"/>
            </a:pPr>
            <a:r>
              <a:rPr lang="en-US" dirty="0">
                <a:latin typeface="Albert Sans" panose="020B0604020202020204" charset="0"/>
                <a:cs typeface="Times New Roman" panose="02020603050405020304" pitchFamily="18" charset="0"/>
              </a:rPr>
              <a:t>Human Activity Recognition has potential use cases in healthcare, sports and surveillance.</a:t>
            </a:r>
          </a:p>
          <a:p>
            <a:pPr marL="285750" indent="-285750">
              <a:buFont typeface="Wingdings" panose="05000000000000000000" pitchFamily="2" charset="2"/>
              <a:buChar char="§"/>
            </a:pPr>
            <a:endParaRPr lang="en-US" dirty="0">
              <a:latin typeface="Albert Sans" panose="020B0604020202020204" charset="0"/>
              <a:cs typeface="Times New Roman" panose="02020603050405020304" pitchFamily="18" charset="0"/>
            </a:endParaRPr>
          </a:p>
          <a:p>
            <a:pPr marL="285750" indent="-285750">
              <a:buFont typeface="Wingdings" panose="05000000000000000000" pitchFamily="2" charset="2"/>
              <a:buChar char="§"/>
            </a:pPr>
            <a:r>
              <a:rPr lang="en-US" dirty="0">
                <a:latin typeface="Albert Sans" panose="020B0604020202020204" charset="0"/>
                <a:cs typeface="Times New Roman" panose="02020603050405020304" pitchFamily="18" charset="0"/>
              </a:rPr>
              <a:t>Sensor data can accurately classify human activities in real time.</a:t>
            </a:r>
          </a:p>
          <a:p>
            <a:pPr marL="285750" indent="-285750">
              <a:buFont typeface="Wingdings" panose="05000000000000000000" pitchFamily="2" charset="2"/>
              <a:buChar char="§"/>
            </a:pPr>
            <a:endParaRPr lang="en-US" dirty="0">
              <a:latin typeface="Albert Sans" panose="020B0604020202020204" charset="0"/>
              <a:cs typeface="Times New Roman" panose="02020603050405020304" pitchFamily="18" charset="0"/>
            </a:endParaRPr>
          </a:p>
          <a:p>
            <a:pPr marL="285750" indent="-285750">
              <a:buFont typeface="Wingdings" panose="05000000000000000000" pitchFamily="2" charset="2"/>
              <a:buChar char="§"/>
            </a:pPr>
            <a:r>
              <a:rPr lang="en-US" dirty="0">
                <a:latin typeface="Albert Sans" panose="020B0604020202020204" charset="0"/>
                <a:cs typeface="Times New Roman" panose="02020603050405020304" pitchFamily="18" charset="0"/>
              </a:rPr>
              <a:t>Careful feature selection and model optimization are important for model performance and evaluation metrics should be chosen based on problem requirements.</a:t>
            </a:r>
          </a:p>
          <a:p>
            <a:pPr marL="285750" indent="-285750">
              <a:buFont typeface="Wingdings" panose="05000000000000000000" pitchFamily="2" charset="2"/>
              <a:buChar char="§"/>
            </a:pPr>
            <a:endParaRPr lang="en-US" dirty="0">
              <a:latin typeface="Albert Sans" panose="020B0604020202020204" charset="0"/>
              <a:cs typeface="Times New Roman" panose="02020603050405020304" pitchFamily="18" charset="0"/>
            </a:endParaRPr>
          </a:p>
          <a:p>
            <a:pPr marL="285750" indent="-285750">
              <a:buFont typeface="Wingdings" panose="05000000000000000000" pitchFamily="2" charset="2"/>
              <a:buChar char="§"/>
            </a:pPr>
            <a:r>
              <a:rPr lang="en-US" dirty="0">
                <a:latin typeface="Albert Sans" panose="020B0604020202020204" charset="0"/>
                <a:cs typeface="Times New Roman" panose="02020603050405020304" pitchFamily="18" charset="0"/>
              </a:rPr>
              <a:t>HAR has opportunities for improving model performance and applications in the future and our study is a useful reference for researchers and practitioners.</a:t>
            </a:r>
          </a:p>
        </p:txBody>
      </p:sp>
      <p:pic>
        <p:nvPicPr>
          <p:cNvPr id="2" name="Picture 1">
            <a:extLst>
              <a:ext uri="{FF2B5EF4-FFF2-40B4-BE49-F238E27FC236}">
                <a16:creationId xmlns:a16="http://schemas.microsoft.com/office/drawing/2014/main" id="{169F2B3D-F4A9-F730-D32B-89E8F15E8276}"/>
              </a:ext>
            </a:extLst>
          </p:cNvPr>
          <p:cNvPicPr>
            <a:picLocks noChangeAspect="1"/>
          </p:cNvPicPr>
          <p:nvPr/>
        </p:nvPicPr>
        <p:blipFill>
          <a:blip r:embed="rId3"/>
          <a:stretch>
            <a:fillRect/>
          </a:stretch>
        </p:blipFill>
        <p:spPr>
          <a:xfrm>
            <a:off x="6573607" y="3184121"/>
            <a:ext cx="1545156" cy="1498717"/>
          </a:xfrm>
          <a:prstGeom prst="rect">
            <a:avLst/>
          </a:prstGeom>
        </p:spPr>
      </p:pic>
    </p:spTree>
    <p:extLst>
      <p:ext uri="{BB962C8B-B14F-4D97-AF65-F5344CB8AC3E}">
        <p14:creationId xmlns:p14="http://schemas.microsoft.com/office/powerpoint/2010/main" val="444374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5" name="Google Shape;2101;p70">
            <a:extLst>
              <a:ext uri="{FF2B5EF4-FFF2-40B4-BE49-F238E27FC236}">
                <a16:creationId xmlns:a16="http://schemas.microsoft.com/office/drawing/2014/main" id="{ECDC187C-7AFC-1A20-0B3D-65F793159D27}"/>
              </a:ext>
            </a:extLst>
          </p:cNvPr>
          <p:cNvSpPr txBox="1">
            <a:spLocks noGrp="1"/>
          </p:cNvSpPr>
          <p:nvPr>
            <p:ph type="title"/>
          </p:nvPr>
        </p:nvSpPr>
        <p:spPr>
          <a:xfrm>
            <a:off x="1896690" y="1114941"/>
            <a:ext cx="5350620" cy="119632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Thank</a:t>
            </a:r>
            <a:r>
              <a:rPr lang="en" sz="6600" dirty="0"/>
              <a:t> you </a:t>
            </a:r>
            <a:r>
              <a:rPr lang="en" sz="6600" dirty="0">
                <a:solidFill>
                  <a:schemeClr val="lt2"/>
                </a:solidFill>
              </a:rPr>
              <a:t>!</a:t>
            </a:r>
            <a:endParaRPr sz="6600" dirty="0">
              <a:solidFill>
                <a:schemeClr val="lt2"/>
              </a:solidFill>
            </a:endParaRPr>
          </a:p>
        </p:txBody>
      </p:sp>
      <p:pic>
        <p:nvPicPr>
          <p:cNvPr id="6" name="Picture 5">
            <a:extLst>
              <a:ext uri="{FF2B5EF4-FFF2-40B4-BE49-F238E27FC236}">
                <a16:creationId xmlns:a16="http://schemas.microsoft.com/office/drawing/2014/main" id="{E0B2B915-060C-5424-F094-E5E4102E15E6}"/>
              </a:ext>
            </a:extLst>
          </p:cNvPr>
          <p:cNvPicPr>
            <a:picLocks noChangeAspect="1"/>
          </p:cNvPicPr>
          <p:nvPr/>
        </p:nvPicPr>
        <p:blipFill>
          <a:blip r:embed="rId3"/>
          <a:stretch>
            <a:fillRect/>
          </a:stretch>
        </p:blipFill>
        <p:spPr>
          <a:xfrm>
            <a:off x="1374371" y="2677503"/>
            <a:ext cx="6395258" cy="2213040"/>
          </a:xfrm>
          <a:prstGeom prst="rect">
            <a:avLst/>
          </a:prstGeom>
        </p:spPr>
      </p:pic>
    </p:spTree>
    <p:extLst>
      <p:ext uri="{BB962C8B-B14F-4D97-AF65-F5344CB8AC3E}">
        <p14:creationId xmlns:p14="http://schemas.microsoft.com/office/powerpoint/2010/main" val="2609353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8"/>
          <p:cNvSpPr txBox="1">
            <a:spLocks noGrp="1"/>
          </p:cNvSpPr>
          <p:nvPr>
            <p:ph type="title"/>
          </p:nvPr>
        </p:nvSpPr>
        <p:spPr>
          <a:xfrm>
            <a:off x="2101433" y="116379"/>
            <a:ext cx="4922822" cy="640200"/>
          </a:xfrm>
          <a:prstGeom prst="rect">
            <a:avLst/>
          </a:prstGeom>
          <a:ln>
            <a:solidFill>
              <a:schemeClr val="tx1"/>
            </a:solid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t>TABLE OF CONTENTS</a:t>
            </a:r>
          </a:p>
        </p:txBody>
      </p:sp>
      <p:sp>
        <p:nvSpPr>
          <p:cNvPr id="534" name="Google Shape;534;p38"/>
          <p:cNvSpPr txBox="1">
            <a:spLocks noGrp="1"/>
          </p:cNvSpPr>
          <p:nvPr>
            <p:ph type="title" idx="5"/>
          </p:nvPr>
        </p:nvSpPr>
        <p:spPr>
          <a:xfrm>
            <a:off x="342342" y="861120"/>
            <a:ext cx="914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535" name="Google Shape;535;p38"/>
          <p:cNvSpPr txBox="1">
            <a:spLocks noGrp="1"/>
          </p:cNvSpPr>
          <p:nvPr>
            <p:ph type="title" idx="6"/>
          </p:nvPr>
        </p:nvSpPr>
        <p:spPr>
          <a:xfrm>
            <a:off x="342342" y="2484957"/>
            <a:ext cx="914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536" name="Google Shape;536;p38"/>
          <p:cNvSpPr txBox="1">
            <a:spLocks noGrp="1"/>
          </p:cNvSpPr>
          <p:nvPr>
            <p:ph type="title" idx="7"/>
          </p:nvPr>
        </p:nvSpPr>
        <p:spPr>
          <a:xfrm>
            <a:off x="342342" y="1673159"/>
            <a:ext cx="914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537" name="Google Shape;537;p38"/>
          <p:cNvSpPr txBox="1">
            <a:spLocks noGrp="1"/>
          </p:cNvSpPr>
          <p:nvPr>
            <p:ph type="title" idx="8"/>
          </p:nvPr>
        </p:nvSpPr>
        <p:spPr>
          <a:xfrm>
            <a:off x="342342" y="3296755"/>
            <a:ext cx="914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538" name="Google Shape;538;p38"/>
          <p:cNvSpPr txBox="1">
            <a:spLocks noGrp="1"/>
          </p:cNvSpPr>
          <p:nvPr>
            <p:ph type="subTitle" idx="9"/>
          </p:nvPr>
        </p:nvSpPr>
        <p:spPr>
          <a:xfrm>
            <a:off x="1050040" y="907080"/>
            <a:ext cx="27432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Introduction</a:t>
            </a:r>
            <a:endParaRPr sz="2000" dirty="0"/>
          </a:p>
        </p:txBody>
      </p:sp>
      <p:sp>
        <p:nvSpPr>
          <p:cNvPr id="2" name="Google Shape;537;p38">
            <a:extLst>
              <a:ext uri="{FF2B5EF4-FFF2-40B4-BE49-F238E27FC236}">
                <a16:creationId xmlns:a16="http://schemas.microsoft.com/office/drawing/2014/main" id="{54E45E52-CA60-2159-23A6-70A206E413CB}"/>
              </a:ext>
            </a:extLst>
          </p:cNvPr>
          <p:cNvSpPr txBox="1">
            <a:spLocks/>
          </p:cNvSpPr>
          <p:nvPr/>
        </p:nvSpPr>
        <p:spPr>
          <a:xfrm>
            <a:off x="342342" y="4108553"/>
            <a:ext cx="9144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Work Sans SemiBold"/>
              <a:buNone/>
              <a:defRPr sz="3500" b="0" i="0" u="none" strike="noStrike" cap="none">
                <a:solidFill>
                  <a:schemeClr val="lt2"/>
                </a:solidFill>
                <a:latin typeface="Work Sans SemiBold"/>
                <a:ea typeface="Work Sans SemiBold"/>
                <a:cs typeface="Work Sans SemiBold"/>
                <a:sym typeface="Work Sans SemiBold"/>
              </a:defRPr>
            </a:lvl1pPr>
            <a:lvl2pPr marR="0" lvl="1"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2pPr>
            <a:lvl3pPr marR="0" lvl="2"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3pPr>
            <a:lvl4pPr marR="0" lvl="3"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4pPr>
            <a:lvl5pPr marR="0" lvl="4"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5pPr>
            <a:lvl6pPr marR="0" lvl="5"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6pPr>
            <a:lvl7pPr marR="0" lvl="6"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7pPr>
            <a:lvl8pPr marR="0" lvl="7"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8pPr>
            <a:lvl9pPr marR="0" lvl="8"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9pPr>
          </a:lstStyle>
          <a:p>
            <a:r>
              <a:rPr lang="en" dirty="0"/>
              <a:t>05</a:t>
            </a:r>
          </a:p>
        </p:txBody>
      </p:sp>
      <p:sp>
        <p:nvSpPr>
          <p:cNvPr id="7" name="Google Shape;536;p38">
            <a:extLst>
              <a:ext uri="{FF2B5EF4-FFF2-40B4-BE49-F238E27FC236}">
                <a16:creationId xmlns:a16="http://schemas.microsoft.com/office/drawing/2014/main" id="{69E05D96-D817-62DF-53DE-083DBC247629}"/>
              </a:ext>
            </a:extLst>
          </p:cNvPr>
          <p:cNvSpPr txBox="1">
            <a:spLocks/>
          </p:cNvSpPr>
          <p:nvPr/>
        </p:nvSpPr>
        <p:spPr>
          <a:xfrm>
            <a:off x="4300719" y="4058580"/>
            <a:ext cx="717531"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Work Sans SemiBold"/>
              <a:buNone/>
              <a:defRPr sz="3500" b="0" i="0" u="none" strike="noStrike" cap="none">
                <a:solidFill>
                  <a:schemeClr val="lt2"/>
                </a:solidFill>
                <a:latin typeface="Work Sans SemiBold"/>
                <a:ea typeface="Work Sans SemiBold"/>
                <a:cs typeface="Work Sans SemiBold"/>
                <a:sym typeface="Work Sans SemiBold"/>
              </a:defRPr>
            </a:lvl1pPr>
            <a:lvl2pPr marR="0" lvl="1"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2pPr>
            <a:lvl3pPr marR="0" lvl="2"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3pPr>
            <a:lvl4pPr marR="0" lvl="3"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4pPr>
            <a:lvl5pPr marR="0" lvl="4"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5pPr>
            <a:lvl6pPr marR="0" lvl="5"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6pPr>
            <a:lvl7pPr marR="0" lvl="6"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7pPr>
            <a:lvl8pPr marR="0" lvl="7"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8pPr>
            <a:lvl9pPr marR="0" lvl="8"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9pPr>
          </a:lstStyle>
          <a:p>
            <a:r>
              <a:rPr lang="en" dirty="0"/>
              <a:t>10</a:t>
            </a:r>
          </a:p>
        </p:txBody>
      </p:sp>
      <p:sp>
        <p:nvSpPr>
          <p:cNvPr id="8" name="Google Shape;536;p38">
            <a:extLst>
              <a:ext uri="{FF2B5EF4-FFF2-40B4-BE49-F238E27FC236}">
                <a16:creationId xmlns:a16="http://schemas.microsoft.com/office/drawing/2014/main" id="{CE82E664-EE9F-BB8A-019E-00DE6E29AEA2}"/>
              </a:ext>
            </a:extLst>
          </p:cNvPr>
          <p:cNvSpPr txBox="1">
            <a:spLocks/>
          </p:cNvSpPr>
          <p:nvPr/>
        </p:nvSpPr>
        <p:spPr>
          <a:xfrm>
            <a:off x="4228542" y="3248809"/>
            <a:ext cx="9144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Work Sans SemiBold"/>
              <a:buNone/>
              <a:defRPr sz="3500" b="0" i="0" u="none" strike="noStrike" cap="none">
                <a:solidFill>
                  <a:schemeClr val="lt2"/>
                </a:solidFill>
                <a:latin typeface="Work Sans SemiBold"/>
                <a:ea typeface="Work Sans SemiBold"/>
                <a:cs typeface="Work Sans SemiBold"/>
                <a:sym typeface="Work Sans SemiBold"/>
              </a:defRPr>
            </a:lvl1pPr>
            <a:lvl2pPr marR="0" lvl="1"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2pPr>
            <a:lvl3pPr marR="0" lvl="2"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3pPr>
            <a:lvl4pPr marR="0" lvl="3"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4pPr>
            <a:lvl5pPr marR="0" lvl="4"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5pPr>
            <a:lvl6pPr marR="0" lvl="5"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6pPr>
            <a:lvl7pPr marR="0" lvl="6"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7pPr>
            <a:lvl8pPr marR="0" lvl="7"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8pPr>
            <a:lvl9pPr marR="0" lvl="8"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9pPr>
          </a:lstStyle>
          <a:p>
            <a:r>
              <a:rPr lang="en" dirty="0"/>
              <a:t>09</a:t>
            </a:r>
          </a:p>
        </p:txBody>
      </p:sp>
      <p:sp>
        <p:nvSpPr>
          <p:cNvPr id="9" name="Google Shape;536;p38">
            <a:extLst>
              <a:ext uri="{FF2B5EF4-FFF2-40B4-BE49-F238E27FC236}">
                <a16:creationId xmlns:a16="http://schemas.microsoft.com/office/drawing/2014/main" id="{DA6FE625-3DF5-5842-25E3-36EAA7C790C1}"/>
              </a:ext>
            </a:extLst>
          </p:cNvPr>
          <p:cNvSpPr txBox="1">
            <a:spLocks/>
          </p:cNvSpPr>
          <p:nvPr/>
        </p:nvSpPr>
        <p:spPr>
          <a:xfrm>
            <a:off x="4228542" y="2479043"/>
            <a:ext cx="9144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Work Sans SemiBold"/>
              <a:buNone/>
              <a:defRPr sz="3500" b="0" i="0" u="none" strike="noStrike" cap="none">
                <a:solidFill>
                  <a:schemeClr val="lt2"/>
                </a:solidFill>
                <a:latin typeface="Work Sans SemiBold"/>
                <a:ea typeface="Work Sans SemiBold"/>
                <a:cs typeface="Work Sans SemiBold"/>
                <a:sym typeface="Work Sans SemiBold"/>
              </a:defRPr>
            </a:lvl1pPr>
            <a:lvl2pPr marR="0" lvl="1"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2pPr>
            <a:lvl3pPr marR="0" lvl="2"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3pPr>
            <a:lvl4pPr marR="0" lvl="3"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4pPr>
            <a:lvl5pPr marR="0" lvl="4"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5pPr>
            <a:lvl6pPr marR="0" lvl="5"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6pPr>
            <a:lvl7pPr marR="0" lvl="6"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7pPr>
            <a:lvl8pPr marR="0" lvl="7"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8pPr>
            <a:lvl9pPr marR="0" lvl="8"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9pPr>
          </a:lstStyle>
          <a:p>
            <a:r>
              <a:rPr lang="en" dirty="0"/>
              <a:t>08</a:t>
            </a:r>
          </a:p>
        </p:txBody>
      </p:sp>
      <p:sp>
        <p:nvSpPr>
          <p:cNvPr id="10" name="Google Shape;536;p38">
            <a:extLst>
              <a:ext uri="{FF2B5EF4-FFF2-40B4-BE49-F238E27FC236}">
                <a16:creationId xmlns:a16="http://schemas.microsoft.com/office/drawing/2014/main" id="{38B1668E-F431-1BF0-6569-C391F282A13C}"/>
              </a:ext>
            </a:extLst>
          </p:cNvPr>
          <p:cNvSpPr txBox="1">
            <a:spLocks/>
          </p:cNvSpPr>
          <p:nvPr/>
        </p:nvSpPr>
        <p:spPr>
          <a:xfrm>
            <a:off x="4228542" y="1673159"/>
            <a:ext cx="9144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Work Sans SemiBold"/>
              <a:buNone/>
              <a:defRPr sz="3500" b="0" i="0" u="none" strike="noStrike" cap="none">
                <a:solidFill>
                  <a:schemeClr val="lt2"/>
                </a:solidFill>
                <a:latin typeface="Work Sans SemiBold"/>
                <a:ea typeface="Work Sans SemiBold"/>
                <a:cs typeface="Work Sans SemiBold"/>
                <a:sym typeface="Work Sans SemiBold"/>
              </a:defRPr>
            </a:lvl1pPr>
            <a:lvl2pPr marR="0" lvl="1"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2pPr>
            <a:lvl3pPr marR="0" lvl="2"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3pPr>
            <a:lvl4pPr marR="0" lvl="3"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4pPr>
            <a:lvl5pPr marR="0" lvl="4"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5pPr>
            <a:lvl6pPr marR="0" lvl="5"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6pPr>
            <a:lvl7pPr marR="0" lvl="6"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7pPr>
            <a:lvl8pPr marR="0" lvl="7"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8pPr>
            <a:lvl9pPr marR="0" lvl="8"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9pPr>
          </a:lstStyle>
          <a:p>
            <a:r>
              <a:rPr lang="en" dirty="0"/>
              <a:t>07</a:t>
            </a:r>
          </a:p>
        </p:txBody>
      </p:sp>
      <p:sp>
        <p:nvSpPr>
          <p:cNvPr id="11" name="Google Shape;536;p38">
            <a:extLst>
              <a:ext uri="{FF2B5EF4-FFF2-40B4-BE49-F238E27FC236}">
                <a16:creationId xmlns:a16="http://schemas.microsoft.com/office/drawing/2014/main" id="{7A8E2C78-77B0-9D09-EA8B-2DC424CA3C72}"/>
              </a:ext>
            </a:extLst>
          </p:cNvPr>
          <p:cNvSpPr txBox="1">
            <a:spLocks/>
          </p:cNvSpPr>
          <p:nvPr/>
        </p:nvSpPr>
        <p:spPr>
          <a:xfrm>
            <a:off x="4228542" y="861120"/>
            <a:ext cx="9144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Work Sans SemiBold"/>
              <a:buNone/>
              <a:defRPr sz="3500" b="0" i="0" u="none" strike="noStrike" cap="none">
                <a:solidFill>
                  <a:schemeClr val="lt2"/>
                </a:solidFill>
                <a:latin typeface="Work Sans SemiBold"/>
                <a:ea typeface="Work Sans SemiBold"/>
                <a:cs typeface="Work Sans SemiBold"/>
                <a:sym typeface="Work Sans SemiBold"/>
              </a:defRPr>
            </a:lvl1pPr>
            <a:lvl2pPr marR="0" lvl="1"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2pPr>
            <a:lvl3pPr marR="0" lvl="2"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3pPr>
            <a:lvl4pPr marR="0" lvl="3"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4pPr>
            <a:lvl5pPr marR="0" lvl="4"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5pPr>
            <a:lvl6pPr marR="0" lvl="5"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6pPr>
            <a:lvl7pPr marR="0" lvl="6"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7pPr>
            <a:lvl8pPr marR="0" lvl="7"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8pPr>
            <a:lvl9pPr marR="0" lvl="8" algn="l" rtl="0">
              <a:lnSpc>
                <a:spcPct val="100000"/>
              </a:lnSpc>
              <a:spcBef>
                <a:spcPts val="0"/>
              </a:spcBef>
              <a:spcAft>
                <a:spcPts val="0"/>
              </a:spcAft>
              <a:buClr>
                <a:schemeClr val="dk1"/>
              </a:buClr>
              <a:buSzPts val="3000"/>
              <a:buFont typeface="Work Sans SemiBold"/>
              <a:buNone/>
              <a:defRPr sz="3000" b="0" i="0" u="none" strike="noStrike" cap="none">
                <a:solidFill>
                  <a:schemeClr val="dk1"/>
                </a:solidFill>
                <a:latin typeface="Work Sans SemiBold"/>
                <a:ea typeface="Work Sans SemiBold"/>
                <a:cs typeface="Work Sans SemiBold"/>
                <a:sym typeface="Work Sans SemiBold"/>
              </a:defRPr>
            </a:lvl9pPr>
          </a:lstStyle>
          <a:p>
            <a:r>
              <a:rPr lang="en" dirty="0"/>
              <a:t>06</a:t>
            </a:r>
          </a:p>
        </p:txBody>
      </p:sp>
      <p:sp>
        <p:nvSpPr>
          <p:cNvPr id="22" name="Google Shape;538;p38">
            <a:extLst>
              <a:ext uri="{FF2B5EF4-FFF2-40B4-BE49-F238E27FC236}">
                <a16:creationId xmlns:a16="http://schemas.microsoft.com/office/drawing/2014/main" id="{29D0145A-EF75-C7FB-914E-9A14D310455F}"/>
              </a:ext>
            </a:extLst>
          </p:cNvPr>
          <p:cNvSpPr txBox="1">
            <a:spLocks/>
          </p:cNvSpPr>
          <p:nvPr/>
        </p:nvSpPr>
        <p:spPr>
          <a:xfrm>
            <a:off x="1050040" y="1701832"/>
            <a:ext cx="2743200"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0" i="0" u="none" strike="noStrike" cap="none">
                <a:solidFill>
                  <a:schemeClr val="dk1"/>
                </a:solidFill>
                <a:latin typeface="Work Sans SemiBold"/>
                <a:ea typeface="Work Sans SemiBold"/>
                <a:cs typeface="Work Sans SemiBold"/>
                <a:sym typeface="Work Sans SemiBol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2000" dirty="0"/>
              <a:t>Problem Statement</a:t>
            </a:r>
          </a:p>
        </p:txBody>
      </p:sp>
      <p:sp>
        <p:nvSpPr>
          <p:cNvPr id="23" name="Google Shape;538;p38">
            <a:extLst>
              <a:ext uri="{FF2B5EF4-FFF2-40B4-BE49-F238E27FC236}">
                <a16:creationId xmlns:a16="http://schemas.microsoft.com/office/drawing/2014/main" id="{91429C60-113B-89AC-8FC9-0DD31D84CF84}"/>
              </a:ext>
            </a:extLst>
          </p:cNvPr>
          <p:cNvSpPr txBox="1">
            <a:spLocks/>
          </p:cNvSpPr>
          <p:nvPr/>
        </p:nvSpPr>
        <p:spPr>
          <a:xfrm>
            <a:off x="1050040" y="2496584"/>
            <a:ext cx="2743200"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0" i="0" u="none" strike="noStrike" cap="none">
                <a:solidFill>
                  <a:schemeClr val="dk1"/>
                </a:solidFill>
                <a:latin typeface="Work Sans SemiBold"/>
                <a:ea typeface="Work Sans SemiBold"/>
                <a:cs typeface="Work Sans SemiBold"/>
                <a:sym typeface="Work Sans SemiBol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2000" dirty="0"/>
              <a:t>Objectives</a:t>
            </a:r>
          </a:p>
        </p:txBody>
      </p:sp>
      <p:sp>
        <p:nvSpPr>
          <p:cNvPr id="24" name="Google Shape;538;p38">
            <a:extLst>
              <a:ext uri="{FF2B5EF4-FFF2-40B4-BE49-F238E27FC236}">
                <a16:creationId xmlns:a16="http://schemas.microsoft.com/office/drawing/2014/main" id="{2B89544E-CD74-36F0-DBE5-3BE04BB00BC1}"/>
              </a:ext>
            </a:extLst>
          </p:cNvPr>
          <p:cNvSpPr txBox="1">
            <a:spLocks/>
          </p:cNvSpPr>
          <p:nvPr/>
        </p:nvSpPr>
        <p:spPr>
          <a:xfrm>
            <a:off x="1050040" y="3345582"/>
            <a:ext cx="2743200"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0" i="0" u="none" strike="noStrike" cap="none">
                <a:solidFill>
                  <a:schemeClr val="dk1"/>
                </a:solidFill>
                <a:latin typeface="Work Sans SemiBold"/>
                <a:ea typeface="Work Sans SemiBold"/>
                <a:cs typeface="Work Sans SemiBold"/>
                <a:sym typeface="Work Sans SemiBol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2000" dirty="0"/>
              <a:t>Data Description</a:t>
            </a:r>
          </a:p>
        </p:txBody>
      </p:sp>
      <p:sp>
        <p:nvSpPr>
          <p:cNvPr id="25" name="Google Shape;538;p38">
            <a:extLst>
              <a:ext uri="{FF2B5EF4-FFF2-40B4-BE49-F238E27FC236}">
                <a16:creationId xmlns:a16="http://schemas.microsoft.com/office/drawing/2014/main" id="{AE6BEF05-F19A-48D3-FD24-B8F0443D5D16}"/>
              </a:ext>
            </a:extLst>
          </p:cNvPr>
          <p:cNvSpPr txBox="1">
            <a:spLocks/>
          </p:cNvSpPr>
          <p:nvPr/>
        </p:nvSpPr>
        <p:spPr>
          <a:xfrm>
            <a:off x="1048365" y="4108553"/>
            <a:ext cx="2743200"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0" i="0" u="none" strike="noStrike" cap="none">
                <a:solidFill>
                  <a:schemeClr val="dk1"/>
                </a:solidFill>
                <a:latin typeface="Work Sans SemiBold"/>
                <a:ea typeface="Work Sans SemiBold"/>
                <a:cs typeface="Work Sans SemiBold"/>
                <a:sym typeface="Work Sans SemiBol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2000" dirty="0"/>
              <a:t>Methodologies</a:t>
            </a:r>
          </a:p>
        </p:txBody>
      </p:sp>
      <p:sp>
        <p:nvSpPr>
          <p:cNvPr id="26" name="Google Shape;538;p38">
            <a:extLst>
              <a:ext uri="{FF2B5EF4-FFF2-40B4-BE49-F238E27FC236}">
                <a16:creationId xmlns:a16="http://schemas.microsoft.com/office/drawing/2014/main" id="{3C2137AB-9546-C7C6-67E4-E20813E506CD}"/>
              </a:ext>
            </a:extLst>
          </p:cNvPr>
          <p:cNvSpPr txBox="1">
            <a:spLocks/>
          </p:cNvSpPr>
          <p:nvPr/>
        </p:nvSpPr>
        <p:spPr>
          <a:xfrm>
            <a:off x="5018251" y="861120"/>
            <a:ext cx="2743200"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0" i="0" u="none" strike="noStrike" cap="none">
                <a:solidFill>
                  <a:schemeClr val="dk1"/>
                </a:solidFill>
                <a:latin typeface="Work Sans SemiBold"/>
                <a:ea typeface="Work Sans SemiBold"/>
                <a:cs typeface="Work Sans SemiBold"/>
                <a:sym typeface="Work Sans SemiBol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2000" dirty="0"/>
              <a:t>Data Analysis</a:t>
            </a:r>
          </a:p>
        </p:txBody>
      </p:sp>
      <p:sp>
        <p:nvSpPr>
          <p:cNvPr id="27" name="Google Shape;538;p38">
            <a:extLst>
              <a:ext uri="{FF2B5EF4-FFF2-40B4-BE49-F238E27FC236}">
                <a16:creationId xmlns:a16="http://schemas.microsoft.com/office/drawing/2014/main" id="{B82E082D-AF3D-C4D8-32A1-5920CD90080B}"/>
              </a:ext>
            </a:extLst>
          </p:cNvPr>
          <p:cNvSpPr txBox="1">
            <a:spLocks/>
          </p:cNvSpPr>
          <p:nvPr/>
        </p:nvSpPr>
        <p:spPr>
          <a:xfrm>
            <a:off x="5018251" y="1668086"/>
            <a:ext cx="2743200"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0" i="0" u="none" strike="noStrike" cap="none">
                <a:solidFill>
                  <a:schemeClr val="dk1"/>
                </a:solidFill>
                <a:latin typeface="Work Sans SemiBold"/>
                <a:ea typeface="Work Sans SemiBold"/>
                <a:cs typeface="Work Sans SemiBold"/>
                <a:sym typeface="Work Sans SemiBol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2000" dirty="0"/>
              <a:t>Predictive Models</a:t>
            </a:r>
          </a:p>
        </p:txBody>
      </p:sp>
      <p:sp>
        <p:nvSpPr>
          <p:cNvPr id="28" name="Google Shape;538;p38">
            <a:extLst>
              <a:ext uri="{FF2B5EF4-FFF2-40B4-BE49-F238E27FC236}">
                <a16:creationId xmlns:a16="http://schemas.microsoft.com/office/drawing/2014/main" id="{E264CF24-A8C9-62E5-2BB2-19762C4C427B}"/>
              </a:ext>
            </a:extLst>
          </p:cNvPr>
          <p:cNvSpPr txBox="1">
            <a:spLocks/>
          </p:cNvSpPr>
          <p:nvPr/>
        </p:nvSpPr>
        <p:spPr>
          <a:xfrm>
            <a:off x="5018250" y="2472888"/>
            <a:ext cx="3096491"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0" i="0" u="none" strike="noStrike" cap="none">
                <a:solidFill>
                  <a:schemeClr val="dk1"/>
                </a:solidFill>
                <a:latin typeface="Work Sans SemiBold"/>
                <a:ea typeface="Work Sans SemiBold"/>
                <a:cs typeface="Work Sans SemiBold"/>
                <a:sym typeface="Work Sans SemiBol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2000" dirty="0"/>
              <a:t>Performance Analysis</a:t>
            </a:r>
          </a:p>
        </p:txBody>
      </p:sp>
      <p:sp>
        <p:nvSpPr>
          <p:cNvPr id="29" name="Google Shape;538;p38">
            <a:extLst>
              <a:ext uri="{FF2B5EF4-FFF2-40B4-BE49-F238E27FC236}">
                <a16:creationId xmlns:a16="http://schemas.microsoft.com/office/drawing/2014/main" id="{BF957E22-B5E4-99DD-47E9-CC5D8601E528}"/>
              </a:ext>
            </a:extLst>
          </p:cNvPr>
          <p:cNvSpPr txBox="1">
            <a:spLocks/>
          </p:cNvSpPr>
          <p:nvPr/>
        </p:nvSpPr>
        <p:spPr>
          <a:xfrm>
            <a:off x="5018250" y="3284927"/>
            <a:ext cx="3502294"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0" i="0" u="none" strike="noStrike" cap="none">
                <a:solidFill>
                  <a:schemeClr val="dk1"/>
                </a:solidFill>
                <a:latin typeface="Work Sans SemiBold"/>
                <a:ea typeface="Work Sans SemiBold"/>
                <a:cs typeface="Work Sans SemiBold"/>
                <a:sym typeface="Work Sans SemiBol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2000" dirty="0"/>
              <a:t>Business Implications</a:t>
            </a:r>
          </a:p>
        </p:txBody>
      </p:sp>
      <p:sp>
        <p:nvSpPr>
          <p:cNvPr id="30" name="Google Shape;538;p38">
            <a:extLst>
              <a:ext uri="{FF2B5EF4-FFF2-40B4-BE49-F238E27FC236}">
                <a16:creationId xmlns:a16="http://schemas.microsoft.com/office/drawing/2014/main" id="{122D91B3-8DB8-DACA-F5DC-3F329D095E3F}"/>
              </a:ext>
            </a:extLst>
          </p:cNvPr>
          <p:cNvSpPr txBox="1">
            <a:spLocks/>
          </p:cNvSpPr>
          <p:nvPr/>
        </p:nvSpPr>
        <p:spPr>
          <a:xfrm>
            <a:off x="5018250" y="4084656"/>
            <a:ext cx="3502294"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0" i="0" u="none" strike="noStrike" cap="none">
                <a:solidFill>
                  <a:schemeClr val="dk1"/>
                </a:solidFill>
                <a:latin typeface="Work Sans SemiBold"/>
                <a:ea typeface="Work Sans SemiBold"/>
                <a:cs typeface="Work Sans SemiBold"/>
                <a:sym typeface="Work Sans SemiBold"/>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2000" dirty="0"/>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37"/>
          <p:cNvSpPr txBox="1">
            <a:spLocks noGrp="1"/>
          </p:cNvSpPr>
          <p:nvPr>
            <p:ph type="title"/>
          </p:nvPr>
        </p:nvSpPr>
        <p:spPr>
          <a:xfrm>
            <a:off x="720000" y="361898"/>
            <a:ext cx="77040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INTRODUCTION </a:t>
            </a:r>
          </a:p>
        </p:txBody>
      </p:sp>
      <p:sp>
        <p:nvSpPr>
          <p:cNvPr id="522" name="Google Shape;522;p37"/>
          <p:cNvSpPr txBox="1"/>
          <p:nvPr/>
        </p:nvSpPr>
        <p:spPr>
          <a:xfrm>
            <a:off x="720000" y="1228824"/>
            <a:ext cx="7704000" cy="3024199"/>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US" sz="1200" dirty="0">
                <a:solidFill>
                  <a:srgbClr val="191919"/>
                </a:solidFill>
                <a:latin typeface="Albert Sans"/>
                <a:ea typeface="Albert Sans"/>
                <a:cs typeface="Albert Sans"/>
                <a:sym typeface="Albert Sans"/>
              </a:rPr>
              <a:t>The need for understanding human activities is growing in healthcare, elder care support, rehabilitation assistance, diabetes and cognitive disorders.</a:t>
            </a:r>
          </a:p>
          <a:p>
            <a:pPr marL="0" lvl="0" indent="0" algn="l" rtl="0">
              <a:spcBef>
                <a:spcPts val="0"/>
              </a:spcBef>
              <a:spcAft>
                <a:spcPts val="0"/>
              </a:spcAft>
              <a:buNone/>
            </a:pPr>
            <a:endParaRPr lang="en-US" sz="1200" dirty="0">
              <a:solidFill>
                <a:srgbClr val="191919"/>
              </a:solidFill>
              <a:latin typeface="Albert Sans"/>
              <a:ea typeface="Albert Sans"/>
              <a:cs typeface="Albert Sans"/>
              <a:sym typeface="Albert Sans"/>
            </a:endParaRPr>
          </a:p>
          <a:p>
            <a:pPr marL="0" lvl="0" indent="0" algn="l" rtl="0">
              <a:spcBef>
                <a:spcPts val="0"/>
              </a:spcBef>
              <a:spcAft>
                <a:spcPts val="0"/>
              </a:spcAft>
              <a:buNone/>
            </a:pPr>
            <a:r>
              <a:rPr lang="en-US" sz="1200" dirty="0">
                <a:solidFill>
                  <a:srgbClr val="191919"/>
                </a:solidFill>
                <a:latin typeface="Albert Sans"/>
                <a:ea typeface="Albert Sans"/>
                <a:cs typeface="Albert Sans"/>
                <a:sym typeface="Albert Sans"/>
              </a:rPr>
              <a:t>Sensors can help caretakers record and monitor patients all the time and report automatically when any abnormal behavior is detected, saving resources.</a:t>
            </a:r>
          </a:p>
          <a:p>
            <a:pPr marL="0" lvl="0" indent="0" algn="l" rtl="0">
              <a:spcBef>
                <a:spcPts val="0"/>
              </a:spcBef>
              <a:spcAft>
                <a:spcPts val="0"/>
              </a:spcAft>
              <a:buNone/>
            </a:pPr>
            <a:endParaRPr lang="en-US" sz="1200" dirty="0">
              <a:solidFill>
                <a:srgbClr val="191919"/>
              </a:solidFill>
              <a:latin typeface="Albert Sans"/>
              <a:ea typeface="Albert Sans"/>
              <a:cs typeface="Albert Sans"/>
              <a:sym typeface="Albert Sans"/>
            </a:endParaRPr>
          </a:p>
          <a:p>
            <a:pPr marL="0" lvl="0" indent="0" algn="l" rtl="0">
              <a:spcBef>
                <a:spcPts val="0"/>
              </a:spcBef>
              <a:spcAft>
                <a:spcPts val="0"/>
              </a:spcAft>
              <a:buNone/>
            </a:pPr>
            <a:r>
              <a:rPr lang="en-US" sz="1200" dirty="0">
                <a:solidFill>
                  <a:srgbClr val="191919"/>
                </a:solidFill>
                <a:latin typeface="Albert Sans"/>
                <a:ea typeface="Albert Sans"/>
                <a:cs typeface="Albert Sans"/>
                <a:sym typeface="Albert Sans"/>
              </a:rPr>
              <a:t>Low-cost smartphones, smart watches used as sensors to identify human activities, taking advantage of the growing popularity and computational power of smartphones.</a:t>
            </a:r>
          </a:p>
          <a:p>
            <a:pPr marL="0" lvl="0" indent="0" algn="l" rtl="0">
              <a:spcBef>
                <a:spcPts val="0"/>
              </a:spcBef>
              <a:spcAft>
                <a:spcPts val="0"/>
              </a:spcAft>
              <a:buNone/>
            </a:pPr>
            <a:endParaRPr lang="en-US" sz="1200" dirty="0">
              <a:solidFill>
                <a:srgbClr val="191919"/>
              </a:solidFill>
              <a:latin typeface="Albert Sans"/>
              <a:ea typeface="Albert Sans"/>
              <a:cs typeface="Albert Sans"/>
              <a:sym typeface="Albert Sans"/>
            </a:endParaRPr>
          </a:p>
          <a:p>
            <a:pPr marL="0" lvl="0" indent="0" algn="l" rtl="0">
              <a:spcBef>
                <a:spcPts val="0"/>
              </a:spcBef>
              <a:spcAft>
                <a:spcPts val="0"/>
              </a:spcAft>
              <a:buNone/>
            </a:pPr>
            <a:r>
              <a:rPr lang="en-US" sz="1200" dirty="0">
                <a:solidFill>
                  <a:srgbClr val="191919"/>
                </a:solidFill>
                <a:latin typeface="Albert Sans"/>
                <a:ea typeface="Albert Sans"/>
                <a:cs typeface="Albert Sans"/>
                <a:sym typeface="Albert Sans"/>
              </a:rPr>
              <a:t>The system only uses readings from a 3-dimensional accelerometer as gyroscope is not easily accessible in cell-phones.</a:t>
            </a:r>
          </a:p>
          <a:p>
            <a:pPr marL="0" lvl="0" indent="0" algn="l" rtl="0">
              <a:spcBef>
                <a:spcPts val="0"/>
              </a:spcBef>
              <a:spcAft>
                <a:spcPts val="0"/>
              </a:spcAft>
              <a:buNone/>
            </a:pPr>
            <a:endParaRPr lang="en-US" sz="1200" dirty="0">
              <a:solidFill>
                <a:srgbClr val="191919"/>
              </a:solidFill>
              <a:latin typeface="Albert Sans"/>
              <a:ea typeface="Albert Sans"/>
              <a:cs typeface="Albert Sans"/>
              <a:sym typeface="Albert Sans"/>
            </a:endParaRPr>
          </a:p>
          <a:p>
            <a:pPr marL="0" lvl="0" indent="0" algn="l" rtl="0">
              <a:spcBef>
                <a:spcPts val="0"/>
              </a:spcBef>
              <a:spcAft>
                <a:spcPts val="0"/>
              </a:spcAft>
              <a:buNone/>
            </a:pPr>
            <a:r>
              <a:rPr lang="en-US" sz="1200" dirty="0">
                <a:solidFill>
                  <a:srgbClr val="191919"/>
                </a:solidFill>
                <a:latin typeface="Albert Sans"/>
                <a:ea typeface="Albert Sans"/>
                <a:cs typeface="Albert Sans"/>
                <a:sym typeface="Albert Sans"/>
              </a:rPr>
              <a:t>The constraints of attaching sensors to fixed body positions with fixed device orientation have been relaxed.</a:t>
            </a:r>
          </a:p>
          <a:p>
            <a:pPr marL="0" lvl="0" indent="0" algn="l" rtl="0">
              <a:spcBef>
                <a:spcPts val="0"/>
              </a:spcBef>
              <a:spcAft>
                <a:spcPts val="0"/>
              </a:spcAft>
              <a:buNone/>
            </a:pPr>
            <a:r>
              <a:rPr lang="en-US" sz="1200" dirty="0">
                <a:solidFill>
                  <a:srgbClr val="191919"/>
                </a:solidFill>
                <a:latin typeface="Albert Sans"/>
                <a:ea typeface="Albert Sans"/>
                <a:cs typeface="Albert Sans"/>
                <a:sym typeface="Albert Sans"/>
              </a:rPr>
              <a:t>Other applications could be in security in surveillance camera, to mark and alarm suspicious objects or behavior.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41"/>
          <p:cNvSpPr txBox="1">
            <a:spLocks noGrp="1"/>
          </p:cNvSpPr>
          <p:nvPr>
            <p:ph type="title"/>
          </p:nvPr>
        </p:nvSpPr>
        <p:spPr>
          <a:xfrm>
            <a:off x="720000" y="367151"/>
            <a:ext cx="77040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 STATEMENT</a:t>
            </a:r>
            <a:endParaRPr dirty="0"/>
          </a:p>
        </p:txBody>
      </p:sp>
      <p:sp>
        <p:nvSpPr>
          <p:cNvPr id="860" name="Google Shape;860;p41"/>
          <p:cNvSpPr txBox="1">
            <a:spLocks noGrp="1"/>
          </p:cNvSpPr>
          <p:nvPr>
            <p:ph type="subTitle" idx="2"/>
          </p:nvPr>
        </p:nvSpPr>
        <p:spPr>
          <a:xfrm>
            <a:off x="720000" y="1351462"/>
            <a:ext cx="7704000" cy="2229938"/>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The problem addressed in this project is the accurate recognition and classification of human activities using sensor data collected from wearable devices or other sources. </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This is a challenging task due to the complexity and variability of human activities, as well as the noise and uncertainty inherent in sensor data.</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The challenge arises as there is no explicit approach to deduce human actions from sensor information in a general manner. </a:t>
            </a:r>
            <a:endParaRPr dirty="0"/>
          </a:p>
        </p:txBody>
      </p:sp>
      <p:pic>
        <p:nvPicPr>
          <p:cNvPr id="923" name="Picture 922">
            <a:extLst>
              <a:ext uri="{FF2B5EF4-FFF2-40B4-BE49-F238E27FC236}">
                <a16:creationId xmlns:a16="http://schemas.microsoft.com/office/drawing/2014/main" id="{425142AA-90C0-5DF2-806C-EC37ECA532B5}"/>
              </a:ext>
            </a:extLst>
          </p:cNvPr>
          <p:cNvPicPr>
            <a:picLocks noChangeAspect="1"/>
          </p:cNvPicPr>
          <p:nvPr/>
        </p:nvPicPr>
        <p:blipFill>
          <a:blip r:embed="rId3"/>
          <a:stretch>
            <a:fillRect/>
          </a:stretch>
        </p:blipFill>
        <p:spPr>
          <a:xfrm>
            <a:off x="4987636" y="3390379"/>
            <a:ext cx="2784764" cy="121833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42"/>
          <p:cNvSpPr txBox="1">
            <a:spLocks noGrp="1"/>
          </p:cNvSpPr>
          <p:nvPr>
            <p:ph type="title"/>
          </p:nvPr>
        </p:nvSpPr>
        <p:spPr>
          <a:xfrm>
            <a:off x="720000" y="365760"/>
            <a:ext cx="77040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OBJECTIVES</a:t>
            </a:r>
            <a:endParaRPr lang="en-US" dirty="0">
              <a:solidFill>
                <a:schemeClr val="lt2"/>
              </a:solidFill>
            </a:endParaRPr>
          </a:p>
        </p:txBody>
      </p:sp>
      <p:sp>
        <p:nvSpPr>
          <p:cNvPr id="876" name="Google Shape;876;p42"/>
          <p:cNvSpPr txBox="1">
            <a:spLocks noGrp="1"/>
          </p:cNvSpPr>
          <p:nvPr>
            <p:ph type="subTitle" idx="1"/>
          </p:nvPr>
        </p:nvSpPr>
        <p:spPr>
          <a:xfrm>
            <a:off x="720000" y="1224033"/>
            <a:ext cx="7704000" cy="2849526"/>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Ø"/>
            </a:pPr>
            <a:r>
              <a:rPr lang="en-US" dirty="0"/>
              <a:t>To develop a system that accurately identifies six different human activities using data from wearable sensors.</a:t>
            </a:r>
          </a:p>
          <a:p>
            <a:pPr marL="285750" lvl="0" indent="-285750" algn="l" rtl="0">
              <a:spcBef>
                <a:spcPts val="0"/>
              </a:spcBef>
              <a:spcAft>
                <a:spcPts val="0"/>
              </a:spcAft>
              <a:buFont typeface="Wingdings" panose="05000000000000000000" pitchFamily="2" charset="2"/>
              <a:buChar char="Ø"/>
            </a:pPr>
            <a:endParaRPr lang="en-US" dirty="0"/>
          </a:p>
          <a:p>
            <a:pPr marL="285750" lvl="0" indent="-285750" algn="l" rtl="0">
              <a:spcBef>
                <a:spcPts val="0"/>
              </a:spcBef>
              <a:spcAft>
                <a:spcPts val="0"/>
              </a:spcAft>
              <a:buFont typeface="Wingdings" panose="05000000000000000000" pitchFamily="2" charset="2"/>
              <a:buChar char="Ø"/>
            </a:pPr>
            <a:r>
              <a:rPr lang="en-US" dirty="0"/>
              <a:t>To create a classification model that can effectively differentiate between walking, walking upstairs, walking downstairs, sitting, standing and laying.</a:t>
            </a:r>
          </a:p>
          <a:p>
            <a:pPr marL="285750" lvl="0" indent="-285750" algn="l" rtl="0">
              <a:spcBef>
                <a:spcPts val="0"/>
              </a:spcBef>
              <a:spcAft>
                <a:spcPts val="0"/>
              </a:spcAft>
              <a:buFont typeface="Wingdings" panose="05000000000000000000" pitchFamily="2" charset="2"/>
              <a:buChar char="Ø"/>
            </a:pPr>
            <a:endParaRPr lang="en-US" dirty="0"/>
          </a:p>
          <a:p>
            <a:pPr marL="285750" lvl="0" indent="-285750" algn="l" rtl="0">
              <a:spcBef>
                <a:spcPts val="0"/>
              </a:spcBef>
              <a:spcAft>
                <a:spcPts val="0"/>
              </a:spcAft>
              <a:buFont typeface="Wingdings" panose="05000000000000000000" pitchFamily="2" charset="2"/>
              <a:buChar char="Ø"/>
            </a:pPr>
            <a:r>
              <a:rPr lang="en-US" dirty="0"/>
              <a:t>To pre-process sensor signals to obtain features from both the time and frequency domains.</a:t>
            </a:r>
          </a:p>
          <a:p>
            <a:pPr marL="285750" lvl="0" indent="-285750" algn="l" rtl="0">
              <a:spcBef>
                <a:spcPts val="0"/>
              </a:spcBef>
              <a:spcAft>
                <a:spcPts val="0"/>
              </a:spcAft>
              <a:buFont typeface="Wingdings" panose="05000000000000000000" pitchFamily="2" charset="2"/>
              <a:buChar char="Ø"/>
            </a:pPr>
            <a:endParaRPr lang="en-US" dirty="0"/>
          </a:p>
          <a:p>
            <a:pPr marL="285750" lvl="0" indent="-285750" algn="l" rtl="0">
              <a:spcBef>
                <a:spcPts val="0"/>
              </a:spcBef>
              <a:spcAft>
                <a:spcPts val="0"/>
              </a:spcAft>
              <a:buFont typeface="Wingdings" panose="05000000000000000000" pitchFamily="2" charset="2"/>
              <a:buChar char="Ø"/>
            </a:pPr>
            <a:r>
              <a:rPr lang="en-US" dirty="0"/>
              <a:t>To evaluate the performance of the developed system using a test dataset.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44"/>
          <p:cNvSpPr txBox="1">
            <a:spLocks noGrp="1"/>
          </p:cNvSpPr>
          <p:nvPr>
            <p:ph type="title"/>
          </p:nvPr>
        </p:nvSpPr>
        <p:spPr>
          <a:xfrm>
            <a:off x="720000" y="365760"/>
            <a:ext cx="77040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DATA DESCRIPTION</a:t>
            </a:r>
          </a:p>
        </p:txBody>
      </p:sp>
      <p:sp>
        <p:nvSpPr>
          <p:cNvPr id="893" name="Google Shape;893;p44"/>
          <p:cNvSpPr txBox="1">
            <a:spLocks noGrp="1"/>
          </p:cNvSpPr>
          <p:nvPr>
            <p:ph type="subTitle" idx="3"/>
          </p:nvPr>
        </p:nvSpPr>
        <p:spPr>
          <a:xfrm>
            <a:off x="605357" y="1288473"/>
            <a:ext cx="7599712" cy="33181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Source (CSV-format):</a:t>
            </a:r>
            <a:r>
              <a:rPr lang="en-US" dirty="0">
                <a:hlinkClick r:id="rId3"/>
              </a:rPr>
              <a:t> https://www.kaggle.com/datasets/uciml/human-activity-recognition-with-smartphones</a:t>
            </a: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p:txBody>
      </p:sp>
      <p:sp>
        <p:nvSpPr>
          <p:cNvPr id="14" name="TextBox 13">
            <a:extLst>
              <a:ext uri="{FF2B5EF4-FFF2-40B4-BE49-F238E27FC236}">
                <a16:creationId xmlns:a16="http://schemas.microsoft.com/office/drawing/2014/main" id="{7A2A8B15-482C-90C7-F35F-4A3B41F6CBAF}"/>
              </a:ext>
            </a:extLst>
          </p:cNvPr>
          <p:cNvSpPr txBox="1"/>
          <p:nvPr/>
        </p:nvSpPr>
        <p:spPr>
          <a:xfrm>
            <a:off x="605357" y="2017375"/>
            <a:ext cx="4403062" cy="2677656"/>
          </a:xfrm>
          <a:prstGeom prst="rect">
            <a:avLst/>
          </a:prstGeom>
          <a:noFill/>
        </p:spPr>
        <p:txBody>
          <a:bodyPr wrap="square">
            <a:spAutoFit/>
          </a:bodyPr>
          <a:lstStyle/>
          <a:p>
            <a:r>
              <a:rPr lang="en-US" dirty="0">
                <a:latin typeface="Albert Sans" panose="020B0604020202020204" charset="0"/>
              </a:rPr>
              <a:t>For each record in the dataset the following is provided:</a:t>
            </a:r>
          </a:p>
          <a:p>
            <a:endParaRPr lang="en-US" dirty="0">
              <a:latin typeface="Albert Sans" panose="020B0604020202020204" charset="0"/>
            </a:endParaRPr>
          </a:p>
          <a:p>
            <a:pPr marL="285750" indent="-285750">
              <a:buFont typeface="Arial" panose="020B0604020202020204" pitchFamily="34" charset="0"/>
              <a:buChar char="•"/>
            </a:pPr>
            <a:r>
              <a:rPr lang="en-US" dirty="0">
                <a:latin typeface="Albert Sans" panose="020B0604020202020204" charset="0"/>
              </a:rPr>
              <a:t>Triaxial acceleration from the accelerometer (total acceleration) and the estimated body acceleration.</a:t>
            </a:r>
          </a:p>
          <a:p>
            <a:pPr marL="285750" indent="-285750">
              <a:buFont typeface="Arial" panose="020B0604020202020204" pitchFamily="34" charset="0"/>
              <a:buChar char="•"/>
            </a:pPr>
            <a:r>
              <a:rPr lang="en-US" dirty="0">
                <a:latin typeface="Albert Sans" panose="020B0604020202020204" charset="0"/>
              </a:rPr>
              <a:t>Triaxial Angular velocity from the gyroscope.</a:t>
            </a:r>
          </a:p>
          <a:p>
            <a:pPr marL="285750" indent="-285750">
              <a:buFont typeface="Arial" panose="020B0604020202020204" pitchFamily="34" charset="0"/>
              <a:buChar char="•"/>
            </a:pPr>
            <a:r>
              <a:rPr lang="en-US" dirty="0">
                <a:latin typeface="Albert Sans" panose="020B0604020202020204" charset="0"/>
              </a:rPr>
              <a:t>A 561-feature vector with time and frequency domain variables.</a:t>
            </a:r>
          </a:p>
          <a:p>
            <a:pPr marL="285750" indent="-285750">
              <a:buFont typeface="Arial" panose="020B0604020202020204" pitchFamily="34" charset="0"/>
              <a:buChar char="•"/>
            </a:pPr>
            <a:r>
              <a:rPr lang="en-US" dirty="0">
                <a:latin typeface="Albert Sans" panose="020B0604020202020204" charset="0"/>
              </a:rPr>
              <a:t>Its activity label.</a:t>
            </a:r>
          </a:p>
          <a:p>
            <a:pPr marL="285750" indent="-285750">
              <a:buFont typeface="Arial" panose="020B0604020202020204" pitchFamily="34" charset="0"/>
              <a:buChar char="•"/>
            </a:pPr>
            <a:r>
              <a:rPr lang="en-US" dirty="0">
                <a:latin typeface="Albert Sans" panose="020B0604020202020204" charset="0"/>
              </a:rPr>
              <a:t>An identifier of the subject who carried out the experiment.</a:t>
            </a:r>
          </a:p>
        </p:txBody>
      </p:sp>
      <p:graphicFrame>
        <p:nvGraphicFramePr>
          <p:cNvPr id="15" name="Table 14">
            <a:extLst>
              <a:ext uri="{FF2B5EF4-FFF2-40B4-BE49-F238E27FC236}">
                <a16:creationId xmlns:a16="http://schemas.microsoft.com/office/drawing/2014/main" id="{D4179689-7A85-888D-701F-4E558949CD7D}"/>
              </a:ext>
            </a:extLst>
          </p:cNvPr>
          <p:cNvGraphicFramePr>
            <a:graphicFrameLocks noGrp="1"/>
          </p:cNvGraphicFramePr>
          <p:nvPr>
            <p:extLst>
              <p:ext uri="{D42A27DB-BD31-4B8C-83A1-F6EECF244321}">
                <p14:modId xmlns:p14="http://schemas.microsoft.com/office/powerpoint/2010/main" val="2719930960"/>
              </p:ext>
            </p:extLst>
          </p:nvPr>
        </p:nvGraphicFramePr>
        <p:xfrm>
          <a:off x="4904509" y="2082107"/>
          <a:ext cx="3927763" cy="1849120"/>
        </p:xfrm>
        <a:graphic>
          <a:graphicData uri="http://schemas.openxmlformats.org/drawingml/2006/table">
            <a:tbl>
              <a:tblPr firstRow="1" firstCol="1" bandRow="1"/>
              <a:tblGrid>
                <a:gridCol w="2484401">
                  <a:extLst>
                    <a:ext uri="{9D8B030D-6E8A-4147-A177-3AD203B41FA5}">
                      <a16:colId xmlns:a16="http://schemas.microsoft.com/office/drawing/2014/main" val="3014729756"/>
                    </a:ext>
                  </a:extLst>
                </a:gridCol>
                <a:gridCol w="1443362">
                  <a:extLst>
                    <a:ext uri="{9D8B030D-6E8A-4147-A177-3AD203B41FA5}">
                      <a16:colId xmlns:a16="http://schemas.microsoft.com/office/drawing/2014/main" val="1859370582"/>
                    </a:ext>
                  </a:extLst>
                </a:gridCol>
              </a:tblGrid>
              <a:tr h="241300">
                <a:tc>
                  <a:txBody>
                    <a:bodyPr/>
                    <a:lstStyle/>
                    <a:p>
                      <a:pPr marL="0" marR="0">
                        <a:spcBef>
                          <a:spcPts val="0"/>
                        </a:spcBef>
                        <a:spcAft>
                          <a:spcPts val="0"/>
                        </a:spcAft>
                      </a:pPr>
                      <a:r>
                        <a:rPr lang="en-US" sz="1400" b="1" dirty="0">
                          <a:solidFill>
                            <a:srgbClr val="000000"/>
                          </a:solidFill>
                          <a:effectLst/>
                          <a:latin typeface="Albert Sans" panose="020B0604020202020204" charset="0"/>
                          <a:ea typeface="Calibri" panose="020F0502020204030204" pitchFamily="34" charset="0"/>
                        </a:rPr>
                        <a:t>Data Set Characteristics</a:t>
                      </a:r>
                      <a:endParaRPr lang="en-US" sz="1100" dirty="0">
                        <a:effectLst/>
                        <a:latin typeface="Albert Sans" panose="020B060402020202020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spcBef>
                          <a:spcPts val="0"/>
                        </a:spcBef>
                        <a:spcAft>
                          <a:spcPts val="0"/>
                        </a:spcAft>
                      </a:pPr>
                      <a:r>
                        <a:rPr lang="en-US" sz="1400">
                          <a:solidFill>
                            <a:srgbClr val="000000"/>
                          </a:solidFill>
                          <a:effectLst/>
                          <a:latin typeface="Albert Sans" panose="020B0604020202020204" charset="0"/>
                          <a:ea typeface="Calibri" panose="020F0502020204030204" pitchFamily="34" charset="0"/>
                        </a:rPr>
                        <a:t>Multivariate</a:t>
                      </a:r>
                      <a:endParaRPr lang="en-US" sz="1100">
                        <a:effectLst/>
                        <a:latin typeface="Albert Sans" panose="020B060402020202020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7004621"/>
                  </a:ext>
                </a:extLst>
              </a:tr>
              <a:tr h="482600">
                <a:tc>
                  <a:txBody>
                    <a:bodyPr/>
                    <a:lstStyle/>
                    <a:p>
                      <a:pPr marL="0" marR="0">
                        <a:spcBef>
                          <a:spcPts val="0"/>
                        </a:spcBef>
                        <a:spcAft>
                          <a:spcPts val="0"/>
                        </a:spcAft>
                      </a:pPr>
                      <a:r>
                        <a:rPr lang="en-US" sz="1400" b="1" dirty="0">
                          <a:solidFill>
                            <a:srgbClr val="000000"/>
                          </a:solidFill>
                          <a:effectLst/>
                          <a:latin typeface="Albert Sans" panose="020B0604020202020204" charset="0"/>
                          <a:ea typeface="Calibri" panose="020F0502020204030204" pitchFamily="34" charset="0"/>
                        </a:rPr>
                        <a:t>Attribute Characteristics</a:t>
                      </a:r>
                      <a:endParaRPr lang="en-US" sz="1100" dirty="0">
                        <a:effectLst/>
                        <a:latin typeface="Albert Sans" panose="020B060402020202020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spcBef>
                          <a:spcPts val="0"/>
                        </a:spcBef>
                        <a:spcAft>
                          <a:spcPts val="0"/>
                        </a:spcAft>
                      </a:pPr>
                      <a:r>
                        <a:rPr lang="en-US" sz="1400">
                          <a:solidFill>
                            <a:srgbClr val="000000"/>
                          </a:solidFill>
                          <a:effectLst/>
                          <a:latin typeface="Albert Sans" panose="020B0604020202020204" charset="0"/>
                          <a:ea typeface="Calibri" panose="020F0502020204030204" pitchFamily="34" charset="0"/>
                        </a:rPr>
                        <a:t>Categorical, Integer, Real</a:t>
                      </a:r>
                      <a:endParaRPr lang="en-US" sz="1100">
                        <a:effectLst/>
                        <a:latin typeface="Albert Sans" panose="020B060402020202020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236517"/>
                  </a:ext>
                </a:extLst>
              </a:tr>
              <a:tr h="241300">
                <a:tc>
                  <a:txBody>
                    <a:bodyPr/>
                    <a:lstStyle/>
                    <a:p>
                      <a:pPr marL="0" marR="0">
                        <a:spcBef>
                          <a:spcPts val="0"/>
                        </a:spcBef>
                        <a:spcAft>
                          <a:spcPts val="0"/>
                        </a:spcAft>
                      </a:pPr>
                      <a:r>
                        <a:rPr lang="en-US" sz="1400" b="1" dirty="0">
                          <a:solidFill>
                            <a:srgbClr val="000000"/>
                          </a:solidFill>
                          <a:effectLst/>
                          <a:latin typeface="Albert Sans" panose="020B0604020202020204" charset="0"/>
                          <a:ea typeface="Calibri" panose="020F0502020204030204" pitchFamily="34" charset="0"/>
                        </a:rPr>
                        <a:t>Associated Tasks</a:t>
                      </a:r>
                      <a:endParaRPr lang="en-US" sz="1100" dirty="0">
                        <a:effectLst/>
                        <a:latin typeface="Albert Sans" panose="020B060402020202020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spcBef>
                          <a:spcPts val="0"/>
                        </a:spcBef>
                        <a:spcAft>
                          <a:spcPts val="0"/>
                        </a:spcAft>
                      </a:pPr>
                      <a:r>
                        <a:rPr lang="en-US" sz="1400">
                          <a:solidFill>
                            <a:srgbClr val="000000"/>
                          </a:solidFill>
                          <a:effectLst/>
                          <a:latin typeface="Albert Sans" panose="020B0604020202020204" charset="0"/>
                          <a:ea typeface="Calibri" panose="020F0502020204030204" pitchFamily="34" charset="0"/>
                        </a:rPr>
                        <a:t>Classification</a:t>
                      </a:r>
                      <a:endParaRPr lang="en-US" sz="1100">
                        <a:effectLst/>
                        <a:latin typeface="Albert Sans" panose="020B060402020202020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7689246"/>
                  </a:ext>
                </a:extLst>
              </a:tr>
              <a:tr h="228600">
                <a:tc>
                  <a:txBody>
                    <a:bodyPr/>
                    <a:lstStyle/>
                    <a:p>
                      <a:pPr marL="0" marR="0">
                        <a:spcBef>
                          <a:spcPts val="0"/>
                        </a:spcBef>
                        <a:spcAft>
                          <a:spcPts val="0"/>
                        </a:spcAft>
                      </a:pPr>
                      <a:r>
                        <a:rPr lang="en-US" sz="1400" b="1">
                          <a:solidFill>
                            <a:srgbClr val="000000"/>
                          </a:solidFill>
                          <a:effectLst/>
                          <a:latin typeface="Albert Sans" panose="020B0604020202020204" charset="0"/>
                          <a:ea typeface="Calibri" panose="020F0502020204030204" pitchFamily="34" charset="0"/>
                        </a:rPr>
                        <a:t>Number of Instances</a:t>
                      </a:r>
                      <a:endParaRPr lang="en-US" sz="1100">
                        <a:effectLst/>
                        <a:latin typeface="Albert Sans" panose="020B060402020202020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spcBef>
                          <a:spcPts val="0"/>
                        </a:spcBef>
                        <a:spcAft>
                          <a:spcPts val="0"/>
                        </a:spcAft>
                      </a:pPr>
                      <a:r>
                        <a:rPr lang="en-US" sz="1400">
                          <a:solidFill>
                            <a:srgbClr val="000000"/>
                          </a:solidFill>
                          <a:effectLst/>
                          <a:latin typeface="Albert Sans" panose="020B0604020202020204" charset="0"/>
                          <a:ea typeface="Calibri" panose="020F0502020204030204" pitchFamily="34" charset="0"/>
                        </a:rPr>
                        <a:t>10299</a:t>
                      </a:r>
                      <a:endParaRPr lang="en-US" sz="1100">
                        <a:effectLst/>
                        <a:latin typeface="Albert Sans" panose="020B060402020202020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1512928"/>
                  </a:ext>
                </a:extLst>
              </a:tr>
              <a:tr h="228600">
                <a:tc>
                  <a:txBody>
                    <a:bodyPr/>
                    <a:lstStyle/>
                    <a:p>
                      <a:pPr marL="0" marR="0">
                        <a:spcBef>
                          <a:spcPts val="0"/>
                        </a:spcBef>
                        <a:spcAft>
                          <a:spcPts val="0"/>
                        </a:spcAft>
                      </a:pPr>
                      <a:r>
                        <a:rPr lang="en-US" sz="1400" b="1">
                          <a:solidFill>
                            <a:srgbClr val="000000"/>
                          </a:solidFill>
                          <a:effectLst/>
                          <a:latin typeface="Albert Sans" panose="020B0604020202020204" charset="0"/>
                          <a:ea typeface="Calibri" panose="020F0502020204030204" pitchFamily="34" charset="0"/>
                        </a:rPr>
                        <a:t>Number of Attributes</a:t>
                      </a:r>
                      <a:endParaRPr lang="en-US" sz="1100">
                        <a:effectLst/>
                        <a:latin typeface="Albert Sans" panose="020B060402020202020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spcBef>
                          <a:spcPts val="0"/>
                        </a:spcBef>
                        <a:spcAft>
                          <a:spcPts val="0"/>
                        </a:spcAft>
                      </a:pPr>
                      <a:r>
                        <a:rPr lang="en-US" sz="1400">
                          <a:solidFill>
                            <a:srgbClr val="000000"/>
                          </a:solidFill>
                          <a:effectLst/>
                          <a:latin typeface="Albert Sans" panose="020B0604020202020204" charset="0"/>
                          <a:ea typeface="Calibri" panose="020F0502020204030204" pitchFamily="34" charset="0"/>
                        </a:rPr>
                        <a:t>563</a:t>
                      </a:r>
                      <a:endParaRPr lang="en-US" sz="1100">
                        <a:effectLst/>
                        <a:latin typeface="Albert Sans" panose="020B060402020202020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6119639"/>
                  </a:ext>
                </a:extLst>
              </a:tr>
              <a:tr h="228600">
                <a:tc>
                  <a:txBody>
                    <a:bodyPr/>
                    <a:lstStyle/>
                    <a:p>
                      <a:pPr marL="0" marR="0">
                        <a:spcBef>
                          <a:spcPts val="0"/>
                        </a:spcBef>
                        <a:spcAft>
                          <a:spcPts val="0"/>
                        </a:spcAft>
                      </a:pPr>
                      <a:r>
                        <a:rPr lang="en-US" sz="1400" b="1" dirty="0">
                          <a:solidFill>
                            <a:srgbClr val="000000"/>
                          </a:solidFill>
                          <a:effectLst/>
                          <a:latin typeface="Albert Sans" panose="020B0604020202020204" charset="0"/>
                          <a:ea typeface="Calibri" panose="020F0502020204030204" pitchFamily="34" charset="0"/>
                        </a:rPr>
                        <a:t>Missing Values?  Duplicates Found?</a:t>
                      </a:r>
                      <a:endParaRPr lang="en-US" sz="1100" dirty="0">
                        <a:effectLst/>
                        <a:latin typeface="Albert Sans" panose="020B060402020202020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spcBef>
                          <a:spcPts val="0"/>
                        </a:spcBef>
                        <a:spcAft>
                          <a:spcPts val="0"/>
                        </a:spcAft>
                      </a:pPr>
                      <a:r>
                        <a:rPr lang="en-US" sz="1400" dirty="0">
                          <a:solidFill>
                            <a:srgbClr val="000000"/>
                          </a:solidFill>
                          <a:effectLst/>
                          <a:latin typeface="Albert Sans" panose="020B0604020202020204" charset="0"/>
                          <a:ea typeface="Calibri" panose="020F0502020204030204" pitchFamily="34" charset="0"/>
                        </a:rPr>
                        <a:t>No &amp; No</a:t>
                      </a:r>
                      <a:endParaRPr lang="en-US" sz="1100" dirty="0">
                        <a:effectLst/>
                        <a:latin typeface="Albert Sans" panose="020B0604020202020204" charset="0"/>
                        <a:ea typeface="Calibri" panose="020F050202020403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310024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45"/>
          <p:cNvSpPr txBox="1">
            <a:spLocks noGrp="1"/>
          </p:cNvSpPr>
          <p:nvPr>
            <p:ph type="title"/>
          </p:nvPr>
        </p:nvSpPr>
        <p:spPr>
          <a:xfrm>
            <a:off x="720000" y="365760"/>
            <a:ext cx="77040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METHODOLOGIES</a:t>
            </a:r>
            <a:endParaRPr dirty="0"/>
          </a:p>
        </p:txBody>
      </p:sp>
      <p:sp>
        <p:nvSpPr>
          <p:cNvPr id="19" name="Google Shape;1543;p37">
            <a:extLst>
              <a:ext uri="{FF2B5EF4-FFF2-40B4-BE49-F238E27FC236}">
                <a16:creationId xmlns:a16="http://schemas.microsoft.com/office/drawing/2014/main" id="{FA5F8239-5229-6C5D-CAA0-A9DCC9CFF040}"/>
              </a:ext>
            </a:extLst>
          </p:cNvPr>
          <p:cNvSpPr txBox="1">
            <a:spLocks/>
          </p:cNvSpPr>
          <p:nvPr/>
        </p:nvSpPr>
        <p:spPr>
          <a:xfrm>
            <a:off x="595746" y="1565564"/>
            <a:ext cx="5036126" cy="310139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0" i="0" u="none" strike="noStrike" cap="none">
                <a:solidFill>
                  <a:schemeClr val="dk1"/>
                </a:solidFill>
                <a:latin typeface="Work Sans SemiBold"/>
                <a:ea typeface="Work Sans SemiBold"/>
                <a:cs typeface="Work Sans SemiBold"/>
                <a:sym typeface="Work Sans SemiBold"/>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171450" indent="-171450">
              <a:buFont typeface="Arial" panose="020B0604020202020204" pitchFamily="34" charset="0"/>
              <a:buChar char="•"/>
            </a:pPr>
            <a:r>
              <a:rPr lang="en-US" sz="1600" dirty="0">
                <a:latin typeface="Albert Sans" panose="020B0604020202020204" charset="0"/>
              </a:rPr>
              <a:t>Data Cleaning – Checked for duplicates values</a:t>
            </a:r>
            <a:r>
              <a:rPr lang="en-US" sz="1800" dirty="0">
                <a:latin typeface="Albert Sans" panose="020B0604020202020204" charset="0"/>
              </a:rPr>
              <a:t>, </a:t>
            </a:r>
            <a:r>
              <a:rPr lang="en-US" sz="1600" dirty="0">
                <a:latin typeface="Albert Sans" panose="020B0604020202020204" charset="0"/>
              </a:rPr>
              <a:t>missing values, imbalance for our dataset.</a:t>
            </a:r>
          </a:p>
          <a:p>
            <a:pPr marL="171450" indent="-171450">
              <a:buFont typeface="Arial" panose="020B0604020202020204" pitchFamily="34" charset="0"/>
              <a:buChar char="•"/>
            </a:pPr>
            <a:endParaRPr lang="en-US" sz="1600" dirty="0">
              <a:latin typeface="Albert Sans" panose="020B0604020202020204" charset="0"/>
            </a:endParaRPr>
          </a:p>
          <a:p>
            <a:pPr marL="171450" indent="-171450">
              <a:buFont typeface="Arial" panose="020B0604020202020204" pitchFamily="34" charset="0"/>
              <a:buChar char="•"/>
            </a:pPr>
            <a:r>
              <a:rPr lang="en-US" sz="1600" dirty="0">
                <a:latin typeface="Albert Sans" panose="020B0604020202020204" charset="0"/>
              </a:rPr>
              <a:t>EDA - Performed exploratory data analysis. </a:t>
            </a:r>
          </a:p>
          <a:p>
            <a:pPr marL="171450" indent="-171450">
              <a:buFont typeface="Arial" panose="020B0604020202020204" pitchFamily="34" charset="0"/>
              <a:buChar char="•"/>
            </a:pPr>
            <a:endParaRPr lang="en-US" sz="1600" dirty="0">
              <a:latin typeface="Albert Sans" panose="020B0604020202020204" charset="0"/>
            </a:endParaRPr>
          </a:p>
          <a:p>
            <a:pPr marL="171450" indent="-171450">
              <a:buFont typeface="Arial" panose="020B0604020202020204" pitchFamily="34" charset="0"/>
              <a:buChar char="•"/>
            </a:pPr>
            <a:r>
              <a:rPr lang="en-US" sz="1800" dirty="0">
                <a:latin typeface="Albert Sans" panose="020B0604020202020204" charset="0"/>
              </a:rPr>
              <a:t>Pre-Processing – </a:t>
            </a:r>
            <a:r>
              <a:rPr lang="en-US" sz="1600" dirty="0">
                <a:latin typeface="Albert Sans" panose="020B0604020202020204" charset="0"/>
              </a:rPr>
              <a:t>Principal Component Analysis (PCA) was performed to reduce the number of features to 157 from 561. </a:t>
            </a:r>
          </a:p>
          <a:p>
            <a:pPr marL="171450" indent="-171450">
              <a:buFont typeface="Arial" panose="020B0604020202020204" pitchFamily="34" charset="0"/>
              <a:buChar char="•"/>
            </a:pPr>
            <a:endParaRPr lang="en-US" dirty="0">
              <a:latin typeface="Albert Sans" panose="020B0604020202020204" charset="0"/>
            </a:endParaRPr>
          </a:p>
          <a:p>
            <a:pPr marL="171450" indent="-171450">
              <a:buFont typeface="Arial" panose="020B0604020202020204" pitchFamily="34" charset="0"/>
              <a:buChar char="•"/>
            </a:pPr>
            <a:endParaRPr lang="en-US" dirty="0">
              <a:latin typeface="Albert Sans" panose="020B0604020202020204" charset="0"/>
            </a:endParaRPr>
          </a:p>
        </p:txBody>
      </p:sp>
      <p:pic>
        <p:nvPicPr>
          <p:cNvPr id="1026" name="Picture 2">
            <a:extLst>
              <a:ext uri="{FF2B5EF4-FFF2-40B4-BE49-F238E27FC236}">
                <a16:creationId xmlns:a16="http://schemas.microsoft.com/office/drawing/2014/main" id="{935219F3-41BD-C04F-9FD6-A049F48098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1872" y="1597310"/>
            <a:ext cx="3193473" cy="213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100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42"/>
          <p:cNvSpPr txBox="1">
            <a:spLocks noGrp="1"/>
          </p:cNvSpPr>
          <p:nvPr>
            <p:ph type="title"/>
          </p:nvPr>
        </p:nvSpPr>
        <p:spPr>
          <a:xfrm>
            <a:off x="720000" y="365760"/>
            <a:ext cx="77040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DESCRIPTIVE ANALYSIS</a:t>
            </a:r>
            <a:endParaRPr lang="en-US" dirty="0">
              <a:solidFill>
                <a:schemeClr val="lt2"/>
              </a:solidFill>
            </a:endParaRPr>
          </a:p>
        </p:txBody>
      </p:sp>
      <p:pic>
        <p:nvPicPr>
          <p:cNvPr id="2" name="Picture 1">
            <a:extLst>
              <a:ext uri="{FF2B5EF4-FFF2-40B4-BE49-F238E27FC236}">
                <a16:creationId xmlns:a16="http://schemas.microsoft.com/office/drawing/2014/main" id="{4362CD29-EBE3-3005-89D7-1C57AAAF5100}"/>
              </a:ext>
            </a:extLst>
          </p:cNvPr>
          <p:cNvPicPr>
            <a:picLocks noChangeAspect="1"/>
          </p:cNvPicPr>
          <p:nvPr/>
        </p:nvPicPr>
        <p:blipFill>
          <a:blip r:embed="rId3"/>
          <a:stretch>
            <a:fillRect/>
          </a:stretch>
        </p:blipFill>
        <p:spPr>
          <a:xfrm>
            <a:off x="330670" y="1328320"/>
            <a:ext cx="2405604" cy="1946711"/>
          </a:xfrm>
          <a:prstGeom prst="rect">
            <a:avLst/>
          </a:prstGeom>
        </p:spPr>
      </p:pic>
      <p:sp>
        <p:nvSpPr>
          <p:cNvPr id="3" name="Text Placeholder 2">
            <a:extLst>
              <a:ext uri="{FF2B5EF4-FFF2-40B4-BE49-F238E27FC236}">
                <a16:creationId xmlns:a16="http://schemas.microsoft.com/office/drawing/2014/main" id="{861E1151-0CDE-D47E-7534-443947F5FD88}"/>
              </a:ext>
            </a:extLst>
          </p:cNvPr>
          <p:cNvSpPr>
            <a:spLocks noGrp="1"/>
          </p:cNvSpPr>
          <p:nvPr>
            <p:ph type="subTitle" idx="1"/>
          </p:nvPr>
        </p:nvSpPr>
        <p:spPr>
          <a:xfrm>
            <a:off x="330670" y="3308890"/>
            <a:ext cx="2405605" cy="888259"/>
          </a:xfrm>
        </p:spPr>
        <p:txBody>
          <a:bodyPr>
            <a:noAutofit/>
          </a:bodyPr>
          <a:lstStyle/>
          <a:p>
            <a:pPr marL="152400" indent="0">
              <a:buNone/>
            </a:pPr>
            <a:r>
              <a:rPr lang="en-US" sz="1200" dirty="0">
                <a:solidFill>
                  <a:srgbClr val="000000"/>
                </a:solidFill>
                <a:latin typeface="Albert Sans" panose="020B0604020202020204" charset="0"/>
              </a:rPr>
              <a:t>The most used sensor is accelerometer so we will focus on it in modeling</a:t>
            </a:r>
          </a:p>
        </p:txBody>
      </p:sp>
      <p:pic>
        <p:nvPicPr>
          <p:cNvPr id="4" name="Picture 3">
            <a:extLst>
              <a:ext uri="{FF2B5EF4-FFF2-40B4-BE49-F238E27FC236}">
                <a16:creationId xmlns:a16="http://schemas.microsoft.com/office/drawing/2014/main" id="{2F202621-E1AF-1B28-67EB-F3F5A72D9564}"/>
              </a:ext>
            </a:extLst>
          </p:cNvPr>
          <p:cNvPicPr>
            <a:picLocks noChangeAspect="1"/>
          </p:cNvPicPr>
          <p:nvPr/>
        </p:nvPicPr>
        <p:blipFill>
          <a:blip r:embed="rId4"/>
          <a:stretch>
            <a:fillRect/>
          </a:stretch>
        </p:blipFill>
        <p:spPr>
          <a:xfrm>
            <a:off x="2977965" y="1359069"/>
            <a:ext cx="2648672" cy="1946711"/>
          </a:xfrm>
          <a:prstGeom prst="rect">
            <a:avLst/>
          </a:prstGeom>
        </p:spPr>
      </p:pic>
      <p:pic>
        <p:nvPicPr>
          <p:cNvPr id="5" name="Picture 4">
            <a:extLst>
              <a:ext uri="{FF2B5EF4-FFF2-40B4-BE49-F238E27FC236}">
                <a16:creationId xmlns:a16="http://schemas.microsoft.com/office/drawing/2014/main" id="{01A9C27E-7D28-4AFE-28D5-9E0A3A98E78A}"/>
              </a:ext>
            </a:extLst>
          </p:cNvPr>
          <p:cNvPicPr>
            <a:picLocks noChangeAspect="1"/>
          </p:cNvPicPr>
          <p:nvPr/>
        </p:nvPicPr>
        <p:blipFill>
          <a:blip r:embed="rId5"/>
          <a:stretch>
            <a:fillRect/>
          </a:stretch>
        </p:blipFill>
        <p:spPr>
          <a:xfrm>
            <a:off x="5868327" y="1359069"/>
            <a:ext cx="2901165" cy="1913714"/>
          </a:xfrm>
          <a:prstGeom prst="rect">
            <a:avLst/>
          </a:prstGeom>
        </p:spPr>
      </p:pic>
      <p:sp>
        <p:nvSpPr>
          <p:cNvPr id="6" name="Text Placeholder 5">
            <a:extLst>
              <a:ext uri="{FF2B5EF4-FFF2-40B4-BE49-F238E27FC236}">
                <a16:creationId xmlns:a16="http://schemas.microsoft.com/office/drawing/2014/main" id="{2EC21F53-0B0C-E04B-7263-CD637648BB85}"/>
              </a:ext>
            </a:extLst>
          </p:cNvPr>
          <p:cNvSpPr txBox="1">
            <a:spLocks/>
          </p:cNvSpPr>
          <p:nvPr/>
        </p:nvSpPr>
        <p:spPr>
          <a:xfrm>
            <a:off x="2977965" y="3369537"/>
            <a:ext cx="2648672" cy="5787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1pPr>
            <a:lvl2pPr marL="914400" marR="0" lvl="1" indent="-304800" algn="l" rtl="0">
              <a:lnSpc>
                <a:spcPct val="115000"/>
              </a:lnSpc>
              <a:spcBef>
                <a:spcPts val="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2pPr>
            <a:lvl3pPr marL="1371600" marR="0" lvl="2" indent="-304800" algn="l" rtl="0">
              <a:lnSpc>
                <a:spcPct val="115000"/>
              </a:lnSpc>
              <a:spcBef>
                <a:spcPts val="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3pPr>
            <a:lvl4pPr marL="1828800" marR="0" lvl="3" indent="-304800" algn="l" rtl="0">
              <a:lnSpc>
                <a:spcPct val="115000"/>
              </a:lnSpc>
              <a:spcBef>
                <a:spcPts val="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4pPr>
            <a:lvl5pPr marL="2286000" marR="0" lvl="4" indent="-304800" algn="l" rtl="0">
              <a:lnSpc>
                <a:spcPct val="115000"/>
              </a:lnSpc>
              <a:spcBef>
                <a:spcPts val="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5pPr>
            <a:lvl6pPr marL="2743200" marR="0" lvl="5" indent="-304800" algn="l" rtl="0">
              <a:lnSpc>
                <a:spcPct val="115000"/>
              </a:lnSpc>
              <a:spcBef>
                <a:spcPts val="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6pPr>
            <a:lvl7pPr marL="3200400" marR="0" lvl="6" indent="-304800" algn="l" rtl="0">
              <a:lnSpc>
                <a:spcPct val="115000"/>
              </a:lnSpc>
              <a:spcBef>
                <a:spcPts val="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7pPr>
            <a:lvl8pPr marL="3657600" marR="0" lvl="7" indent="-304800" algn="l" rtl="0">
              <a:lnSpc>
                <a:spcPct val="115000"/>
              </a:lnSpc>
              <a:spcBef>
                <a:spcPts val="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8pPr>
            <a:lvl9pPr marL="4114800" marR="0" lvl="8" indent="-304800" algn="l" rtl="0">
              <a:lnSpc>
                <a:spcPct val="115000"/>
              </a:lnSpc>
              <a:spcBef>
                <a:spcPts val="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9pPr>
          </a:lstStyle>
          <a:p>
            <a:pPr marL="152400" indent="0">
              <a:buNone/>
            </a:pPr>
            <a:r>
              <a:rPr lang="en-US" dirty="0">
                <a:solidFill>
                  <a:srgbClr val="000000"/>
                </a:solidFill>
                <a:latin typeface="Albert Sans" panose="020B0604020202020204" charset="0"/>
              </a:rPr>
              <a:t>If angle(X,gravityMean) &gt; 0 then Activity is Laying.</a:t>
            </a:r>
          </a:p>
          <a:p>
            <a:pPr marL="152400" indent="0">
              <a:buFont typeface="Source Sans Pro"/>
              <a:buNone/>
            </a:pPr>
            <a:endParaRPr lang="en-US" dirty="0">
              <a:latin typeface="Albert Sans" panose="020B0604020202020204" charset="0"/>
            </a:endParaRPr>
          </a:p>
        </p:txBody>
      </p:sp>
      <p:sp>
        <p:nvSpPr>
          <p:cNvPr id="7" name="Text Placeholder 2">
            <a:extLst>
              <a:ext uri="{FF2B5EF4-FFF2-40B4-BE49-F238E27FC236}">
                <a16:creationId xmlns:a16="http://schemas.microsoft.com/office/drawing/2014/main" id="{1BFBF6B8-573E-F4DB-961F-8A20A3280211}"/>
              </a:ext>
            </a:extLst>
          </p:cNvPr>
          <p:cNvSpPr txBox="1">
            <a:spLocks/>
          </p:cNvSpPr>
          <p:nvPr/>
        </p:nvSpPr>
        <p:spPr>
          <a:xfrm>
            <a:off x="5868327" y="3305780"/>
            <a:ext cx="2887746" cy="88825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1pPr>
            <a:lvl2pPr marL="914400" marR="0" lvl="1" indent="-304800" algn="l" rtl="0">
              <a:lnSpc>
                <a:spcPct val="115000"/>
              </a:lnSpc>
              <a:spcBef>
                <a:spcPts val="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2pPr>
            <a:lvl3pPr marL="1371600" marR="0" lvl="2" indent="-304800" algn="l" rtl="0">
              <a:lnSpc>
                <a:spcPct val="115000"/>
              </a:lnSpc>
              <a:spcBef>
                <a:spcPts val="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3pPr>
            <a:lvl4pPr marL="1828800" marR="0" lvl="3" indent="-304800" algn="l" rtl="0">
              <a:lnSpc>
                <a:spcPct val="115000"/>
              </a:lnSpc>
              <a:spcBef>
                <a:spcPts val="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4pPr>
            <a:lvl5pPr marL="2286000" marR="0" lvl="4" indent="-304800" algn="l" rtl="0">
              <a:lnSpc>
                <a:spcPct val="115000"/>
              </a:lnSpc>
              <a:spcBef>
                <a:spcPts val="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5pPr>
            <a:lvl6pPr marL="2743200" marR="0" lvl="5" indent="-304800" algn="l" rtl="0">
              <a:lnSpc>
                <a:spcPct val="115000"/>
              </a:lnSpc>
              <a:spcBef>
                <a:spcPts val="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6pPr>
            <a:lvl7pPr marL="3200400" marR="0" lvl="6" indent="-304800" algn="l" rtl="0">
              <a:lnSpc>
                <a:spcPct val="115000"/>
              </a:lnSpc>
              <a:spcBef>
                <a:spcPts val="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7pPr>
            <a:lvl8pPr marL="3657600" marR="0" lvl="7" indent="-304800" algn="l" rtl="0">
              <a:lnSpc>
                <a:spcPct val="115000"/>
              </a:lnSpc>
              <a:spcBef>
                <a:spcPts val="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8pPr>
            <a:lvl9pPr marL="4114800" marR="0" lvl="8" indent="-304800" algn="l" rtl="0">
              <a:lnSpc>
                <a:spcPct val="115000"/>
              </a:lnSpc>
              <a:spcBef>
                <a:spcPts val="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9pPr>
          </a:lstStyle>
          <a:p>
            <a:pPr marL="152400" indent="0">
              <a:buFont typeface="Source Sans Pro"/>
              <a:buNone/>
            </a:pPr>
            <a:r>
              <a:rPr lang="en-US" dirty="0">
                <a:solidFill>
                  <a:srgbClr val="000000"/>
                </a:solidFill>
                <a:latin typeface="Albert Sans" panose="020B0604020202020204" charset="0"/>
              </a:rPr>
              <a:t>This graph shows the visualization of class distribution different activities by users.</a:t>
            </a:r>
            <a:endParaRPr lang="en-US" sz="900" dirty="0">
              <a:latin typeface="Albert Sans" panose="020B0604020202020204" charset="0"/>
            </a:endParaRPr>
          </a:p>
        </p:txBody>
      </p:sp>
    </p:spTree>
    <p:extLst>
      <p:ext uri="{BB962C8B-B14F-4D97-AF65-F5344CB8AC3E}">
        <p14:creationId xmlns:p14="http://schemas.microsoft.com/office/powerpoint/2010/main" val="3247117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42"/>
          <p:cNvSpPr txBox="1">
            <a:spLocks noGrp="1"/>
          </p:cNvSpPr>
          <p:nvPr>
            <p:ph type="title"/>
          </p:nvPr>
        </p:nvSpPr>
        <p:spPr>
          <a:xfrm>
            <a:off x="720000" y="365760"/>
            <a:ext cx="77040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DESCRIPTIVE ANALYSIS</a:t>
            </a:r>
            <a:endParaRPr lang="en-US" dirty="0">
              <a:solidFill>
                <a:schemeClr val="lt2"/>
              </a:solidFill>
            </a:endParaRPr>
          </a:p>
        </p:txBody>
      </p:sp>
      <p:pic>
        <p:nvPicPr>
          <p:cNvPr id="9" name="Picture 8">
            <a:extLst>
              <a:ext uri="{FF2B5EF4-FFF2-40B4-BE49-F238E27FC236}">
                <a16:creationId xmlns:a16="http://schemas.microsoft.com/office/drawing/2014/main" id="{1D678269-7094-7DE4-7CBE-762F9DB72511}"/>
              </a:ext>
            </a:extLst>
          </p:cNvPr>
          <p:cNvPicPr>
            <a:picLocks noChangeAspect="1"/>
          </p:cNvPicPr>
          <p:nvPr/>
        </p:nvPicPr>
        <p:blipFill>
          <a:blip r:embed="rId3"/>
          <a:stretch>
            <a:fillRect/>
          </a:stretch>
        </p:blipFill>
        <p:spPr>
          <a:xfrm>
            <a:off x="387926" y="1471301"/>
            <a:ext cx="3747655" cy="1938973"/>
          </a:xfrm>
          <a:prstGeom prst="rect">
            <a:avLst/>
          </a:prstGeom>
        </p:spPr>
      </p:pic>
      <p:sp>
        <p:nvSpPr>
          <p:cNvPr id="13" name="TextBox 12">
            <a:extLst>
              <a:ext uri="{FF2B5EF4-FFF2-40B4-BE49-F238E27FC236}">
                <a16:creationId xmlns:a16="http://schemas.microsoft.com/office/drawing/2014/main" id="{0E375953-C302-AC63-8739-00E9A0CE8B0A}"/>
              </a:ext>
            </a:extLst>
          </p:cNvPr>
          <p:cNvSpPr txBox="1"/>
          <p:nvPr/>
        </p:nvSpPr>
        <p:spPr>
          <a:xfrm>
            <a:off x="387925" y="3552449"/>
            <a:ext cx="3747655" cy="646331"/>
          </a:xfrm>
          <a:prstGeom prst="rect">
            <a:avLst/>
          </a:prstGeom>
          <a:noFill/>
        </p:spPr>
        <p:txBody>
          <a:bodyPr wrap="square">
            <a:spAutoFit/>
          </a:bodyPr>
          <a:lstStyle/>
          <a:p>
            <a:pPr algn="l"/>
            <a:r>
              <a:rPr lang="en-US" sz="1200" dirty="0">
                <a:latin typeface="Albert Sans" panose="020B0604020202020204" charset="0"/>
                <a:ea typeface="Source Sans Pro"/>
                <a:sym typeface="Source Sans Pro"/>
              </a:rPr>
              <a:t>Visualizing</a:t>
            </a:r>
            <a:r>
              <a:rPr lang="en-US" sz="1200" b="0" i="0" dirty="0">
                <a:solidFill>
                  <a:srgbClr val="000000"/>
                </a:solidFill>
                <a:effectLst/>
                <a:latin typeface="Albert Sans" panose="020B0604020202020204" charset="0"/>
              </a:rPr>
              <a:t> </a:t>
            </a:r>
            <a:r>
              <a:rPr lang="en-US" sz="1200" dirty="0">
                <a:latin typeface="Albert Sans" panose="020B0604020202020204" charset="0"/>
                <a:ea typeface="Source Sans Pro"/>
                <a:sym typeface="Source Sans Pro"/>
              </a:rPr>
              <a:t>distribution of Stationary and Moving activities </a:t>
            </a:r>
            <a:r>
              <a:rPr lang="en-IN" sz="1200" dirty="0">
                <a:solidFill>
                  <a:schemeClr val="tx1"/>
                </a:solidFill>
                <a:latin typeface="Albert Sans" panose="020B0604020202020204" charset="0"/>
                <a:cs typeface="Times New Roman" panose="02020603050405020304" pitchFamily="18" charset="0"/>
              </a:rPr>
              <a:t>tBodyAccMagmean</a:t>
            </a:r>
            <a:r>
              <a:rPr lang="en-IN" sz="1200" dirty="0">
                <a:latin typeface="Albert Sans" panose="020B0604020202020204" charset="0"/>
                <a:cs typeface="Times New Roman" panose="02020603050405020304" pitchFamily="18" charset="0"/>
              </a:rPr>
              <a:t> feature</a:t>
            </a:r>
            <a:r>
              <a:rPr lang="en-US" sz="1200" dirty="0">
                <a:latin typeface="Albert Sans" panose="020B0604020202020204" charset="0"/>
                <a:ea typeface="Source Sans Pro"/>
                <a:cs typeface="Times New Roman" panose="02020603050405020304" pitchFamily="18" charset="0"/>
                <a:sym typeface="Source Sans Pro"/>
              </a:rPr>
              <a:t> </a:t>
            </a:r>
            <a:r>
              <a:rPr lang="en-IN" sz="1200" dirty="0">
                <a:latin typeface="Albert Sans" panose="020B0604020202020204" charset="0"/>
                <a:cs typeface="Times New Roman" panose="02020603050405020304" pitchFamily="18" charset="0"/>
              </a:rPr>
              <a:t>itself is sufficient to distinguish Activities.</a:t>
            </a:r>
            <a:endParaRPr lang="en-US" sz="1200" dirty="0">
              <a:latin typeface="Albert Sans" panose="020B0604020202020204" charset="0"/>
              <a:ea typeface="Source Sans Pro"/>
              <a:sym typeface="Source Sans Pro"/>
            </a:endParaRPr>
          </a:p>
        </p:txBody>
      </p:sp>
      <p:sp>
        <p:nvSpPr>
          <p:cNvPr id="15" name="TextBox 14">
            <a:extLst>
              <a:ext uri="{FF2B5EF4-FFF2-40B4-BE49-F238E27FC236}">
                <a16:creationId xmlns:a16="http://schemas.microsoft.com/office/drawing/2014/main" id="{B4E47401-BBC0-88EC-FE38-7CF8BFF36C80}"/>
              </a:ext>
            </a:extLst>
          </p:cNvPr>
          <p:cNvSpPr txBox="1"/>
          <p:nvPr/>
        </p:nvSpPr>
        <p:spPr>
          <a:xfrm>
            <a:off x="4572000" y="3552449"/>
            <a:ext cx="3760889" cy="461665"/>
          </a:xfrm>
          <a:prstGeom prst="rect">
            <a:avLst/>
          </a:prstGeom>
          <a:noFill/>
        </p:spPr>
        <p:txBody>
          <a:bodyPr wrap="square">
            <a:spAutoFit/>
          </a:bodyPr>
          <a:lstStyle/>
          <a:p>
            <a:pPr marL="152400" indent="0">
              <a:buNone/>
            </a:pPr>
            <a:r>
              <a:rPr lang="en-IN" sz="1200" dirty="0">
                <a:solidFill>
                  <a:srgbClr val="000000"/>
                </a:solidFill>
                <a:latin typeface="Albert Sans" panose="020B0604020202020204" charset="0"/>
                <a:cs typeface="Times New Roman" panose="02020603050405020304" pitchFamily="18" charset="0"/>
              </a:rPr>
              <a:t>Number of data points per Activity : </a:t>
            </a:r>
            <a:r>
              <a:rPr lang="en-US" sz="1200" dirty="0">
                <a:solidFill>
                  <a:srgbClr val="000000"/>
                </a:solidFill>
                <a:latin typeface="Albert Sans" panose="020B0604020202020204" charset="0"/>
                <a:cs typeface="Times New Roman" panose="02020603050405020304" pitchFamily="18" charset="0"/>
                <a:sym typeface="Arial"/>
              </a:rPr>
              <a:t>We have balanced data and will not do re-sampling.</a:t>
            </a:r>
          </a:p>
        </p:txBody>
      </p:sp>
      <p:pic>
        <p:nvPicPr>
          <p:cNvPr id="3" name="Picture 2" descr="Chart, pie chart&#10;&#10;Description automatically generated">
            <a:extLst>
              <a:ext uri="{FF2B5EF4-FFF2-40B4-BE49-F238E27FC236}">
                <a16:creationId xmlns:a16="http://schemas.microsoft.com/office/drawing/2014/main" id="{271A005A-CDCB-A705-1F6A-53C0BD2C2155}"/>
              </a:ext>
            </a:extLst>
          </p:cNvPr>
          <p:cNvPicPr>
            <a:picLocks noChangeAspect="1"/>
          </p:cNvPicPr>
          <p:nvPr/>
        </p:nvPicPr>
        <p:blipFill>
          <a:blip r:embed="rId4"/>
          <a:stretch>
            <a:fillRect/>
          </a:stretch>
        </p:blipFill>
        <p:spPr>
          <a:xfrm>
            <a:off x="4679060" y="1471300"/>
            <a:ext cx="3546765" cy="1938973"/>
          </a:xfrm>
          <a:prstGeom prst="rect">
            <a:avLst/>
          </a:prstGeom>
        </p:spPr>
      </p:pic>
    </p:spTree>
    <p:extLst>
      <p:ext uri="{BB962C8B-B14F-4D97-AF65-F5344CB8AC3E}">
        <p14:creationId xmlns:p14="http://schemas.microsoft.com/office/powerpoint/2010/main" val="2716410458"/>
      </p:ext>
    </p:extLst>
  </p:cSld>
  <p:clrMapOvr>
    <a:masterClrMapping/>
  </p:clrMapOvr>
</p:sld>
</file>

<file path=ppt/theme/theme1.xml><?xml version="1.0" encoding="utf-8"?>
<a:theme xmlns:a="http://schemas.openxmlformats.org/drawingml/2006/main" name="Physical Activity and Healthy Habits for Middle School by Slidesgo">
  <a:themeElements>
    <a:clrScheme name="Simple Light">
      <a:dk1>
        <a:srgbClr val="333333"/>
      </a:dk1>
      <a:lt1>
        <a:srgbClr val="F8F8F8"/>
      </a:lt1>
      <a:dk2>
        <a:srgbClr val="FFFFFF"/>
      </a:dk2>
      <a:lt2>
        <a:srgbClr val="EF8686"/>
      </a:lt2>
      <a:accent1>
        <a:srgbClr val="F8CDCD"/>
      </a:accent1>
      <a:accent2>
        <a:srgbClr val="E3E3E3"/>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957</Words>
  <Application>Microsoft Office PowerPoint</Application>
  <PresentationFormat>On-screen Show (16:9)</PresentationFormat>
  <Paragraphs>167</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Albert Sans</vt:lpstr>
      <vt:lpstr>Anaheim</vt:lpstr>
      <vt:lpstr>Bebas Neue</vt:lpstr>
      <vt:lpstr>Work Sans SemiBold</vt:lpstr>
      <vt:lpstr>Source Sans Pro</vt:lpstr>
      <vt:lpstr>Wingdings</vt:lpstr>
      <vt:lpstr>Physical Activity and Healthy Habits for Middle School by Slidesgo</vt:lpstr>
      <vt:lpstr>HUMAN ACTIVITY RECOGNITION</vt:lpstr>
      <vt:lpstr>TABLE OF CONTENTS</vt:lpstr>
      <vt:lpstr>INTRODUCTION </vt:lpstr>
      <vt:lpstr>PROBLEM STATEMENT</vt:lpstr>
      <vt:lpstr>OBJECTIVES</vt:lpstr>
      <vt:lpstr>DATA DESCRIPTION</vt:lpstr>
      <vt:lpstr>METHODOLOGIES</vt:lpstr>
      <vt:lpstr>DESCRIPTIVE ANALYSIS</vt:lpstr>
      <vt:lpstr>DESCRIPTIVE ANALYSIS</vt:lpstr>
      <vt:lpstr>MODELS DEVELOPED</vt:lpstr>
      <vt:lpstr>PREDICTIVE MODELS</vt:lpstr>
      <vt:lpstr>PREDICTIVE MODELS</vt:lpstr>
      <vt:lpstr>PREDICTIVE MODELS</vt:lpstr>
      <vt:lpstr>PERFORMANCE ANALYSIS OF MODELS DEVELOPED</vt:lpstr>
      <vt:lpstr>FINAL APPROACH SUMMARY</vt:lpstr>
      <vt:lpstr>BUSINESS IMPLICATIONS</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ACTIVITY RECOGNITION</dc:title>
  <cp:lastModifiedBy>Veerasaimohit Dandu</cp:lastModifiedBy>
  <cp:revision>1</cp:revision>
  <dcterms:modified xsi:type="dcterms:W3CDTF">2023-04-30T05:32:11Z</dcterms:modified>
</cp:coreProperties>
</file>