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2.jpg" ContentType="image/unknown"/>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1" r:id="rId4"/>
  </p:sldMasterIdLst>
  <p:notesMasterIdLst>
    <p:notesMasterId r:id="rId17"/>
  </p:notesMasterIdLst>
  <p:handoutMasterIdLst>
    <p:handoutMasterId r:id="rId18"/>
  </p:handoutMasterIdLst>
  <p:sldIdLst>
    <p:sldId id="390" r:id="rId5"/>
    <p:sldId id="423" r:id="rId6"/>
    <p:sldId id="477" r:id="rId7"/>
    <p:sldId id="383" r:id="rId8"/>
    <p:sldId id="456" r:id="rId9"/>
    <p:sldId id="462" r:id="rId10"/>
    <p:sldId id="422" r:id="rId11"/>
    <p:sldId id="478" r:id="rId12"/>
    <p:sldId id="457" r:id="rId13"/>
    <p:sldId id="476" r:id="rId14"/>
    <p:sldId id="472" r:id="rId15"/>
    <p:sldId id="4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gala Lakshmi pavani" initials="RL" lastIdx="1" clrIdx="0">
    <p:extLst>
      <p:ext uri="{19B8F6BF-5375-455C-9EA6-DF929625EA0E}">
        <p15:presenceInfo xmlns:p15="http://schemas.microsoft.com/office/powerpoint/2012/main" userId="986e1bf0067361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DEB"/>
    <a:srgbClr val="EEEAE9"/>
    <a:srgbClr val="EDE9E8"/>
    <a:srgbClr val="535C13"/>
    <a:srgbClr val="418AB3"/>
    <a:srgbClr val="2C145C"/>
    <a:srgbClr val="A20602"/>
    <a:srgbClr val="FFFFFF"/>
    <a:srgbClr val="F0F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388" autoAdjust="0"/>
  </p:normalViewPr>
  <p:slideViewPr>
    <p:cSldViewPr snapToGrid="0">
      <p:cViewPr varScale="1">
        <p:scale>
          <a:sx n="92" d="100"/>
          <a:sy n="92" d="100"/>
        </p:scale>
        <p:origin x="86" y="197"/>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C5FF20-094C-4B4C-8503-77856AD48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AB9C37-3162-492E-B7A4-B3468F930D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63D420-8D24-4DB9-A857-19EF607B88A8}" type="datetimeFigureOut">
              <a:rPr lang="en-US" smtClean="0"/>
              <a:t>11/12/2023</a:t>
            </a:fld>
            <a:endParaRPr lang="en-US" dirty="0"/>
          </a:p>
        </p:txBody>
      </p:sp>
      <p:sp>
        <p:nvSpPr>
          <p:cNvPr id="4" name="Footer Placeholder 3">
            <a:extLst>
              <a:ext uri="{FF2B5EF4-FFF2-40B4-BE49-F238E27FC236}">
                <a16:creationId xmlns:a16="http://schemas.microsoft.com/office/drawing/2014/main" id="{0C5772A6-A2D0-4E9E-A5BB-A4C5956808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13B8032-AFD5-4AF4-B658-6795E74657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7D5C99-9F83-458D-90B6-E6ED176E747E}" type="slidenum">
              <a:rPr lang="en-US" smtClean="0"/>
              <a:t>‹#›</a:t>
            </a:fld>
            <a:endParaRPr lang="en-US" dirty="0"/>
          </a:p>
        </p:txBody>
      </p:sp>
    </p:spTree>
    <p:extLst>
      <p:ext uri="{BB962C8B-B14F-4D97-AF65-F5344CB8AC3E}">
        <p14:creationId xmlns:p14="http://schemas.microsoft.com/office/powerpoint/2010/main" val="2101321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840FA-1869-4E60-9E07-29E4497986F1}" type="datetimeFigureOut">
              <a:rPr lang="en-US" smtClean="0"/>
              <a:t>11/12/2023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B8ACA-7904-40BD-B38E-FD81EA5319F6}" type="slidenum">
              <a:rPr lang="en-US" smtClean="0"/>
              <a:t>‹#›</a:t>
            </a:fld>
            <a:endParaRPr lang="en-US" dirty="0"/>
          </a:p>
        </p:txBody>
      </p:sp>
    </p:spTree>
    <p:extLst>
      <p:ext uri="{BB962C8B-B14F-4D97-AF65-F5344CB8AC3E}">
        <p14:creationId xmlns:p14="http://schemas.microsoft.com/office/powerpoint/2010/main" val="32066224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9B8ACA-7904-40BD-B38E-FD81EA5319F6}" type="slidenum">
              <a:rPr lang="en-US" smtClean="0"/>
              <a:t>0</a:t>
            </a:fld>
            <a:endParaRPr lang="en-US" dirty="0"/>
          </a:p>
        </p:txBody>
      </p:sp>
    </p:spTree>
    <p:extLst>
      <p:ext uri="{BB962C8B-B14F-4D97-AF65-F5344CB8AC3E}">
        <p14:creationId xmlns:p14="http://schemas.microsoft.com/office/powerpoint/2010/main" val="17741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B1659C-931B-4D88-9E3F-38E165785555}"/>
              </a:ext>
              <a:ext uri="{C183D7F6-B498-43B3-948B-1728B52AA6E4}">
                <adec:decorative xmlns:adec="http://schemas.microsoft.com/office/drawing/2017/decorative" val="0"/>
              </a:ext>
            </a:extLst>
          </p:cNvPr>
          <p:cNvSpPr>
            <a:spLocks noGrp="1"/>
          </p:cNvSpPr>
          <p:nvPr>
            <p:ph type="pic" sz="quarter" idx="10" hasCustomPrompt="1"/>
          </p:nvPr>
        </p:nvSpPr>
        <p:spPr>
          <a:xfrm>
            <a:off x="0" y="0"/>
            <a:ext cx="12192000" cy="6858000"/>
          </a:xfrm>
        </p:spPr>
        <p:txBody>
          <a:bodyPr anchor="ctr"/>
          <a:lstStyle>
            <a:lvl1pPr marL="0" indent="0" algn="ctr">
              <a:buNone/>
              <a:defRPr/>
            </a:lvl1pPr>
          </a:lstStyle>
          <a:p>
            <a:r>
              <a:rPr lang="en-US" dirty="0"/>
              <a:t>Add a picture </a:t>
            </a:r>
          </a:p>
        </p:txBody>
      </p:sp>
      <p:sp>
        <p:nvSpPr>
          <p:cNvPr id="2" name="Title 1">
            <a:extLst>
              <a:ext uri="{FF2B5EF4-FFF2-40B4-BE49-F238E27FC236}">
                <a16:creationId xmlns:a16="http://schemas.microsoft.com/office/drawing/2014/main" id="{9434CD67-C668-42E8-AC37-E29C76B0242B}"/>
              </a:ext>
            </a:extLst>
          </p:cNvPr>
          <p:cNvSpPr>
            <a:spLocks noGrp="1"/>
          </p:cNvSpPr>
          <p:nvPr>
            <p:ph type="ctrTitle" hasCustomPrompt="1"/>
          </p:nvPr>
        </p:nvSpPr>
        <p:spPr>
          <a:xfrm>
            <a:off x="457200" y="457200"/>
            <a:ext cx="11201400" cy="1097280"/>
          </a:xfrm>
          <a:prstGeom prst="rect">
            <a:avLst/>
          </a:prstGeom>
        </p:spPr>
        <p:txBody>
          <a:bodyPr tIns="0" anchor="t" anchorCtr="0">
            <a:noAutofit/>
          </a:bodyPr>
          <a:lstStyle>
            <a:lvl1pPr algn="l">
              <a:defRPr sz="7200" b="1" i="1" spc="100" baseline="0">
                <a:solidFill>
                  <a:schemeClr val="tx1">
                    <a:lumMod val="85000"/>
                    <a:lumOff val="15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44FD748F-42E3-495F-974D-1BDF0F1FA527}"/>
              </a:ext>
            </a:extLst>
          </p:cNvPr>
          <p:cNvSpPr>
            <a:spLocks noGrp="1"/>
          </p:cNvSpPr>
          <p:nvPr>
            <p:ph type="subTitle" idx="1" hasCustomPrompt="1"/>
          </p:nvPr>
        </p:nvSpPr>
        <p:spPr>
          <a:xfrm>
            <a:off x="457201" y="1554480"/>
            <a:ext cx="11201400" cy="638022"/>
          </a:xfrm>
        </p:spPr>
        <p:txBody>
          <a:bodyPr>
            <a:normAutofit/>
          </a:bodyPr>
          <a:lstStyle>
            <a:lvl1pPr marL="0" indent="0" algn="l">
              <a:buNone/>
              <a:defRPr sz="1800" b="1" i="1" cap="none" spc="0" baseline="0">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09510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96BD-B6AC-4441-9EB5-EF715B563CC5}"/>
              </a:ext>
            </a:extLst>
          </p:cNvPr>
          <p:cNvSpPr>
            <a:spLocks noGrp="1"/>
          </p:cNvSpPr>
          <p:nvPr>
            <p:ph type="title" hasCustomPrompt="1"/>
          </p:nvPr>
        </p:nvSpPr>
        <p:spPr>
          <a:xfrm>
            <a:off x="457199" y="457198"/>
            <a:ext cx="11201400" cy="971552"/>
          </a:xfrm>
          <a:prstGeom prst="rect">
            <a:avLst/>
          </a:prstGeom>
        </p:spPr>
        <p:txBody>
          <a:bodyPr tIns="0" anchor="t" anchorCtr="0">
            <a:normAutofit/>
          </a:bodyPr>
          <a:lstStyle>
            <a:lvl1pPr>
              <a:defRPr sz="7200">
                <a:solidFill>
                  <a:schemeClr val="tx1">
                    <a:lumMod val="85000"/>
                    <a:lumOff val="15000"/>
                  </a:schemeClr>
                </a:solidFill>
              </a:defRPr>
            </a:lvl1pPr>
          </a:lstStyle>
          <a:p>
            <a:r>
              <a:rPr lang="en-US" dirty="0"/>
              <a:t>Click to add title </a:t>
            </a:r>
          </a:p>
        </p:txBody>
      </p:sp>
      <p:sp>
        <p:nvSpPr>
          <p:cNvPr id="7" name="Subtitle 2">
            <a:extLst>
              <a:ext uri="{FF2B5EF4-FFF2-40B4-BE49-F238E27FC236}">
                <a16:creationId xmlns:a16="http://schemas.microsoft.com/office/drawing/2014/main" id="{C82E24EF-9D75-D197-3BFB-2AC785E86282}"/>
              </a:ext>
            </a:extLst>
          </p:cNvPr>
          <p:cNvSpPr>
            <a:spLocks noGrp="1"/>
          </p:cNvSpPr>
          <p:nvPr>
            <p:ph type="subTitle" idx="1" hasCustomPrompt="1"/>
          </p:nvPr>
        </p:nvSpPr>
        <p:spPr>
          <a:xfrm>
            <a:off x="457201" y="1554480"/>
            <a:ext cx="11201400" cy="638022"/>
          </a:xfrm>
        </p:spPr>
        <p:txBody>
          <a:bodyPr>
            <a:normAutofit/>
          </a:bodyPr>
          <a:lstStyle>
            <a:lvl1pPr marL="0" indent="0" algn="l">
              <a:buNone/>
              <a:defRPr sz="2000" b="1" i="1" cap="none" spc="0" baseline="0">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a:t>
            </a:r>
          </a:p>
        </p:txBody>
      </p:sp>
      <p:sp>
        <p:nvSpPr>
          <p:cNvPr id="19" name="Picture Placeholder 4">
            <a:extLst>
              <a:ext uri="{FF2B5EF4-FFF2-40B4-BE49-F238E27FC236}">
                <a16:creationId xmlns:a16="http://schemas.microsoft.com/office/drawing/2014/main" id="{1FFC4A27-82C1-409D-B822-91EB3DF28632}"/>
              </a:ext>
            </a:extLst>
          </p:cNvPr>
          <p:cNvSpPr>
            <a:spLocks noGrp="1"/>
          </p:cNvSpPr>
          <p:nvPr>
            <p:ph type="pic" sz="quarter" idx="10" hasCustomPrompt="1"/>
          </p:nvPr>
        </p:nvSpPr>
        <p:spPr>
          <a:xfrm>
            <a:off x="0" y="2743200"/>
            <a:ext cx="4069080" cy="4114800"/>
          </a:xfrm>
          <a:noFill/>
        </p:spPr>
        <p:txBody>
          <a:bodyPr anchor="ctr"/>
          <a:lstStyle>
            <a:lvl1pPr marL="0" indent="0" algn="ctr">
              <a:buNone/>
              <a:defRPr/>
            </a:lvl1pPr>
          </a:lstStyle>
          <a:p>
            <a:r>
              <a:rPr lang="en-US" dirty="0"/>
              <a:t>Add a picture </a:t>
            </a:r>
          </a:p>
        </p:txBody>
      </p:sp>
      <p:sp>
        <p:nvSpPr>
          <p:cNvPr id="5" name="Picture Placeholder 4">
            <a:extLst>
              <a:ext uri="{FF2B5EF4-FFF2-40B4-BE49-F238E27FC236}">
                <a16:creationId xmlns:a16="http://schemas.microsoft.com/office/drawing/2014/main" id="{BEB24175-FCF4-B7E7-2167-75B5D2CB173D}"/>
              </a:ext>
            </a:extLst>
          </p:cNvPr>
          <p:cNvSpPr>
            <a:spLocks noGrp="1"/>
          </p:cNvSpPr>
          <p:nvPr>
            <p:ph type="pic" sz="quarter" idx="12" hasCustomPrompt="1"/>
          </p:nvPr>
        </p:nvSpPr>
        <p:spPr>
          <a:xfrm>
            <a:off x="4061460" y="2743200"/>
            <a:ext cx="4069080" cy="4114800"/>
          </a:xfrm>
          <a:noFill/>
        </p:spPr>
        <p:txBody>
          <a:bodyPr anchor="ctr"/>
          <a:lstStyle>
            <a:lvl1pPr marL="0" indent="0" algn="ctr">
              <a:buNone/>
              <a:defRPr/>
            </a:lvl1pPr>
          </a:lstStyle>
          <a:p>
            <a:r>
              <a:rPr lang="en-US" dirty="0"/>
              <a:t>Add a picture </a:t>
            </a:r>
          </a:p>
        </p:txBody>
      </p:sp>
      <p:sp>
        <p:nvSpPr>
          <p:cNvPr id="4" name="Picture Placeholder 4">
            <a:extLst>
              <a:ext uri="{FF2B5EF4-FFF2-40B4-BE49-F238E27FC236}">
                <a16:creationId xmlns:a16="http://schemas.microsoft.com/office/drawing/2014/main" id="{EEA5E70B-F4FB-4795-A208-10267176B7C7}"/>
              </a:ext>
            </a:extLst>
          </p:cNvPr>
          <p:cNvSpPr>
            <a:spLocks noGrp="1"/>
          </p:cNvSpPr>
          <p:nvPr>
            <p:ph type="pic" sz="quarter" idx="11" hasCustomPrompt="1"/>
          </p:nvPr>
        </p:nvSpPr>
        <p:spPr>
          <a:xfrm>
            <a:off x="8122920" y="2743200"/>
            <a:ext cx="4069080" cy="4114800"/>
          </a:xfrm>
          <a:no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75889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cipe Layout 1">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453128" y="457200"/>
            <a:ext cx="6858000" cy="609411"/>
          </a:xfrm>
          <a:prstGeom prst="rect">
            <a:avLst/>
          </a:prstGeom>
        </p:spPr>
        <p:txBody>
          <a:bodyPr lIns="91440" tIns="0" bIns="0" anchor="t" anchorCtr="0">
            <a:noAutofit/>
          </a:bodyPr>
          <a:lstStyle>
            <a:lvl1pPr>
              <a:lnSpc>
                <a:spcPct val="90000"/>
              </a:lnSpc>
              <a:defRPr sz="3800">
                <a:solidFill>
                  <a:schemeClr val="tx1">
                    <a:lumMod val="85000"/>
                    <a:lumOff val="15000"/>
                  </a:schemeClr>
                </a:solidFill>
                <a:latin typeface="+mj-lt"/>
              </a:defRPr>
            </a:lvl1pPr>
          </a:lstStyle>
          <a:p>
            <a:r>
              <a:rPr lang="en-US" dirty="0"/>
              <a:t>Click to add title</a:t>
            </a:r>
          </a:p>
        </p:txBody>
      </p:sp>
      <p:sp>
        <p:nvSpPr>
          <p:cNvPr id="20" name="Subtitle 2">
            <a:extLst>
              <a:ext uri="{FF2B5EF4-FFF2-40B4-BE49-F238E27FC236}">
                <a16:creationId xmlns:a16="http://schemas.microsoft.com/office/drawing/2014/main" id="{F41F7CAD-B5BC-36F0-94FE-05FCE6E68801}"/>
              </a:ext>
            </a:extLst>
          </p:cNvPr>
          <p:cNvSpPr>
            <a:spLocks noGrp="1"/>
          </p:cNvSpPr>
          <p:nvPr>
            <p:ph type="subTitle" idx="11" hasCustomPrompt="1"/>
          </p:nvPr>
        </p:nvSpPr>
        <p:spPr>
          <a:xfrm>
            <a:off x="4453127" y="1234440"/>
            <a:ext cx="6857999" cy="365760"/>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Picture Placeholder 4">
            <a:extLst>
              <a:ext uri="{FF2B5EF4-FFF2-40B4-BE49-F238E27FC236}">
                <a16:creationId xmlns:a16="http://schemas.microsoft.com/office/drawing/2014/main" id="{E2097EA0-E1A4-437B-A23F-488927B95FE3}"/>
              </a:ext>
            </a:extLst>
          </p:cNvPr>
          <p:cNvSpPr>
            <a:spLocks noGrp="1"/>
          </p:cNvSpPr>
          <p:nvPr>
            <p:ph type="pic" sz="quarter" idx="10" hasCustomPrompt="1"/>
          </p:nvPr>
        </p:nvSpPr>
        <p:spPr>
          <a:xfrm>
            <a:off x="0" y="0"/>
            <a:ext cx="3971109" cy="6858000"/>
          </a:xfrm>
          <a:noFill/>
        </p:spPr>
        <p:txBody>
          <a:bodyPr anchor="ctr"/>
          <a:lstStyle>
            <a:lvl1pPr marL="0" indent="0" algn="ctr">
              <a:buNone/>
              <a:defRPr/>
            </a:lvl1pPr>
          </a:lstStyle>
          <a:p>
            <a:r>
              <a:rPr lang="en-US" dirty="0"/>
              <a:t>Add a picture </a:t>
            </a:r>
          </a:p>
        </p:txBody>
      </p:sp>
      <p:sp>
        <p:nvSpPr>
          <p:cNvPr id="22" name="Text Placeholder 3">
            <a:extLst>
              <a:ext uri="{FF2B5EF4-FFF2-40B4-BE49-F238E27FC236}">
                <a16:creationId xmlns:a16="http://schemas.microsoft.com/office/drawing/2014/main" id="{286B12DA-FA09-A9F6-13EE-795F5152B5B7}"/>
              </a:ext>
            </a:extLst>
          </p:cNvPr>
          <p:cNvSpPr>
            <a:spLocks noGrp="1"/>
          </p:cNvSpPr>
          <p:nvPr>
            <p:ph type="body" sz="half" idx="12" hasCustomPrompt="1"/>
          </p:nvPr>
        </p:nvSpPr>
        <p:spPr>
          <a:xfrm>
            <a:off x="4453128"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7360E21A-8528-AA7D-38F2-EF7EFC92CF36}"/>
              </a:ext>
            </a:extLst>
          </p:cNvPr>
          <p:cNvSpPr>
            <a:spLocks noGrp="1"/>
          </p:cNvSpPr>
          <p:nvPr>
            <p:ph type="body" sz="half" idx="13" hasCustomPrompt="1"/>
          </p:nvPr>
        </p:nvSpPr>
        <p:spPr>
          <a:xfrm>
            <a:off x="4453128" y="2194559"/>
            <a:ext cx="3291840" cy="2000923"/>
          </a:xfrm>
        </p:spPr>
        <p:txBody>
          <a:bodyPr numCol="1">
            <a:noAutofit/>
          </a:bodyPr>
          <a:lstStyle>
            <a:lvl1pPr marL="228600" indent="-228600" hangingPunct="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6" name="Text Placeholder 27">
            <a:extLst>
              <a:ext uri="{FF2B5EF4-FFF2-40B4-BE49-F238E27FC236}">
                <a16:creationId xmlns:a16="http://schemas.microsoft.com/office/drawing/2014/main" id="{EF397C28-0C1D-A853-FDE9-F0E8F3CE6ADA}"/>
              </a:ext>
            </a:extLst>
          </p:cNvPr>
          <p:cNvSpPr>
            <a:spLocks noGrp="1"/>
          </p:cNvSpPr>
          <p:nvPr>
            <p:ph type="body" sz="quarter" idx="16" hasCustomPrompt="1"/>
          </p:nvPr>
        </p:nvSpPr>
        <p:spPr>
          <a:xfrm>
            <a:off x="4453127" y="4447715"/>
            <a:ext cx="2382677" cy="1373775"/>
          </a:xfrm>
          <a:noFill/>
          <a:ln w="25400">
            <a:solidFill>
              <a:schemeClr val="bg2"/>
            </a:solidFill>
          </a:ln>
        </p:spPr>
        <p:txBody>
          <a:bodyPr lIns="182880" tIns="13716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5">
            <a:extLst>
              <a:ext uri="{FF2B5EF4-FFF2-40B4-BE49-F238E27FC236}">
                <a16:creationId xmlns:a16="http://schemas.microsoft.com/office/drawing/2014/main" id="{75FF0A15-82B0-95DF-9F8F-19D2C68E1CC8}"/>
              </a:ext>
            </a:extLst>
          </p:cNvPr>
          <p:cNvSpPr>
            <a:spLocks noGrp="1"/>
          </p:cNvSpPr>
          <p:nvPr>
            <p:ph type="body" sz="quarter" idx="18" hasCustomPrompt="1"/>
          </p:nvPr>
        </p:nvSpPr>
        <p:spPr>
          <a:xfrm>
            <a:off x="4536228" y="4831975"/>
            <a:ext cx="2214282" cy="913533"/>
          </a:xfr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a:t>
            </a:r>
          </a:p>
        </p:txBody>
      </p:sp>
      <p:sp>
        <p:nvSpPr>
          <p:cNvPr id="24" name="Text Placeholder 3">
            <a:extLst>
              <a:ext uri="{FF2B5EF4-FFF2-40B4-BE49-F238E27FC236}">
                <a16:creationId xmlns:a16="http://schemas.microsoft.com/office/drawing/2014/main" id="{D873DCFF-5889-873A-FEF4-22E59DC24696}"/>
              </a:ext>
            </a:extLst>
          </p:cNvPr>
          <p:cNvSpPr>
            <a:spLocks noGrp="1"/>
          </p:cNvSpPr>
          <p:nvPr>
            <p:ph type="body" sz="half" idx="14" hasCustomPrompt="1"/>
          </p:nvPr>
        </p:nvSpPr>
        <p:spPr>
          <a:xfrm>
            <a:off x="8001000"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5FAC96DB-FC65-87E4-1980-B1FF3C628DB0}"/>
              </a:ext>
            </a:extLst>
          </p:cNvPr>
          <p:cNvSpPr>
            <a:spLocks noGrp="1"/>
          </p:cNvSpPr>
          <p:nvPr>
            <p:ph type="body" sz="half" idx="15" hasCustomPrompt="1"/>
          </p:nvPr>
        </p:nvSpPr>
        <p:spPr>
          <a:xfrm>
            <a:off x="8001000" y="2194559"/>
            <a:ext cx="3291840" cy="3550949"/>
          </a:xfrm>
        </p:spPr>
        <p:txBody>
          <a:bodyPr numCol="1">
            <a:noAutofit/>
          </a:bodyPr>
          <a:lstStyle>
            <a:lvl1pPr marL="0" indent="0">
              <a:spcBef>
                <a:spcPts val="600"/>
              </a:spcBef>
              <a:spcAft>
                <a:spcPts val="1000"/>
              </a:spcAft>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3">
            <a:extLst>
              <a:ext uri="{FF2B5EF4-FFF2-40B4-BE49-F238E27FC236}">
                <a16:creationId xmlns:a16="http://schemas.microsoft.com/office/drawing/2014/main" id="{39717C9F-E573-041C-8212-A9E04D40638D}"/>
              </a:ext>
            </a:extLst>
          </p:cNvPr>
          <p:cNvSpPr>
            <a:spLocks noGrp="1"/>
          </p:cNvSpPr>
          <p:nvPr>
            <p:ph type="body" sz="half" idx="17" hasCustomPrompt="1"/>
          </p:nvPr>
        </p:nvSpPr>
        <p:spPr>
          <a:xfrm>
            <a:off x="4453127" y="6061039"/>
            <a:ext cx="6821425" cy="385480"/>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6" name="Slide Number Placeholder 5">
            <a:extLst>
              <a:ext uri="{FF2B5EF4-FFF2-40B4-BE49-F238E27FC236}">
                <a16:creationId xmlns:a16="http://schemas.microsoft.com/office/drawing/2014/main" id="{7B87CD47-95A7-4ABC-AD12-8F916194D62B}"/>
              </a:ext>
            </a:extLst>
          </p:cNvPr>
          <p:cNvSpPr>
            <a:spLocks noGrp="1"/>
          </p:cNvSpPr>
          <p:nvPr>
            <p:ph type="sldNum" sz="quarter" idx="4"/>
          </p:nvPr>
        </p:nvSpPr>
        <p:spPr>
          <a:xfrm>
            <a:off x="11274552" y="6061039"/>
            <a:ext cx="457200" cy="38548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74790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cipe Layout 2">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453128" y="457200"/>
            <a:ext cx="6858000" cy="731520"/>
          </a:xfrm>
          <a:prstGeom prst="rect">
            <a:avLst/>
          </a:prstGeom>
        </p:spPr>
        <p:txBody>
          <a:bodyPr lIns="91440" tIns="0" bIns="91440" anchor="t" anchorCtr="0">
            <a:noAutofit/>
          </a:bodyPr>
          <a:lstStyle>
            <a:lvl1pPr>
              <a:defRPr sz="3800">
                <a:solidFill>
                  <a:schemeClr val="tx1">
                    <a:lumMod val="85000"/>
                    <a:lumOff val="15000"/>
                  </a:schemeClr>
                </a:solidFill>
                <a:latin typeface="+mj-lt"/>
              </a:defRPr>
            </a:lvl1pPr>
          </a:lstStyle>
          <a:p>
            <a:r>
              <a:rPr lang="en-US" dirty="0"/>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453128" y="1234440"/>
            <a:ext cx="6858000" cy="365760"/>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0" y="0"/>
            <a:ext cx="3968496" cy="6858000"/>
          </a:xfrm>
          <a:noFill/>
        </p:spPr>
        <p:txBody>
          <a:bodyPr anchor="ctr" anchorCtr="0"/>
          <a:lstStyle>
            <a:lvl1pPr marL="0" indent="0" algn="ctr">
              <a:buNone/>
              <a:defRPr/>
            </a:lvl1pPr>
          </a:lstStyle>
          <a:p>
            <a:r>
              <a:rPr lang="en-US" dirty="0"/>
              <a:t>Add a picture</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4453128"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4453128" y="2194559"/>
            <a:ext cx="3291840" cy="3657600"/>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3">
            <a:extLst>
              <a:ext uri="{FF2B5EF4-FFF2-40B4-BE49-F238E27FC236}">
                <a16:creationId xmlns:a16="http://schemas.microsoft.com/office/drawing/2014/main" id="{C7B6AD5B-AEF5-4540-940C-B1E1FEA3BCAB}"/>
              </a:ext>
            </a:extLst>
          </p:cNvPr>
          <p:cNvSpPr>
            <a:spLocks noGrp="1"/>
          </p:cNvSpPr>
          <p:nvPr>
            <p:ph type="body" sz="half" idx="13" hasCustomPrompt="1"/>
          </p:nvPr>
        </p:nvSpPr>
        <p:spPr>
          <a:xfrm>
            <a:off x="8001000"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02D6ECAC-8814-4C60-BF83-103E85E412C4}"/>
              </a:ext>
            </a:extLst>
          </p:cNvPr>
          <p:cNvSpPr>
            <a:spLocks noGrp="1"/>
          </p:cNvSpPr>
          <p:nvPr>
            <p:ph type="body" sz="half" idx="14" hasCustomPrompt="1"/>
          </p:nvPr>
        </p:nvSpPr>
        <p:spPr>
          <a:xfrm>
            <a:off x="8001000" y="2194560"/>
            <a:ext cx="3291840" cy="2011680"/>
          </a:xfrm>
        </p:spPr>
        <p:txBody>
          <a:bodyPr numCol="1">
            <a:noAutofit/>
          </a:bodyPr>
          <a:lstStyle>
            <a:lvl1pPr marL="0" indent="0">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8001000" y="4379256"/>
            <a:ext cx="2286000" cy="1472903"/>
          </a:xfrm>
          <a:noFill/>
          <a:ln w="25400">
            <a:solidFill>
              <a:schemeClr val="bg2"/>
            </a:solidFill>
          </a:ln>
        </p:spPr>
        <p:txBody>
          <a:bodyPr lIns="182880" tIns="18288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5">
            <a:extLst>
              <a:ext uri="{FF2B5EF4-FFF2-40B4-BE49-F238E27FC236}">
                <a16:creationId xmlns:a16="http://schemas.microsoft.com/office/drawing/2014/main" id="{0D26317B-51D7-0B25-F2DE-D12AF43DC82A}"/>
              </a:ext>
            </a:extLst>
          </p:cNvPr>
          <p:cNvSpPr>
            <a:spLocks noGrp="1"/>
          </p:cNvSpPr>
          <p:nvPr>
            <p:ph type="body" sz="quarter" idx="18" hasCustomPrompt="1"/>
          </p:nvPr>
        </p:nvSpPr>
        <p:spPr>
          <a:xfrm>
            <a:off x="8104372" y="4831415"/>
            <a:ext cx="2102035" cy="923926"/>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 </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4453128" y="6078071"/>
            <a:ext cx="6821424" cy="365760"/>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 name="Slide Number Placeholder 5">
            <a:extLst>
              <a:ext uri="{FF2B5EF4-FFF2-40B4-BE49-F238E27FC236}">
                <a16:creationId xmlns:a16="http://schemas.microsoft.com/office/drawing/2014/main" id="{08A89469-622B-8F34-ABA7-F43C49266D49}"/>
              </a:ext>
            </a:extLst>
          </p:cNvPr>
          <p:cNvSpPr>
            <a:spLocks noGrp="1"/>
          </p:cNvSpPr>
          <p:nvPr>
            <p:ph type="sldNum" sz="quarter" idx="4"/>
          </p:nvPr>
        </p:nvSpPr>
        <p:spPr>
          <a:xfrm>
            <a:off x="11274552" y="6078071"/>
            <a:ext cx="457200" cy="368448"/>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106433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cipe Layou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450080" y="457200"/>
            <a:ext cx="6858000" cy="731520"/>
          </a:xfrm>
          <a:prstGeom prst="rect">
            <a:avLst/>
          </a:prstGeom>
        </p:spPr>
        <p:txBody>
          <a:bodyPr lIns="91440" tIns="0" rIns="0" bIns="91440" anchor="t" anchorCtr="0">
            <a:noAutofit/>
          </a:bodyPr>
          <a:lstStyle>
            <a:lvl1pPr>
              <a:defRPr sz="3800">
                <a:solidFill>
                  <a:schemeClr val="tx1">
                    <a:lumMod val="85000"/>
                    <a:lumOff val="15000"/>
                  </a:schemeClr>
                </a:solidFill>
              </a:defRPr>
            </a:lvl1pPr>
          </a:lstStyle>
          <a:p>
            <a:r>
              <a:rPr lang="en-US" dirty="0"/>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450080" y="1234440"/>
            <a:ext cx="6858000" cy="399876"/>
          </a:xfrm>
        </p:spPr>
        <p:txBody>
          <a:bodyPr lIns="91440">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Rectangle 2">
            <a:extLst>
              <a:ext uri="{FF2B5EF4-FFF2-40B4-BE49-F238E27FC236}">
                <a16:creationId xmlns:a16="http://schemas.microsoft.com/office/drawing/2014/main" id="{F9B3E8FC-A34C-B9D5-8365-5C51439D7BC1}"/>
              </a:ext>
              <a:ext uri="{C183D7F6-B498-43B3-948B-1728B52AA6E4}">
                <adec:decorative xmlns:adec="http://schemas.microsoft.com/office/drawing/2017/decorative" val="1"/>
              </a:ext>
            </a:extLst>
          </p:cNvPr>
          <p:cNvSpPr/>
          <p:nvPr userDrawn="1"/>
        </p:nvSpPr>
        <p:spPr>
          <a:xfrm>
            <a:off x="0" y="0"/>
            <a:ext cx="3968496"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457200" y="457200"/>
            <a:ext cx="3017520" cy="365760"/>
          </a:xfrm>
        </p:spPr>
        <p:txBody>
          <a:bodyPr>
            <a:noAutofit/>
          </a:bodyPr>
          <a:lstStyle>
            <a:lvl1pPr marL="0" indent="0" algn="l">
              <a:buNone/>
              <a:defRPr sz="1400" b="1" i="0" cap="all" spc="100" baseline="0">
                <a:solidFill>
                  <a:schemeClr val="tx1"/>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457200" y="822960"/>
            <a:ext cx="3017520" cy="4825486"/>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tab pos="112713" algn="r"/>
                <a:tab pos="233363" algn="l"/>
              </a:tabLst>
              <a:defRPr sz="1200" baseline="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457200" y="5899670"/>
            <a:ext cx="3017520" cy="590774"/>
          </a:xfrm>
        </p:spPr>
        <p:txBody>
          <a:bodyPr bIns="0" numCol="1" anchor="t" anchorCtr="0">
            <a:noAutofit/>
          </a:bodyPr>
          <a:lstStyle>
            <a:lvl1pPr marL="0" indent="0">
              <a:lnSpc>
                <a:spcPts val="14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9" name="Text Placeholder 8">
            <a:extLst>
              <a:ext uri="{FF2B5EF4-FFF2-40B4-BE49-F238E27FC236}">
                <a16:creationId xmlns:a16="http://schemas.microsoft.com/office/drawing/2014/main" id="{25014CF3-9F46-B306-A321-E12B99157F07}"/>
              </a:ext>
            </a:extLst>
          </p:cNvPr>
          <p:cNvSpPr>
            <a:spLocks noGrp="1"/>
          </p:cNvSpPr>
          <p:nvPr>
            <p:ph type="body" sz="quarter" idx="33" hasCustomPrompt="1"/>
          </p:nvPr>
        </p:nvSpPr>
        <p:spPr>
          <a:xfrm>
            <a:off x="4294095" y="1828798"/>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29" name="Text Placeholder 3">
            <a:extLst>
              <a:ext uri="{FF2B5EF4-FFF2-40B4-BE49-F238E27FC236}">
                <a16:creationId xmlns:a16="http://schemas.microsoft.com/office/drawing/2014/main" id="{B934946C-9253-40AA-84F7-378E3106E765}"/>
              </a:ext>
            </a:extLst>
          </p:cNvPr>
          <p:cNvSpPr>
            <a:spLocks noGrp="1"/>
          </p:cNvSpPr>
          <p:nvPr>
            <p:ph type="body" sz="half" idx="21" hasCustomPrompt="1"/>
          </p:nvPr>
        </p:nvSpPr>
        <p:spPr>
          <a:xfrm>
            <a:off x="4911773" y="1828798"/>
            <a:ext cx="2377440" cy="137160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5" name="Picture Placeholder 29" descr="An empty placeholder to add an image. Click on the placeholder and select the image that you wish to add.">
            <a:extLst>
              <a:ext uri="{FF2B5EF4-FFF2-40B4-BE49-F238E27FC236}">
                <a16:creationId xmlns:a16="http://schemas.microsoft.com/office/drawing/2014/main" id="{1216BA9B-211A-403E-8645-BA7B4B237633}"/>
              </a:ext>
            </a:extLst>
          </p:cNvPr>
          <p:cNvSpPr>
            <a:spLocks noGrp="1"/>
          </p:cNvSpPr>
          <p:nvPr>
            <p:ph type="pic" sz="quarter" idx="19" hasCustomPrompt="1"/>
          </p:nvPr>
        </p:nvSpPr>
        <p:spPr>
          <a:xfrm>
            <a:off x="7536029" y="1828798"/>
            <a:ext cx="1645920" cy="1371600"/>
          </a:xfrm>
          <a:noFill/>
        </p:spPr>
        <p:txBody>
          <a:bodyPr anchor="ctr" anchorCtr="0">
            <a:normAutofit/>
          </a:bodyPr>
          <a:lstStyle>
            <a:lvl1pPr marL="0" indent="0" algn="ctr">
              <a:buNone/>
              <a:defRPr sz="2000"/>
            </a:lvl1pPr>
          </a:lstStyle>
          <a:p>
            <a:r>
              <a:rPr lang="en-US" dirty="0"/>
              <a:t>Add a picture</a:t>
            </a:r>
          </a:p>
        </p:txBody>
      </p:sp>
      <p:sp>
        <p:nvSpPr>
          <p:cNvPr id="10" name="Text Placeholder 8">
            <a:extLst>
              <a:ext uri="{FF2B5EF4-FFF2-40B4-BE49-F238E27FC236}">
                <a16:creationId xmlns:a16="http://schemas.microsoft.com/office/drawing/2014/main" id="{5C47D7B1-0313-A237-578A-846401657F08}"/>
              </a:ext>
            </a:extLst>
          </p:cNvPr>
          <p:cNvSpPr>
            <a:spLocks noGrp="1"/>
          </p:cNvSpPr>
          <p:nvPr>
            <p:ph type="body" sz="quarter" idx="34" hasCustomPrompt="1"/>
          </p:nvPr>
        </p:nvSpPr>
        <p:spPr>
          <a:xfrm>
            <a:off x="4294095" y="3421379"/>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38" name="Text Placeholder 3">
            <a:extLst>
              <a:ext uri="{FF2B5EF4-FFF2-40B4-BE49-F238E27FC236}">
                <a16:creationId xmlns:a16="http://schemas.microsoft.com/office/drawing/2014/main" id="{EED0BB26-D2F7-4112-BAFC-D9A66C9DD5EE}"/>
              </a:ext>
            </a:extLst>
          </p:cNvPr>
          <p:cNvSpPr>
            <a:spLocks noGrp="1"/>
          </p:cNvSpPr>
          <p:nvPr>
            <p:ph type="body" sz="half" idx="27" hasCustomPrompt="1"/>
          </p:nvPr>
        </p:nvSpPr>
        <p:spPr>
          <a:xfrm>
            <a:off x="4911773" y="3421379"/>
            <a:ext cx="2377440" cy="137160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00F5F5B-FD46-4295-B012-F670E320EA6D}"/>
              </a:ext>
            </a:extLst>
          </p:cNvPr>
          <p:cNvSpPr>
            <a:spLocks noGrp="1"/>
          </p:cNvSpPr>
          <p:nvPr>
            <p:ph type="pic" sz="quarter" idx="29" hasCustomPrompt="1"/>
          </p:nvPr>
        </p:nvSpPr>
        <p:spPr>
          <a:xfrm>
            <a:off x="7536029" y="3426459"/>
            <a:ext cx="1645920" cy="1371600"/>
          </a:xfrm>
          <a:noFill/>
        </p:spPr>
        <p:txBody>
          <a:bodyPr anchor="ctr" anchorCtr="0">
            <a:normAutofit/>
          </a:bodyPr>
          <a:lstStyle>
            <a:lvl1pPr marL="0" indent="0" algn="ctr">
              <a:buNone/>
              <a:defRPr sz="2000"/>
            </a:lvl1pPr>
          </a:lstStyle>
          <a:p>
            <a:r>
              <a:rPr lang="en-US" dirty="0"/>
              <a:t>Add a picture</a:t>
            </a:r>
          </a:p>
        </p:txBody>
      </p:sp>
      <p:sp>
        <p:nvSpPr>
          <p:cNvPr id="11" name="Text Placeholder 8">
            <a:extLst>
              <a:ext uri="{FF2B5EF4-FFF2-40B4-BE49-F238E27FC236}">
                <a16:creationId xmlns:a16="http://schemas.microsoft.com/office/drawing/2014/main" id="{2A867797-E0E8-323E-39BA-BC807137AF09}"/>
              </a:ext>
            </a:extLst>
          </p:cNvPr>
          <p:cNvSpPr>
            <a:spLocks noGrp="1"/>
          </p:cNvSpPr>
          <p:nvPr>
            <p:ph type="body" sz="quarter" idx="35" hasCustomPrompt="1"/>
          </p:nvPr>
        </p:nvSpPr>
        <p:spPr>
          <a:xfrm>
            <a:off x="4294095" y="5024120"/>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39" name="Text Placeholder 3">
            <a:extLst>
              <a:ext uri="{FF2B5EF4-FFF2-40B4-BE49-F238E27FC236}">
                <a16:creationId xmlns:a16="http://schemas.microsoft.com/office/drawing/2014/main" id="{647B97E8-F206-4899-A05D-3CEA7763CBD7}"/>
              </a:ext>
            </a:extLst>
          </p:cNvPr>
          <p:cNvSpPr>
            <a:spLocks noGrp="1"/>
          </p:cNvSpPr>
          <p:nvPr>
            <p:ph type="body" sz="half" idx="28" hasCustomPrompt="1"/>
          </p:nvPr>
        </p:nvSpPr>
        <p:spPr>
          <a:xfrm>
            <a:off x="4911773" y="5013960"/>
            <a:ext cx="2377440" cy="138176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29" descr="An empty placeholder to add an image. Click on the placeholder and select the image that you wish to add.">
            <a:extLst>
              <a:ext uri="{FF2B5EF4-FFF2-40B4-BE49-F238E27FC236}">
                <a16:creationId xmlns:a16="http://schemas.microsoft.com/office/drawing/2014/main" id="{A15085C5-1FA2-4C89-A410-A151654D4090}"/>
              </a:ext>
            </a:extLst>
          </p:cNvPr>
          <p:cNvSpPr>
            <a:spLocks noGrp="1"/>
          </p:cNvSpPr>
          <p:nvPr>
            <p:ph type="pic" sz="quarter" idx="31" hasCustomPrompt="1"/>
          </p:nvPr>
        </p:nvSpPr>
        <p:spPr>
          <a:xfrm>
            <a:off x="7531829" y="5024120"/>
            <a:ext cx="1645920" cy="1371600"/>
          </a:xfrm>
          <a:noFill/>
        </p:spPr>
        <p:txBody>
          <a:bodyPr anchor="ctr" anchorCtr="0">
            <a:normAutofit/>
          </a:bodyPr>
          <a:lstStyle>
            <a:lvl1pPr marL="0" indent="0" algn="ctr">
              <a:buNone/>
              <a:defRPr sz="2000"/>
            </a:lvl1pPr>
          </a:lstStyle>
          <a:p>
            <a:r>
              <a:rPr lang="en-US" dirty="0"/>
              <a:t>Add a picture</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9441396" y="1828798"/>
            <a:ext cx="1828800" cy="2606040"/>
          </a:xfrm>
          <a:noFill/>
        </p:spPr>
        <p:txBody>
          <a:bodyPr anchor="ctr" anchorCtr="0">
            <a:normAutofit/>
          </a:bodyPr>
          <a:lstStyle>
            <a:lvl1pPr marL="0" indent="0" algn="ctr">
              <a:buNone/>
              <a:defRPr sz="2000"/>
            </a:lvl1pPr>
          </a:lstStyle>
          <a:p>
            <a:r>
              <a:rPr lang="en-US" dirty="0"/>
              <a:t>Add a picture</a:t>
            </a:r>
          </a:p>
        </p:txBody>
      </p:sp>
      <p:sp>
        <p:nvSpPr>
          <p:cNvPr id="6" name="Text Placeholder 27">
            <a:extLst>
              <a:ext uri="{FF2B5EF4-FFF2-40B4-BE49-F238E27FC236}">
                <a16:creationId xmlns:a16="http://schemas.microsoft.com/office/drawing/2014/main" id="{F5C877D0-8422-E1CB-B1E1-D9E7DA64E90E}"/>
              </a:ext>
            </a:extLst>
          </p:cNvPr>
          <p:cNvSpPr>
            <a:spLocks noGrp="1"/>
          </p:cNvSpPr>
          <p:nvPr>
            <p:ph type="body" sz="quarter" idx="32" hasCustomPrompt="1"/>
          </p:nvPr>
        </p:nvSpPr>
        <p:spPr>
          <a:xfrm>
            <a:off x="9445752" y="4670264"/>
            <a:ext cx="1824444" cy="1725456"/>
          </a:xfrm>
          <a:noFill/>
          <a:ln w="25400">
            <a:solidFill>
              <a:schemeClr val="bg2"/>
            </a:solidFill>
          </a:ln>
        </p:spPr>
        <p:txBody>
          <a:bodyPr lIns="182880" tIns="36576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a:t>
            </a:r>
          </a:p>
        </p:txBody>
      </p:sp>
      <p:sp>
        <p:nvSpPr>
          <p:cNvPr id="7" name="Text Placeholder 5">
            <a:extLst>
              <a:ext uri="{FF2B5EF4-FFF2-40B4-BE49-F238E27FC236}">
                <a16:creationId xmlns:a16="http://schemas.microsoft.com/office/drawing/2014/main" id="{491A1D48-EEE9-45E6-8E9E-0B0DA4BC1E1C}"/>
              </a:ext>
            </a:extLst>
          </p:cNvPr>
          <p:cNvSpPr>
            <a:spLocks noGrp="1"/>
          </p:cNvSpPr>
          <p:nvPr>
            <p:ph type="body" sz="quarter" idx="18" hasCustomPrompt="1"/>
          </p:nvPr>
        </p:nvSpPr>
        <p:spPr>
          <a:xfrm>
            <a:off x="9549124" y="5432611"/>
            <a:ext cx="1677623" cy="772159"/>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 </a:t>
            </a:r>
          </a:p>
        </p:txBody>
      </p:sp>
      <p:sp>
        <p:nvSpPr>
          <p:cNvPr id="5" name="Slide Number Placeholder 5">
            <a:extLst>
              <a:ext uri="{FF2B5EF4-FFF2-40B4-BE49-F238E27FC236}">
                <a16:creationId xmlns:a16="http://schemas.microsoft.com/office/drawing/2014/main" id="{9FCE6334-5F06-631B-050F-C708EE225327}"/>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228767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cipe Layout 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5E4DD4-EC55-FD1C-4BAA-1B110252D733}"/>
              </a:ext>
              <a:ext uri="{C183D7F6-B498-43B3-948B-1728B52AA6E4}">
                <adec:decorative xmlns:adec="http://schemas.microsoft.com/office/drawing/2017/decorative" val="1"/>
              </a:ext>
            </a:extLst>
          </p:cNvPr>
          <p:cNvSpPr/>
          <p:nvPr userDrawn="1"/>
        </p:nvSpPr>
        <p:spPr>
          <a:xfrm>
            <a:off x="8375236" y="0"/>
            <a:ext cx="3816763"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57201" y="457200"/>
            <a:ext cx="7452360" cy="731520"/>
          </a:xfrm>
          <a:prstGeom prst="rect">
            <a:avLst/>
          </a:prstGeom>
        </p:spPr>
        <p:txBody>
          <a:bodyPr lIns="91440" tIns="0" bIns="91440" anchor="t" anchorCtr="0">
            <a:noAutofit/>
          </a:bodyPr>
          <a:lstStyle>
            <a:lvl1pPr>
              <a:defRPr sz="3800">
                <a:solidFill>
                  <a:schemeClr val="tx1">
                    <a:lumMod val="85000"/>
                    <a:lumOff val="15000"/>
                  </a:schemeClr>
                </a:solidFill>
              </a:defRPr>
            </a:lvl1pPr>
          </a:lstStyle>
          <a:p>
            <a:r>
              <a:rPr lang="en-US" dirty="0"/>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57201" y="1234439"/>
            <a:ext cx="7452360" cy="402336"/>
          </a:xfrm>
        </p:spPr>
        <p:txBody>
          <a:bodyPr lIns="91440">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ext Placeholder 8">
            <a:extLst>
              <a:ext uri="{FF2B5EF4-FFF2-40B4-BE49-F238E27FC236}">
                <a16:creationId xmlns:a16="http://schemas.microsoft.com/office/drawing/2014/main" id="{EA909FD6-6520-D58C-69F8-D76DDFE6C9AC}"/>
              </a:ext>
            </a:extLst>
          </p:cNvPr>
          <p:cNvSpPr>
            <a:spLocks noGrp="1"/>
          </p:cNvSpPr>
          <p:nvPr>
            <p:ph type="body" sz="quarter" idx="33" hasCustomPrompt="1"/>
          </p:nvPr>
        </p:nvSpPr>
        <p:spPr>
          <a:xfrm>
            <a:off x="292072" y="1833372"/>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34" name="Text Placeholder 3">
            <a:extLst>
              <a:ext uri="{FF2B5EF4-FFF2-40B4-BE49-F238E27FC236}">
                <a16:creationId xmlns:a16="http://schemas.microsoft.com/office/drawing/2014/main" id="{18F989E1-F209-41C2-AEC2-BDDDEE48E1E5}"/>
              </a:ext>
            </a:extLst>
          </p:cNvPr>
          <p:cNvSpPr>
            <a:spLocks noGrp="1"/>
          </p:cNvSpPr>
          <p:nvPr>
            <p:ph type="body" sz="half" idx="21" hasCustomPrompt="1"/>
          </p:nvPr>
        </p:nvSpPr>
        <p:spPr>
          <a:xfrm>
            <a:off x="914400" y="1828800"/>
            <a:ext cx="1828800" cy="1940559"/>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0" name="Text Placeholder 8">
            <a:extLst>
              <a:ext uri="{FF2B5EF4-FFF2-40B4-BE49-F238E27FC236}">
                <a16:creationId xmlns:a16="http://schemas.microsoft.com/office/drawing/2014/main" id="{5437708E-D57D-9164-281B-11FED6FA0F7A}"/>
              </a:ext>
            </a:extLst>
          </p:cNvPr>
          <p:cNvSpPr>
            <a:spLocks noGrp="1"/>
          </p:cNvSpPr>
          <p:nvPr>
            <p:ph type="body" sz="quarter" idx="37" hasCustomPrompt="1"/>
          </p:nvPr>
        </p:nvSpPr>
        <p:spPr>
          <a:xfrm>
            <a:off x="2885334" y="1833372"/>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42" name="Text Placeholder 3">
            <a:extLst>
              <a:ext uri="{FF2B5EF4-FFF2-40B4-BE49-F238E27FC236}">
                <a16:creationId xmlns:a16="http://schemas.microsoft.com/office/drawing/2014/main" id="{5771C520-4E5C-4853-AE35-F250CB8FB5D8}"/>
              </a:ext>
            </a:extLst>
          </p:cNvPr>
          <p:cNvSpPr>
            <a:spLocks noGrp="1"/>
          </p:cNvSpPr>
          <p:nvPr>
            <p:ph type="body" sz="half" idx="32" hasCustomPrompt="1"/>
          </p:nvPr>
        </p:nvSpPr>
        <p:spPr>
          <a:xfrm>
            <a:off x="3513466" y="1828800"/>
            <a:ext cx="1828800" cy="1940559"/>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1" name="Text Placeholder 8">
            <a:extLst>
              <a:ext uri="{FF2B5EF4-FFF2-40B4-BE49-F238E27FC236}">
                <a16:creationId xmlns:a16="http://schemas.microsoft.com/office/drawing/2014/main" id="{B185744E-C749-E648-C70E-AC21183EC389}"/>
              </a:ext>
            </a:extLst>
          </p:cNvPr>
          <p:cNvSpPr>
            <a:spLocks noGrp="1"/>
          </p:cNvSpPr>
          <p:nvPr>
            <p:ph type="body" sz="quarter" idx="38" hasCustomPrompt="1"/>
          </p:nvPr>
        </p:nvSpPr>
        <p:spPr>
          <a:xfrm>
            <a:off x="5441729" y="1837436"/>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44" name="Text Placeholder 3">
            <a:extLst>
              <a:ext uri="{FF2B5EF4-FFF2-40B4-BE49-F238E27FC236}">
                <a16:creationId xmlns:a16="http://schemas.microsoft.com/office/drawing/2014/main" id="{5C64EC75-B525-40E2-B054-6BA5895D0794}"/>
              </a:ext>
            </a:extLst>
          </p:cNvPr>
          <p:cNvSpPr>
            <a:spLocks noGrp="1"/>
          </p:cNvSpPr>
          <p:nvPr>
            <p:ph type="body" sz="half" idx="34" hasCustomPrompt="1"/>
          </p:nvPr>
        </p:nvSpPr>
        <p:spPr>
          <a:xfrm>
            <a:off x="6073201" y="1828800"/>
            <a:ext cx="1828800" cy="1940559"/>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3" name="Picture Placeholder 29" descr="An empty placeholder to add an image. Click on the placeholder and select the image that you wish to add.">
            <a:extLst>
              <a:ext uri="{FF2B5EF4-FFF2-40B4-BE49-F238E27FC236}">
                <a16:creationId xmlns:a16="http://schemas.microsoft.com/office/drawing/2014/main" id="{85FEB9CB-F2B1-47F4-9097-30FAF7942942}"/>
              </a:ext>
            </a:extLst>
          </p:cNvPr>
          <p:cNvSpPr>
            <a:spLocks noGrp="1"/>
          </p:cNvSpPr>
          <p:nvPr>
            <p:ph type="pic" sz="quarter" idx="20" hasCustomPrompt="1"/>
          </p:nvPr>
        </p:nvSpPr>
        <p:spPr>
          <a:xfrm>
            <a:off x="457200" y="4023360"/>
            <a:ext cx="2286000" cy="2377440"/>
          </a:xfrm>
          <a:noFill/>
        </p:spPr>
        <p:txBody>
          <a:bodyPr anchor="ctr" anchorCtr="0">
            <a:normAutofit/>
          </a:bodyPr>
          <a:lstStyle>
            <a:lvl1pPr marL="0" indent="0" algn="ctr">
              <a:buNone/>
              <a:defRPr sz="2000"/>
            </a:lvl1pPr>
          </a:lstStyle>
          <a:p>
            <a:r>
              <a:rPr lang="en-US" dirty="0"/>
              <a:t>Add a picture</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45707C7B-9828-45A7-AF95-4A3BE756BBBA}"/>
              </a:ext>
            </a:extLst>
          </p:cNvPr>
          <p:cNvSpPr>
            <a:spLocks noGrp="1"/>
          </p:cNvSpPr>
          <p:nvPr>
            <p:ph type="pic" sz="quarter" idx="29" hasCustomPrompt="1"/>
          </p:nvPr>
        </p:nvSpPr>
        <p:spPr>
          <a:xfrm>
            <a:off x="3041517" y="4023360"/>
            <a:ext cx="2286000" cy="2377440"/>
          </a:xfrm>
          <a:noFill/>
        </p:spPr>
        <p:txBody>
          <a:bodyPr anchor="ctr" anchorCtr="0">
            <a:normAutofit/>
          </a:bodyPr>
          <a:lstStyle>
            <a:lvl1pPr marL="0" indent="0" algn="ctr">
              <a:buNone/>
              <a:defRPr sz="2000"/>
            </a:lvl1pPr>
          </a:lstStyle>
          <a:p>
            <a:r>
              <a:rPr lang="en-US" dirty="0"/>
              <a:t>Add a picture</a:t>
            </a:r>
          </a:p>
        </p:txBody>
      </p:sp>
      <p:sp>
        <p:nvSpPr>
          <p:cNvPr id="41" name="Picture Placeholder 29" descr="An empty placeholder to add an image. Click on the placeholder and select the image that you wish to add.">
            <a:extLst>
              <a:ext uri="{FF2B5EF4-FFF2-40B4-BE49-F238E27FC236}">
                <a16:creationId xmlns:a16="http://schemas.microsoft.com/office/drawing/2014/main" id="{56FDA5AA-A766-4B21-8377-9267FFBAE31F}"/>
              </a:ext>
            </a:extLst>
          </p:cNvPr>
          <p:cNvSpPr>
            <a:spLocks noGrp="1"/>
          </p:cNvSpPr>
          <p:nvPr>
            <p:ph type="pic" sz="quarter" idx="31" hasCustomPrompt="1"/>
          </p:nvPr>
        </p:nvSpPr>
        <p:spPr>
          <a:xfrm>
            <a:off x="5625835" y="4023360"/>
            <a:ext cx="2286000" cy="2377440"/>
          </a:xfrm>
          <a:noFill/>
        </p:spPr>
        <p:txBody>
          <a:bodyPr anchor="ctr" anchorCtr="0">
            <a:normAutofit/>
          </a:bodyPr>
          <a:lstStyle>
            <a:lvl1pPr marL="0" indent="0" algn="ctr">
              <a:buNone/>
              <a:defRPr sz="2000"/>
            </a:lvl1pPr>
          </a:lstStyle>
          <a:p>
            <a:r>
              <a:rPr lang="en-US" dirty="0"/>
              <a:t>Add a picture</a:t>
            </a:r>
          </a:p>
        </p:txBody>
      </p:sp>
      <p:sp>
        <p:nvSpPr>
          <p:cNvPr id="7" name="Text Placeholder 27">
            <a:extLst>
              <a:ext uri="{FF2B5EF4-FFF2-40B4-BE49-F238E27FC236}">
                <a16:creationId xmlns:a16="http://schemas.microsoft.com/office/drawing/2014/main" id="{DBE1AF55-241D-46F7-020E-6E023917E453}"/>
              </a:ext>
            </a:extLst>
          </p:cNvPr>
          <p:cNvSpPr>
            <a:spLocks noGrp="1"/>
          </p:cNvSpPr>
          <p:nvPr>
            <p:ph type="body" sz="quarter" idx="35" hasCustomPrompt="1"/>
          </p:nvPr>
        </p:nvSpPr>
        <p:spPr>
          <a:xfrm>
            <a:off x="8803409" y="457199"/>
            <a:ext cx="2468881" cy="1179575"/>
          </a:xfrm>
          <a:noFill/>
          <a:ln w="25400">
            <a:solidFill>
              <a:schemeClr val="bg2">
                <a:lumMod val="90000"/>
              </a:schemeClr>
            </a:solidFill>
          </a:ln>
        </p:spPr>
        <p:txBody>
          <a:bodyPr lIns="182880" tIns="182880" rIns="182880" bIns="182880" anchor="t" anchorCtr="0">
            <a:noAutofit/>
          </a:bodyPr>
          <a:lstStyle>
            <a:lvl1pPr marL="0" indent="0" algn="l">
              <a:lnSpc>
                <a:spcPct val="100000"/>
              </a:lnSpc>
              <a:spcBef>
                <a:spcPts val="0"/>
              </a:spcBef>
              <a:buNone/>
              <a:defRPr sz="1400" b="1" i="0" cap="all" baseline="0">
                <a:solidFill>
                  <a:schemeClr val="tx1"/>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a:t>
            </a:r>
          </a:p>
        </p:txBody>
      </p:sp>
      <p:sp>
        <p:nvSpPr>
          <p:cNvPr id="8" name="Text Placeholder 5">
            <a:extLst>
              <a:ext uri="{FF2B5EF4-FFF2-40B4-BE49-F238E27FC236}">
                <a16:creationId xmlns:a16="http://schemas.microsoft.com/office/drawing/2014/main" id="{7D37B2C1-B0B7-3A07-F79E-132B06771648}"/>
              </a:ext>
            </a:extLst>
          </p:cNvPr>
          <p:cNvSpPr>
            <a:spLocks noGrp="1"/>
          </p:cNvSpPr>
          <p:nvPr>
            <p:ph type="body" sz="quarter" idx="36" hasCustomPrompt="1"/>
          </p:nvPr>
        </p:nvSpPr>
        <p:spPr>
          <a:xfrm>
            <a:off x="8861062" y="972659"/>
            <a:ext cx="2331194" cy="527872"/>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 </a:t>
            </a:r>
          </a:p>
        </p:txBody>
      </p:sp>
      <p:sp>
        <p:nvSpPr>
          <p:cNvPr id="27" name="Text Placeholder 3">
            <a:extLst>
              <a:ext uri="{FF2B5EF4-FFF2-40B4-BE49-F238E27FC236}">
                <a16:creationId xmlns:a16="http://schemas.microsoft.com/office/drawing/2014/main" id="{0A7E883A-5927-45B9-A5FB-8EFF513E0CAA}"/>
              </a:ext>
            </a:extLst>
          </p:cNvPr>
          <p:cNvSpPr>
            <a:spLocks noGrp="1"/>
          </p:cNvSpPr>
          <p:nvPr>
            <p:ph type="body" sz="half" idx="19" hasCustomPrompt="1"/>
          </p:nvPr>
        </p:nvSpPr>
        <p:spPr>
          <a:xfrm>
            <a:off x="8803410" y="1828800"/>
            <a:ext cx="2468880" cy="365760"/>
          </a:xfrm>
        </p:spPr>
        <p:txBody>
          <a:bodyPr tIns="0">
            <a:noAutofit/>
          </a:bodyPr>
          <a:lstStyle>
            <a:lvl1pPr marL="0" indent="0" algn="l">
              <a:buNone/>
              <a:defRPr sz="1400" b="1" i="0" cap="all" spc="100" baseline="0">
                <a:solidFill>
                  <a:schemeClr val="tx1"/>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51D8D2EE-CE39-4FED-B22E-D2513633F89E}"/>
              </a:ext>
            </a:extLst>
          </p:cNvPr>
          <p:cNvSpPr>
            <a:spLocks noGrp="1"/>
          </p:cNvSpPr>
          <p:nvPr>
            <p:ph type="body" sz="half" idx="18" hasCustomPrompt="1"/>
          </p:nvPr>
        </p:nvSpPr>
        <p:spPr>
          <a:xfrm>
            <a:off x="8803410" y="2194561"/>
            <a:ext cx="2468880" cy="3500846"/>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8803410" y="5695407"/>
            <a:ext cx="2468880" cy="751113"/>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6" name="Slide Number Placeholder 5">
            <a:extLst>
              <a:ext uri="{FF2B5EF4-FFF2-40B4-BE49-F238E27FC236}">
                <a16:creationId xmlns:a16="http://schemas.microsoft.com/office/drawing/2014/main" id="{D306F6CE-FA17-07AF-E9BA-CB6242B9B2CF}"/>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208499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cipe Layout 5">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3CD38C-843F-B826-0F88-EA76F39C7463}"/>
              </a:ext>
              <a:ext uri="{C183D7F6-B498-43B3-948B-1728B52AA6E4}">
                <adec:decorative xmlns:adec="http://schemas.microsoft.com/office/drawing/2017/decorative" val="1"/>
              </a:ext>
            </a:extLst>
          </p:cNvPr>
          <p:cNvSpPr/>
          <p:nvPr userDrawn="1"/>
        </p:nvSpPr>
        <p:spPr>
          <a:xfrm>
            <a:off x="6099623" y="0"/>
            <a:ext cx="6092377"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57200" y="457200"/>
            <a:ext cx="5212080" cy="731520"/>
          </a:xfrm>
          <a:prstGeom prst="rect">
            <a:avLst/>
          </a:prstGeom>
        </p:spPr>
        <p:txBody>
          <a:bodyPr lIns="91440" tIns="0" bIns="91440" anchor="t" anchorCtr="0">
            <a:noAutofit/>
          </a:bodyPr>
          <a:lstStyle>
            <a:lvl1pPr algn="l">
              <a:defRPr sz="3800">
                <a:solidFill>
                  <a:schemeClr val="tx1">
                    <a:lumMod val="85000"/>
                    <a:lumOff val="15000"/>
                  </a:schemeClr>
                </a:solidFill>
              </a:defRPr>
            </a:lvl1pPr>
          </a:lstStyle>
          <a:p>
            <a:r>
              <a:rPr lang="en-US" dirty="0"/>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57200" y="1234440"/>
            <a:ext cx="5212080" cy="402336"/>
          </a:xfrm>
        </p:spPr>
        <p:txBody>
          <a:bodyPr lIns="91440">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Picture Placeholder 29" descr="An empty placeholder to add an image. Click on the placeholder and select the image that you wish to add.">
            <a:extLst>
              <a:ext uri="{FF2B5EF4-FFF2-40B4-BE49-F238E27FC236}">
                <a16:creationId xmlns:a16="http://schemas.microsoft.com/office/drawing/2014/main" id="{79870104-83A7-A628-B0CE-73DD22B8228C}"/>
              </a:ext>
            </a:extLst>
          </p:cNvPr>
          <p:cNvSpPr>
            <a:spLocks noGrp="1"/>
          </p:cNvSpPr>
          <p:nvPr>
            <p:ph type="pic" sz="quarter" idx="38" hasCustomPrompt="1"/>
          </p:nvPr>
        </p:nvSpPr>
        <p:spPr>
          <a:xfrm>
            <a:off x="457200" y="1828800"/>
            <a:ext cx="5212080" cy="1143264"/>
          </a:xfrm>
          <a:noFill/>
        </p:spPr>
        <p:txBody>
          <a:bodyPr anchor="ctr" anchorCtr="0">
            <a:normAutofit/>
          </a:bodyPr>
          <a:lstStyle>
            <a:lvl1pPr marL="0" indent="0" algn="ctr">
              <a:buNone/>
              <a:defRPr sz="1800"/>
            </a:lvl1pPr>
          </a:lstStyle>
          <a:p>
            <a:r>
              <a:rPr lang="en-US" dirty="0"/>
              <a:t>Add a picture</a:t>
            </a:r>
          </a:p>
        </p:txBody>
      </p:sp>
      <p:sp>
        <p:nvSpPr>
          <p:cNvPr id="27" name="Text Placeholder 27">
            <a:extLst>
              <a:ext uri="{FF2B5EF4-FFF2-40B4-BE49-F238E27FC236}">
                <a16:creationId xmlns:a16="http://schemas.microsoft.com/office/drawing/2014/main" id="{7B211DA6-5909-4778-ACCB-FDDE1061AEEB}"/>
              </a:ext>
            </a:extLst>
          </p:cNvPr>
          <p:cNvSpPr>
            <a:spLocks noGrp="1"/>
          </p:cNvSpPr>
          <p:nvPr>
            <p:ph type="body" sz="quarter" idx="18" hasCustomPrompt="1"/>
          </p:nvPr>
        </p:nvSpPr>
        <p:spPr>
          <a:xfrm>
            <a:off x="457200" y="3179063"/>
            <a:ext cx="5212080" cy="548640"/>
          </a:xfrm>
          <a:noFill/>
          <a:ln w="25400">
            <a:solidFill>
              <a:schemeClr val="bg2"/>
            </a:solidFill>
          </a:ln>
        </p:spPr>
        <p:txBody>
          <a:bodyPr lIns="182880" tIns="182880" rIns="182880" bIns="182880" anchor="ctr" anchorCtr="0">
            <a:noAutofit/>
          </a:bodyPr>
          <a:lstStyle>
            <a:lvl1pPr marL="0" indent="0" algn="l">
              <a:lnSpc>
                <a:spcPct val="100000"/>
              </a:lnSpc>
              <a:spcBef>
                <a:spcPts val="0"/>
              </a:spcBef>
              <a:buNone/>
              <a:defRPr sz="1200" b="1" i="0" cap="all" baseline="0">
                <a:solidFill>
                  <a:schemeClr val="tx1"/>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 text</a:t>
            </a:r>
          </a:p>
        </p:txBody>
      </p:sp>
      <p:sp>
        <p:nvSpPr>
          <p:cNvPr id="8" name="Text Placeholder 7">
            <a:extLst>
              <a:ext uri="{FF2B5EF4-FFF2-40B4-BE49-F238E27FC236}">
                <a16:creationId xmlns:a16="http://schemas.microsoft.com/office/drawing/2014/main" id="{F4AF6F60-B67D-34B7-DD70-06F3BD0FA5A4}"/>
              </a:ext>
            </a:extLst>
          </p:cNvPr>
          <p:cNvSpPr>
            <a:spLocks noGrp="1"/>
          </p:cNvSpPr>
          <p:nvPr>
            <p:ph type="body" sz="quarter" idx="39" hasCustomPrompt="1"/>
          </p:nvPr>
        </p:nvSpPr>
        <p:spPr>
          <a:xfrm>
            <a:off x="1078276" y="3278748"/>
            <a:ext cx="4542409" cy="360362"/>
          </a:xfrm>
        </p:spPr>
        <p:txBody>
          <a:bodyPr lIns="0" anchor="ctr"/>
          <a:lstStyle>
            <a:lvl1pPr marL="0" indent="0">
              <a:buNone/>
              <a:defRPr sz="1200">
                <a:solidFill>
                  <a:schemeClr val="tx1"/>
                </a:solidFill>
              </a:defRPr>
            </a:lvl1pPr>
            <a:lvl2pPr marL="457200" indent="0">
              <a:buNone/>
              <a:defRPr sz="1200">
                <a:solidFill>
                  <a:schemeClr val="tx1"/>
                </a:solidFill>
              </a:defRPr>
            </a:lvl2pPr>
            <a:lvl3pPr marL="914400" indent="0">
              <a:buNone/>
              <a:defRPr sz="1200">
                <a:solidFill>
                  <a:schemeClr val="tx1"/>
                </a:solidFill>
              </a:defRPr>
            </a:lvl3pPr>
            <a:lvl4pPr marL="1371600" indent="0">
              <a:buNone/>
              <a:defRPr sz="1200">
                <a:solidFill>
                  <a:schemeClr val="tx1"/>
                </a:solidFill>
              </a:defRPr>
            </a:lvl4pPr>
            <a:lvl5pPr marL="1828800" indent="0">
              <a:buNone/>
              <a:defRPr sz="1200">
                <a:solidFill>
                  <a:schemeClr val="tx1"/>
                </a:solidFill>
              </a:defRPr>
            </a:lvl5pPr>
          </a:lstStyle>
          <a:p>
            <a:pPr lvl="0"/>
            <a:r>
              <a:rPr lang="en-US" dirty="0"/>
              <a:t>Click to add text</a:t>
            </a:r>
          </a:p>
        </p:txBody>
      </p:sp>
      <p:sp>
        <p:nvSpPr>
          <p:cNvPr id="25" name="Text Placeholder 3">
            <a:extLst>
              <a:ext uri="{FF2B5EF4-FFF2-40B4-BE49-F238E27FC236}">
                <a16:creationId xmlns:a16="http://schemas.microsoft.com/office/drawing/2014/main" id="{4C47130C-295F-469B-8A2F-DACEF5B5A598}"/>
              </a:ext>
            </a:extLst>
          </p:cNvPr>
          <p:cNvSpPr>
            <a:spLocks noGrp="1"/>
          </p:cNvSpPr>
          <p:nvPr>
            <p:ph type="body" sz="half" idx="11" hasCustomPrompt="1"/>
          </p:nvPr>
        </p:nvSpPr>
        <p:spPr>
          <a:xfrm>
            <a:off x="457199" y="3934702"/>
            <a:ext cx="521208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4" name="Text Placeholder 3">
            <a:extLst>
              <a:ext uri="{FF2B5EF4-FFF2-40B4-BE49-F238E27FC236}">
                <a16:creationId xmlns:a16="http://schemas.microsoft.com/office/drawing/2014/main" id="{5EFB9AC3-DB43-4B4E-B74E-1ED156A18510}"/>
              </a:ext>
            </a:extLst>
          </p:cNvPr>
          <p:cNvSpPr>
            <a:spLocks noGrp="1"/>
          </p:cNvSpPr>
          <p:nvPr>
            <p:ph type="body" sz="half" idx="12" hasCustomPrompt="1"/>
          </p:nvPr>
        </p:nvSpPr>
        <p:spPr>
          <a:xfrm>
            <a:off x="457199" y="4300463"/>
            <a:ext cx="5212080" cy="1615440"/>
          </a:xfrm>
        </p:spPr>
        <p:txBody>
          <a:bodyPr numCol="2" spcCol="457200">
            <a:noAutofit/>
          </a:bodyPr>
          <a:lstStyle>
            <a:lvl1pPr marL="228600" indent="-22860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6" name="Text Placeholder 3">
            <a:extLst>
              <a:ext uri="{FF2B5EF4-FFF2-40B4-BE49-F238E27FC236}">
                <a16:creationId xmlns:a16="http://schemas.microsoft.com/office/drawing/2014/main" id="{1808718C-849A-4063-A7DB-6A25E4823A61}"/>
              </a:ext>
            </a:extLst>
          </p:cNvPr>
          <p:cNvSpPr>
            <a:spLocks noGrp="1"/>
          </p:cNvSpPr>
          <p:nvPr>
            <p:ph type="body" sz="half" idx="15" hasCustomPrompt="1"/>
          </p:nvPr>
        </p:nvSpPr>
        <p:spPr>
          <a:xfrm>
            <a:off x="457200" y="5989320"/>
            <a:ext cx="5212080" cy="457200"/>
          </a:xfrm>
        </p:spPr>
        <p:txBody>
          <a:bodyPr bIns="0" numCol="1" anchor="b" anchorCtr="0">
            <a:no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9" name="Text Placeholder 8">
            <a:extLst>
              <a:ext uri="{FF2B5EF4-FFF2-40B4-BE49-F238E27FC236}">
                <a16:creationId xmlns:a16="http://schemas.microsoft.com/office/drawing/2014/main" id="{EE0586B6-B686-73DD-B5AE-D4E97DB54CC7}"/>
              </a:ext>
            </a:extLst>
          </p:cNvPr>
          <p:cNvSpPr>
            <a:spLocks noGrp="1"/>
          </p:cNvSpPr>
          <p:nvPr>
            <p:ph type="body" sz="quarter" idx="40" hasCustomPrompt="1"/>
          </p:nvPr>
        </p:nvSpPr>
        <p:spPr>
          <a:xfrm>
            <a:off x="6338148" y="457200"/>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3" name="Text Placeholder 3">
            <a:extLst>
              <a:ext uri="{FF2B5EF4-FFF2-40B4-BE49-F238E27FC236}">
                <a16:creationId xmlns:a16="http://schemas.microsoft.com/office/drawing/2014/main" id="{55A40829-372A-4BD2-9DFD-55A1E0FC7A6C}"/>
              </a:ext>
            </a:extLst>
          </p:cNvPr>
          <p:cNvSpPr>
            <a:spLocks noGrp="1"/>
          </p:cNvSpPr>
          <p:nvPr>
            <p:ph type="body" sz="half" idx="21" hasCustomPrompt="1"/>
          </p:nvPr>
        </p:nvSpPr>
        <p:spPr>
          <a:xfrm>
            <a:off x="6961306" y="457200"/>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7" name="Picture Placeholder 29" descr="An empty placeholder to add an image. Click on the placeholder and select the image that you wish to add.">
            <a:extLst>
              <a:ext uri="{FF2B5EF4-FFF2-40B4-BE49-F238E27FC236}">
                <a16:creationId xmlns:a16="http://schemas.microsoft.com/office/drawing/2014/main" id="{ADBABE7C-83A0-42FB-9AB1-BD7454D9103E}"/>
              </a:ext>
            </a:extLst>
          </p:cNvPr>
          <p:cNvSpPr>
            <a:spLocks noGrp="1"/>
          </p:cNvSpPr>
          <p:nvPr>
            <p:ph type="pic" sz="quarter" idx="19" hasCustomPrompt="1"/>
          </p:nvPr>
        </p:nvSpPr>
        <p:spPr>
          <a:xfrm>
            <a:off x="9532822" y="457200"/>
            <a:ext cx="1737360" cy="1280160"/>
          </a:xfrm>
          <a:noFill/>
        </p:spPr>
        <p:txBody>
          <a:bodyPr anchor="ctr" anchorCtr="0">
            <a:normAutofit/>
          </a:bodyPr>
          <a:lstStyle>
            <a:lvl1pPr marL="0" indent="0" algn="ctr">
              <a:buNone/>
              <a:defRPr sz="1800"/>
            </a:lvl1pPr>
          </a:lstStyle>
          <a:p>
            <a:r>
              <a:rPr lang="en-US" dirty="0"/>
              <a:t>Add a picture</a:t>
            </a:r>
          </a:p>
        </p:txBody>
      </p:sp>
      <p:sp>
        <p:nvSpPr>
          <p:cNvPr id="10" name="Text Placeholder 8">
            <a:extLst>
              <a:ext uri="{FF2B5EF4-FFF2-40B4-BE49-F238E27FC236}">
                <a16:creationId xmlns:a16="http://schemas.microsoft.com/office/drawing/2014/main" id="{B8825E8D-E945-5FCF-3D2A-5DAD4603912B}"/>
              </a:ext>
            </a:extLst>
          </p:cNvPr>
          <p:cNvSpPr>
            <a:spLocks noGrp="1"/>
          </p:cNvSpPr>
          <p:nvPr>
            <p:ph type="body" sz="quarter" idx="34" hasCustomPrompt="1"/>
          </p:nvPr>
        </p:nvSpPr>
        <p:spPr>
          <a:xfrm>
            <a:off x="6335099" y="2008227"/>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5" name="Text Placeholder 3">
            <a:extLst>
              <a:ext uri="{FF2B5EF4-FFF2-40B4-BE49-F238E27FC236}">
                <a16:creationId xmlns:a16="http://schemas.microsoft.com/office/drawing/2014/main" id="{D3ED1463-3FDC-4F77-A490-BB128AEB35E9}"/>
              </a:ext>
            </a:extLst>
          </p:cNvPr>
          <p:cNvSpPr>
            <a:spLocks noGrp="1"/>
          </p:cNvSpPr>
          <p:nvPr>
            <p:ph type="body" sz="half" idx="33" hasCustomPrompt="1"/>
          </p:nvPr>
        </p:nvSpPr>
        <p:spPr>
          <a:xfrm>
            <a:off x="6961306" y="2008227"/>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8" name="Picture Placeholder 29" descr="An empty placeholder to add an image. Click on the placeholder and select the image that you wish to add.">
            <a:extLst>
              <a:ext uri="{FF2B5EF4-FFF2-40B4-BE49-F238E27FC236}">
                <a16:creationId xmlns:a16="http://schemas.microsoft.com/office/drawing/2014/main" id="{6AA38BAD-E577-44E5-8652-7EB8884D85D4}"/>
              </a:ext>
            </a:extLst>
          </p:cNvPr>
          <p:cNvSpPr>
            <a:spLocks noGrp="1"/>
          </p:cNvSpPr>
          <p:nvPr>
            <p:ph type="pic" sz="quarter" idx="29" hasCustomPrompt="1"/>
          </p:nvPr>
        </p:nvSpPr>
        <p:spPr>
          <a:xfrm>
            <a:off x="9532822" y="2008227"/>
            <a:ext cx="1737360" cy="1280160"/>
          </a:xfrm>
          <a:noFill/>
        </p:spPr>
        <p:txBody>
          <a:bodyPr anchor="ctr" anchorCtr="0">
            <a:normAutofit/>
          </a:bodyPr>
          <a:lstStyle>
            <a:lvl1pPr marL="0" indent="0" algn="ctr">
              <a:buNone/>
              <a:defRPr sz="1800"/>
            </a:lvl1pPr>
          </a:lstStyle>
          <a:p>
            <a:r>
              <a:rPr lang="en-US" dirty="0"/>
              <a:t>Add a picture</a:t>
            </a:r>
          </a:p>
        </p:txBody>
      </p:sp>
      <p:sp>
        <p:nvSpPr>
          <p:cNvPr id="11" name="Text Placeholder 8">
            <a:extLst>
              <a:ext uri="{FF2B5EF4-FFF2-40B4-BE49-F238E27FC236}">
                <a16:creationId xmlns:a16="http://schemas.microsoft.com/office/drawing/2014/main" id="{8CBBAAC1-4AFB-28B5-EC35-68713142A5C5}"/>
              </a:ext>
            </a:extLst>
          </p:cNvPr>
          <p:cNvSpPr>
            <a:spLocks noGrp="1"/>
          </p:cNvSpPr>
          <p:nvPr>
            <p:ph type="body" sz="quarter" idx="41" hasCustomPrompt="1"/>
          </p:nvPr>
        </p:nvSpPr>
        <p:spPr>
          <a:xfrm>
            <a:off x="6335099" y="3559254"/>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7" name="Text Placeholder 3">
            <a:extLst>
              <a:ext uri="{FF2B5EF4-FFF2-40B4-BE49-F238E27FC236}">
                <a16:creationId xmlns:a16="http://schemas.microsoft.com/office/drawing/2014/main" id="{66CBE1DF-E937-4AEA-A7F9-8B809516E332}"/>
              </a:ext>
            </a:extLst>
          </p:cNvPr>
          <p:cNvSpPr>
            <a:spLocks noGrp="1"/>
          </p:cNvSpPr>
          <p:nvPr>
            <p:ph type="body" sz="half" idx="35" hasCustomPrompt="1"/>
          </p:nvPr>
        </p:nvSpPr>
        <p:spPr>
          <a:xfrm>
            <a:off x="6961306" y="3559254"/>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9" name="Picture Placeholder 29" descr="An empty placeholder to add an image. Click on the placeholder and select the image that you wish to add.">
            <a:extLst>
              <a:ext uri="{FF2B5EF4-FFF2-40B4-BE49-F238E27FC236}">
                <a16:creationId xmlns:a16="http://schemas.microsoft.com/office/drawing/2014/main" id="{31089E30-35D5-4B63-962C-E69262F8A31B}"/>
              </a:ext>
            </a:extLst>
          </p:cNvPr>
          <p:cNvSpPr>
            <a:spLocks noGrp="1"/>
          </p:cNvSpPr>
          <p:nvPr>
            <p:ph type="pic" sz="quarter" idx="31" hasCustomPrompt="1"/>
          </p:nvPr>
        </p:nvSpPr>
        <p:spPr>
          <a:xfrm>
            <a:off x="9532822" y="3559254"/>
            <a:ext cx="1737360" cy="1280160"/>
          </a:xfrm>
          <a:noFill/>
        </p:spPr>
        <p:txBody>
          <a:bodyPr anchor="ctr" anchorCtr="0">
            <a:normAutofit/>
          </a:bodyPr>
          <a:lstStyle>
            <a:lvl1pPr marL="0" indent="0" algn="ctr">
              <a:buNone/>
              <a:defRPr sz="1800"/>
            </a:lvl1pPr>
          </a:lstStyle>
          <a:p>
            <a:r>
              <a:rPr lang="en-US" dirty="0"/>
              <a:t>Add a picture</a:t>
            </a:r>
          </a:p>
        </p:txBody>
      </p:sp>
      <p:sp>
        <p:nvSpPr>
          <p:cNvPr id="12" name="Text Placeholder 8">
            <a:extLst>
              <a:ext uri="{FF2B5EF4-FFF2-40B4-BE49-F238E27FC236}">
                <a16:creationId xmlns:a16="http://schemas.microsoft.com/office/drawing/2014/main" id="{BDCE7A94-4F2F-284A-AB7D-0ACAC5147D2D}"/>
              </a:ext>
            </a:extLst>
          </p:cNvPr>
          <p:cNvSpPr>
            <a:spLocks noGrp="1"/>
          </p:cNvSpPr>
          <p:nvPr>
            <p:ph type="body" sz="quarter" idx="42" hasCustomPrompt="1"/>
          </p:nvPr>
        </p:nvSpPr>
        <p:spPr>
          <a:xfrm>
            <a:off x="6330829" y="5108183"/>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9" name="Text Placeholder 3">
            <a:extLst>
              <a:ext uri="{FF2B5EF4-FFF2-40B4-BE49-F238E27FC236}">
                <a16:creationId xmlns:a16="http://schemas.microsoft.com/office/drawing/2014/main" id="{A93AA9FB-7091-4FF0-8330-340B0A90ACBB}"/>
              </a:ext>
            </a:extLst>
          </p:cNvPr>
          <p:cNvSpPr>
            <a:spLocks noGrp="1"/>
          </p:cNvSpPr>
          <p:nvPr>
            <p:ph type="body" sz="half" idx="37" hasCustomPrompt="1"/>
          </p:nvPr>
        </p:nvSpPr>
        <p:spPr>
          <a:xfrm>
            <a:off x="6961306" y="5110280"/>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94891CE-B5DF-4EC9-BCD1-007200ADE6BF}"/>
              </a:ext>
            </a:extLst>
          </p:cNvPr>
          <p:cNvSpPr>
            <a:spLocks noGrp="1"/>
          </p:cNvSpPr>
          <p:nvPr>
            <p:ph type="pic" sz="quarter" idx="32" hasCustomPrompt="1"/>
          </p:nvPr>
        </p:nvSpPr>
        <p:spPr>
          <a:xfrm>
            <a:off x="9532822" y="5110280"/>
            <a:ext cx="1737360" cy="1280160"/>
          </a:xfrm>
          <a:noFill/>
        </p:spPr>
        <p:txBody>
          <a:bodyPr anchor="ctr" anchorCtr="0">
            <a:normAutofit/>
          </a:bodyPr>
          <a:lstStyle>
            <a:lvl1pPr marL="0" indent="0" algn="ctr">
              <a:buNone/>
              <a:defRPr sz="1800"/>
            </a:lvl1pPr>
          </a:lstStyle>
          <a:p>
            <a:r>
              <a:rPr lang="en-US" dirty="0"/>
              <a:t>Add a picture</a:t>
            </a:r>
          </a:p>
        </p:txBody>
      </p:sp>
      <p:sp>
        <p:nvSpPr>
          <p:cNvPr id="6" name="Slide Number Placeholder 5">
            <a:extLst>
              <a:ext uri="{FF2B5EF4-FFF2-40B4-BE49-F238E27FC236}">
                <a16:creationId xmlns:a16="http://schemas.microsoft.com/office/drawing/2014/main" id="{D48327BB-03CC-2E6C-D0A6-86510337C4CE}"/>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301074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cipe Layout 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175D26-A02A-A38D-251F-A3B33B8840A2}"/>
              </a:ext>
              <a:ext uri="{C183D7F6-B498-43B3-948B-1728B52AA6E4}">
                <adec:decorative xmlns:adec="http://schemas.microsoft.com/office/drawing/2017/decorative" val="1"/>
              </a:ext>
            </a:extLst>
          </p:cNvPr>
          <p:cNvSpPr/>
          <p:nvPr userDrawn="1"/>
        </p:nvSpPr>
        <p:spPr>
          <a:xfrm>
            <a:off x="5998743" y="0"/>
            <a:ext cx="6193257"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543EB-1130-40DD-B0F4-C970AF343E8F}"/>
              </a:ext>
            </a:extLst>
          </p:cNvPr>
          <p:cNvSpPr>
            <a:spLocks noGrp="1"/>
          </p:cNvSpPr>
          <p:nvPr>
            <p:ph type="title" hasCustomPrompt="1"/>
          </p:nvPr>
        </p:nvSpPr>
        <p:spPr>
          <a:xfrm>
            <a:off x="457200" y="457200"/>
            <a:ext cx="5212080" cy="777240"/>
          </a:xfrm>
          <a:prstGeom prst="rect">
            <a:avLst/>
          </a:prstGeom>
          <a:noFill/>
        </p:spPr>
        <p:txBody>
          <a:bodyPr vert="horz" lIns="91440" tIns="0" rIns="91440" bIns="91440" rtlCol="0" anchor="t" anchorCtr="0">
            <a:noAutofit/>
          </a:bodyPr>
          <a:lstStyle>
            <a:lvl1pPr algn="l">
              <a:defRPr lang="en-US" sz="3800">
                <a:solidFill>
                  <a:schemeClr val="tx1">
                    <a:lumMod val="85000"/>
                    <a:lumOff val="15000"/>
                  </a:schemeClr>
                </a:solidFill>
                <a:ea typeface="+mn-ea"/>
                <a:cs typeface="+mn-cs"/>
              </a:defRPr>
            </a:lvl1pPr>
          </a:lstStyle>
          <a:p>
            <a:pPr marL="0" lvl="0" indent="0">
              <a:spcBef>
                <a:spcPts val="1000"/>
              </a:spcBef>
              <a:buFont typeface="Arial" panose="020B0604020202020204" pitchFamily="34" charset="0"/>
            </a:pPr>
            <a:r>
              <a:rPr lang="en-US" dirty="0"/>
              <a:t>Click to add title</a:t>
            </a:r>
          </a:p>
        </p:txBody>
      </p:sp>
      <p:sp>
        <p:nvSpPr>
          <p:cNvPr id="12" name="Subtitle 2">
            <a:extLst>
              <a:ext uri="{FF2B5EF4-FFF2-40B4-BE49-F238E27FC236}">
                <a16:creationId xmlns:a16="http://schemas.microsoft.com/office/drawing/2014/main" id="{861167B6-9741-49DA-A7AF-E1A3352D10C8}"/>
              </a:ext>
            </a:extLst>
          </p:cNvPr>
          <p:cNvSpPr>
            <a:spLocks noGrp="1"/>
          </p:cNvSpPr>
          <p:nvPr>
            <p:ph type="subTitle" idx="20" hasCustomPrompt="1"/>
          </p:nvPr>
        </p:nvSpPr>
        <p:spPr>
          <a:xfrm>
            <a:off x="457200" y="1234440"/>
            <a:ext cx="5212080" cy="321566"/>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6" descr="An empty placeholder to add an image. Click on the placeholder and select the image that you wish to add.">
            <a:extLst>
              <a:ext uri="{FF2B5EF4-FFF2-40B4-BE49-F238E27FC236}">
                <a16:creationId xmlns:a16="http://schemas.microsoft.com/office/drawing/2014/main" id="{EDAB7103-706C-4D50-B9D9-030D5A29D564}"/>
              </a:ext>
            </a:extLst>
          </p:cNvPr>
          <p:cNvSpPr>
            <a:spLocks noGrp="1"/>
          </p:cNvSpPr>
          <p:nvPr>
            <p:ph type="pic" sz="quarter" idx="10" hasCustomPrompt="1"/>
          </p:nvPr>
        </p:nvSpPr>
        <p:spPr>
          <a:xfrm>
            <a:off x="0" y="1828800"/>
            <a:ext cx="5669280" cy="5029200"/>
          </a:xfrm>
          <a:no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a picture</a:t>
            </a:r>
          </a:p>
        </p:txBody>
      </p:sp>
      <p:sp>
        <p:nvSpPr>
          <p:cNvPr id="16" name="Text Placeholder 3">
            <a:extLst>
              <a:ext uri="{FF2B5EF4-FFF2-40B4-BE49-F238E27FC236}">
                <a16:creationId xmlns:a16="http://schemas.microsoft.com/office/drawing/2014/main" id="{5E29445D-5852-4685-99FA-F6D0EEB71907}"/>
              </a:ext>
            </a:extLst>
          </p:cNvPr>
          <p:cNvSpPr>
            <a:spLocks noGrp="1"/>
          </p:cNvSpPr>
          <p:nvPr>
            <p:ph type="body" sz="half" idx="11" hasCustomPrompt="1"/>
          </p:nvPr>
        </p:nvSpPr>
        <p:spPr>
          <a:xfrm>
            <a:off x="6351894" y="457200"/>
            <a:ext cx="493776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7" name="Text Placeholder 3">
            <a:extLst>
              <a:ext uri="{FF2B5EF4-FFF2-40B4-BE49-F238E27FC236}">
                <a16:creationId xmlns:a16="http://schemas.microsoft.com/office/drawing/2014/main" id="{F8A5A1E2-D455-4943-B46C-912CF46ABA90}"/>
              </a:ext>
            </a:extLst>
          </p:cNvPr>
          <p:cNvSpPr>
            <a:spLocks noGrp="1"/>
          </p:cNvSpPr>
          <p:nvPr>
            <p:ph type="body" sz="half" idx="12" hasCustomPrompt="1"/>
          </p:nvPr>
        </p:nvSpPr>
        <p:spPr>
          <a:xfrm>
            <a:off x="6351894" y="822961"/>
            <a:ext cx="4937760" cy="1155812"/>
          </a:xfrm>
          <a:noFill/>
        </p:spPr>
        <p:txBody>
          <a:bodyPr wrap="square" numCol="2" spcCol="457200" rtlCol="0">
            <a:noAutofit/>
          </a:bodyPr>
          <a:lstStyle>
            <a:lvl1pPr marL="228600" indent="-228600">
              <a:lnSpc>
                <a:spcPts val="1400"/>
              </a:lnSpc>
              <a:spcBef>
                <a:spcPts val="0"/>
              </a:spcBef>
              <a:spcAft>
                <a:spcPts val="700"/>
              </a:spcAft>
              <a:buFont typeface="Arial" panose="020B0604020202020204" pitchFamily="34" charset="0"/>
              <a:buChar char="•"/>
              <a:defRPr lang="en-US" sz="1200" i="0" dirty="0">
                <a:solidFill>
                  <a:schemeClr val="tx1"/>
                </a:solidFill>
              </a:defRPr>
            </a:lvl1pPr>
          </a:lstStyle>
          <a:p>
            <a:pPr lvl="0"/>
            <a:r>
              <a:rPr lang="en-US" dirty="0"/>
              <a:t>Click to add text</a:t>
            </a:r>
          </a:p>
        </p:txBody>
      </p:sp>
      <p:sp>
        <p:nvSpPr>
          <p:cNvPr id="4" name="Text Placeholder 3">
            <a:extLst>
              <a:ext uri="{FF2B5EF4-FFF2-40B4-BE49-F238E27FC236}">
                <a16:creationId xmlns:a16="http://schemas.microsoft.com/office/drawing/2014/main" id="{65203A40-6A55-12EC-9BD5-46AA64770642}"/>
              </a:ext>
            </a:extLst>
          </p:cNvPr>
          <p:cNvSpPr>
            <a:spLocks noGrp="1"/>
          </p:cNvSpPr>
          <p:nvPr>
            <p:ph type="body" sz="half" idx="21" hasCustomPrompt="1"/>
          </p:nvPr>
        </p:nvSpPr>
        <p:spPr>
          <a:xfrm>
            <a:off x="6351894" y="2176492"/>
            <a:ext cx="493776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8">
            <a:extLst>
              <a:ext uri="{FF2B5EF4-FFF2-40B4-BE49-F238E27FC236}">
                <a16:creationId xmlns:a16="http://schemas.microsoft.com/office/drawing/2014/main" id="{6ABAA54B-5D56-E366-F100-D83FF11D3191}"/>
              </a:ext>
            </a:extLst>
          </p:cNvPr>
          <p:cNvSpPr>
            <a:spLocks noGrp="1"/>
          </p:cNvSpPr>
          <p:nvPr>
            <p:ph type="body" sz="quarter" idx="40" hasCustomPrompt="1"/>
          </p:nvPr>
        </p:nvSpPr>
        <p:spPr>
          <a:xfrm>
            <a:off x="6181709" y="2582712"/>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 name="Text Placeholder 3">
            <a:extLst>
              <a:ext uri="{FF2B5EF4-FFF2-40B4-BE49-F238E27FC236}">
                <a16:creationId xmlns:a16="http://schemas.microsoft.com/office/drawing/2014/main" id="{91BB2503-6586-B7E1-492D-555313BC0B66}"/>
              </a:ext>
            </a:extLst>
          </p:cNvPr>
          <p:cNvSpPr>
            <a:spLocks noGrp="1"/>
          </p:cNvSpPr>
          <p:nvPr>
            <p:ph type="body" sz="half" idx="22" hasCustomPrompt="1"/>
          </p:nvPr>
        </p:nvSpPr>
        <p:spPr>
          <a:xfrm>
            <a:off x="6805503" y="2593131"/>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8">
            <a:extLst>
              <a:ext uri="{FF2B5EF4-FFF2-40B4-BE49-F238E27FC236}">
                <a16:creationId xmlns:a16="http://schemas.microsoft.com/office/drawing/2014/main" id="{2C19EEFA-07F9-522D-E2F5-3C9D03B3DAD8}"/>
              </a:ext>
            </a:extLst>
          </p:cNvPr>
          <p:cNvSpPr>
            <a:spLocks noGrp="1"/>
          </p:cNvSpPr>
          <p:nvPr>
            <p:ph type="body" sz="quarter" idx="41" hasCustomPrompt="1"/>
          </p:nvPr>
        </p:nvSpPr>
        <p:spPr>
          <a:xfrm>
            <a:off x="8754474" y="2594785"/>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6" name="Text Placeholder 3">
            <a:extLst>
              <a:ext uri="{FF2B5EF4-FFF2-40B4-BE49-F238E27FC236}">
                <a16:creationId xmlns:a16="http://schemas.microsoft.com/office/drawing/2014/main" id="{163CEC8F-4DDC-8A2E-E283-5C8B3F042661}"/>
              </a:ext>
            </a:extLst>
          </p:cNvPr>
          <p:cNvSpPr>
            <a:spLocks noGrp="1"/>
          </p:cNvSpPr>
          <p:nvPr>
            <p:ph type="body" sz="half" idx="32" hasCustomPrompt="1"/>
          </p:nvPr>
        </p:nvSpPr>
        <p:spPr>
          <a:xfrm>
            <a:off x="9367846" y="2593131"/>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6" name="Text Placeholder 8">
            <a:extLst>
              <a:ext uri="{FF2B5EF4-FFF2-40B4-BE49-F238E27FC236}">
                <a16:creationId xmlns:a16="http://schemas.microsoft.com/office/drawing/2014/main" id="{A49D387E-8DC7-390E-5682-E3FA2F1A373E}"/>
              </a:ext>
            </a:extLst>
          </p:cNvPr>
          <p:cNvSpPr>
            <a:spLocks noGrp="1"/>
          </p:cNvSpPr>
          <p:nvPr>
            <p:ph type="body" sz="quarter" idx="42" hasCustomPrompt="1"/>
          </p:nvPr>
        </p:nvSpPr>
        <p:spPr>
          <a:xfrm>
            <a:off x="6181709" y="3884473"/>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20" name="Text Placeholder 3">
            <a:extLst>
              <a:ext uri="{FF2B5EF4-FFF2-40B4-BE49-F238E27FC236}">
                <a16:creationId xmlns:a16="http://schemas.microsoft.com/office/drawing/2014/main" id="{5DBCD4BD-546F-BF8C-297A-8B841E3A860E}"/>
              </a:ext>
            </a:extLst>
          </p:cNvPr>
          <p:cNvSpPr>
            <a:spLocks noGrp="1"/>
          </p:cNvSpPr>
          <p:nvPr>
            <p:ph type="body" sz="half" idx="33" hasCustomPrompt="1"/>
          </p:nvPr>
        </p:nvSpPr>
        <p:spPr>
          <a:xfrm>
            <a:off x="6807071" y="3886177"/>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8">
            <a:extLst>
              <a:ext uri="{FF2B5EF4-FFF2-40B4-BE49-F238E27FC236}">
                <a16:creationId xmlns:a16="http://schemas.microsoft.com/office/drawing/2014/main" id="{33ED717A-C3B0-356E-1D30-1782C31C7CE8}"/>
              </a:ext>
            </a:extLst>
          </p:cNvPr>
          <p:cNvSpPr>
            <a:spLocks noGrp="1"/>
          </p:cNvSpPr>
          <p:nvPr>
            <p:ph type="body" sz="quarter" idx="43" hasCustomPrompt="1"/>
          </p:nvPr>
        </p:nvSpPr>
        <p:spPr>
          <a:xfrm>
            <a:off x="8754474" y="3886177"/>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21" name="Text Placeholder 3">
            <a:extLst>
              <a:ext uri="{FF2B5EF4-FFF2-40B4-BE49-F238E27FC236}">
                <a16:creationId xmlns:a16="http://schemas.microsoft.com/office/drawing/2014/main" id="{8ABEC6F1-02DD-91A1-15C4-4E3D65F3D322}"/>
              </a:ext>
            </a:extLst>
          </p:cNvPr>
          <p:cNvSpPr>
            <a:spLocks noGrp="1"/>
          </p:cNvSpPr>
          <p:nvPr>
            <p:ph type="body" sz="half" idx="34" hasCustomPrompt="1"/>
          </p:nvPr>
        </p:nvSpPr>
        <p:spPr>
          <a:xfrm>
            <a:off x="9369414" y="3886177"/>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9" name="Text Placeholder 27">
            <a:extLst>
              <a:ext uri="{FF2B5EF4-FFF2-40B4-BE49-F238E27FC236}">
                <a16:creationId xmlns:a16="http://schemas.microsoft.com/office/drawing/2014/main" id="{40284018-877E-48C8-A60E-5EA184B0B905}"/>
              </a:ext>
            </a:extLst>
          </p:cNvPr>
          <p:cNvSpPr>
            <a:spLocks noGrp="1"/>
          </p:cNvSpPr>
          <p:nvPr>
            <p:ph type="body" sz="quarter" idx="18" hasCustomPrompt="1"/>
          </p:nvPr>
        </p:nvSpPr>
        <p:spPr>
          <a:xfrm>
            <a:off x="6351894" y="5177497"/>
            <a:ext cx="4937760" cy="640080"/>
          </a:xfrm>
          <a:noFill/>
          <a:ln w="25400">
            <a:solidFill>
              <a:schemeClr val="bg2">
                <a:lumMod val="90000"/>
              </a:schemeClr>
            </a:solidFill>
          </a:ln>
        </p:spPr>
        <p:txBody>
          <a:bodyPr lIns="182880" tIns="137160" rIns="182880" bIns="182880" anchor="t" anchorCtr="0">
            <a:noAutofit/>
          </a:bodyPr>
          <a:lstStyle>
            <a:lvl1pPr marL="0" indent="0" algn="l">
              <a:lnSpc>
                <a:spcPct val="100000"/>
              </a:lnSpc>
              <a:spcBef>
                <a:spcPts val="0"/>
              </a:spcBef>
              <a:buNone/>
              <a:defRPr sz="1400" b="1" i="0" cap="all" baseline="0">
                <a:solidFill>
                  <a:schemeClr val="tx1"/>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8" name="Text Placeholder 17">
            <a:extLst>
              <a:ext uri="{FF2B5EF4-FFF2-40B4-BE49-F238E27FC236}">
                <a16:creationId xmlns:a16="http://schemas.microsoft.com/office/drawing/2014/main" id="{1FAB78F3-C3C1-C3BA-3087-C8259ABD6AF8}"/>
              </a:ext>
            </a:extLst>
          </p:cNvPr>
          <p:cNvSpPr>
            <a:spLocks noGrp="1"/>
          </p:cNvSpPr>
          <p:nvPr>
            <p:ph type="body" sz="quarter" idx="35" hasCustomPrompt="1"/>
          </p:nvPr>
        </p:nvSpPr>
        <p:spPr>
          <a:xfrm>
            <a:off x="6965576" y="5289177"/>
            <a:ext cx="4196137" cy="467830"/>
          </a:xfrm>
        </p:spPr>
        <p:txBody>
          <a:bodyPr lIns="0"/>
          <a:lstStyle>
            <a:lvl1pPr marL="0" indent="0">
              <a:buNone/>
              <a:defRPr sz="1200">
                <a:solidFill>
                  <a:schemeClr val="tx1"/>
                </a:solidFill>
              </a:defRPr>
            </a:lvl1pPr>
            <a:lvl2pPr marL="457200" indent="0">
              <a:buNone/>
              <a:defRPr sz="1200">
                <a:solidFill>
                  <a:schemeClr val="tx1"/>
                </a:solidFill>
              </a:defRPr>
            </a:lvl2pPr>
            <a:lvl3pPr marL="914400" indent="0">
              <a:buNone/>
              <a:defRPr sz="1200">
                <a:solidFill>
                  <a:schemeClr val="tx1"/>
                </a:solidFill>
              </a:defRPr>
            </a:lvl3pPr>
            <a:lvl4pPr marL="1371600" indent="0">
              <a:buNone/>
              <a:defRPr sz="1200">
                <a:solidFill>
                  <a:schemeClr val="tx1"/>
                </a:solidFill>
              </a:defRPr>
            </a:lvl4pPr>
            <a:lvl5pPr marL="1828800" indent="0">
              <a:buNone/>
              <a:defRPr sz="1200">
                <a:solidFill>
                  <a:schemeClr val="tx1"/>
                </a:solidFill>
              </a:defRPr>
            </a:lvl5pPr>
          </a:lstStyle>
          <a:p>
            <a:pPr lvl="0"/>
            <a:r>
              <a:rPr lang="en-US" dirty="0"/>
              <a:t>Click to add text</a:t>
            </a:r>
          </a:p>
        </p:txBody>
      </p:sp>
      <p:sp>
        <p:nvSpPr>
          <p:cNvPr id="19" name="Text Placeholder 3">
            <a:extLst>
              <a:ext uri="{FF2B5EF4-FFF2-40B4-BE49-F238E27FC236}">
                <a16:creationId xmlns:a16="http://schemas.microsoft.com/office/drawing/2014/main" id="{2B63EEB8-169F-4E42-8938-2B33C50057D9}"/>
              </a:ext>
            </a:extLst>
          </p:cNvPr>
          <p:cNvSpPr>
            <a:spLocks noGrp="1"/>
          </p:cNvSpPr>
          <p:nvPr>
            <p:ph type="body" sz="half" idx="15" hasCustomPrompt="1"/>
          </p:nvPr>
        </p:nvSpPr>
        <p:spPr>
          <a:xfrm>
            <a:off x="6351894" y="5989320"/>
            <a:ext cx="4937760" cy="457200"/>
          </a:xfrm>
        </p:spPr>
        <p:txBody>
          <a:bodyPr bIns="0" numCol="1" anchor="b"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3" name="Slide Number Placeholder 5">
            <a:extLst>
              <a:ext uri="{FF2B5EF4-FFF2-40B4-BE49-F238E27FC236}">
                <a16:creationId xmlns:a16="http://schemas.microsoft.com/office/drawing/2014/main" id="{EAF1384C-39EA-07D1-AB6D-FD77E4E309A8}"/>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215328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0EBF2F49-7BE2-47B1-8BC4-A7641CB89A23}"/>
              </a:ext>
            </a:extLst>
          </p:cNvPr>
          <p:cNvSpPr>
            <a:spLocks noGrp="1"/>
          </p:cNvSpPr>
          <p:nvPr>
            <p:ph type="pic" sz="quarter" idx="10" hasCustomPrompt="1"/>
          </p:nvPr>
        </p:nvSpPr>
        <p:spPr>
          <a:xfrm>
            <a:off x="0" y="0"/>
            <a:ext cx="12192000" cy="6858000"/>
          </a:xfrm>
          <a:noFill/>
        </p:spPr>
        <p:txBody>
          <a:bodyPr anchor="ctr"/>
          <a:lstStyle>
            <a:lvl1pPr marL="0" indent="0" algn="ctr">
              <a:buNone/>
              <a:defRPr/>
            </a:lvl1pPr>
          </a:lstStyle>
          <a:p>
            <a:r>
              <a:rPr lang="en-US" dirty="0"/>
              <a:t>Add a picture </a:t>
            </a:r>
          </a:p>
        </p:txBody>
      </p:sp>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67711" y="457200"/>
            <a:ext cx="11256579" cy="1280160"/>
          </a:xfrm>
          <a:prstGeom prst="rect">
            <a:avLst/>
          </a:prstGeom>
        </p:spPr>
        <p:txBody>
          <a:bodyPr tIns="0" anchor="t" anchorCtr="0">
            <a:noAutofit/>
          </a:bodyPr>
          <a:lstStyle>
            <a:lvl1pPr algn="l">
              <a:lnSpc>
                <a:spcPct val="90000"/>
              </a:lnSpc>
              <a:defRPr sz="720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134604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ibutor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507606" y="2743200"/>
            <a:ext cx="7228159" cy="1280160"/>
          </a:xfrm>
          <a:prstGeom prst="rect">
            <a:avLst/>
          </a:prstGeom>
        </p:spPr>
        <p:txBody>
          <a:bodyPr tIns="0" anchor="t" anchorCtr="0">
            <a:noAutofit/>
          </a:bodyPr>
          <a:lstStyle>
            <a:lvl1pPr>
              <a:lnSpc>
                <a:spcPct val="90000"/>
              </a:lnSpc>
              <a:defRPr sz="7200">
                <a:solidFill>
                  <a:schemeClr val="tx1">
                    <a:lumMod val="85000"/>
                    <a:lumOff val="15000"/>
                  </a:schemeClr>
                </a:solidFill>
              </a:defRPr>
            </a:lvl1pPr>
          </a:lstStyle>
          <a:p>
            <a:r>
              <a:rPr lang="en-US" dirty="0"/>
              <a:t>Click to add title</a:t>
            </a:r>
          </a:p>
        </p:txBody>
      </p:sp>
      <p:sp>
        <p:nvSpPr>
          <p:cNvPr id="5" name="Subtitle 2">
            <a:extLst>
              <a:ext uri="{FF2B5EF4-FFF2-40B4-BE49-F238E27FC236}">
                <a16:creationId xmlns:a16="http://schemas.microsoft.com/office/drawing/2014/main" id="{6D233A8E-E8E2-428D-B3B1-4DD2D1AD48F2}"/>
              </a:ext>
            </a:extLst>
          </p:cNvPr>
          <p:cNvSpPr>
            <a:spLocks noGrp="1"/>
          </p:cNvSpPr>
          <p:nvPr>
            <p:ph type="subTitle" idx="10" hasCustomPrompt="1"/>
          </p:nvPr>
        </p:nvSpPr>
        <p:spPr>
          <a:xfrm>
            <a:off x="4507606" y="4114800"/>
            <a:ext cx="7228159" cy="2286000"/>
          </a:xfrm>
        </p:spPr>
        <p:txBody>
          <a:bodyPr tIns="0" numCol="3" spcCol="457200">
            <a:noAutofit/>
          </a:bodyPr>
          <a:lstStyle>
            <a:lvl1pPr marL="0" indent="0" algn="l">
              <a:lnSpc>
                <a:spcPts val="4500"/>
              </a:lnSpc>
              <a:spcBef>
                <a:spcPts val="300"/>
              </a:spcBef>
              <a:buNone/>
              <a:defRPr sz="20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icture Placeholder 4">
            <a:extLst>
              <a:ext uri="{FF2B5EF4-FFF2-40B4-BE49-F238E27FC236}">
                <a16:creationId xmlns:a16="http://schemas.microsoft.com/office/drawing/2014/main" id="{EA2014FC-BC19-4F06-91E1-BBB98A5CE2AA}"/>
              </a:ext>
            </a:extLst>
          </p:cNvPr>
          <p:cNvSpPr>
            <a:spLocks noGrp="1"/>
          </p:cNvSpPr>
          <p:nvPr>
            <p:ph type="pic" sz="quarter" idx="11" hasCustomPrompt="1"/>
          </p:nvPr>
        </p:nvSpPr>
        <p:spPr>
          <a:xfrm>
            <a:off x="0" y="0"/>
            <a:ext cx="3968496" cy="6858000"/>
          </a:xfrm>
          <a:no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367767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58240A-8AA3-4585-BCFB-5E6B8F3DE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DFD43C-A0D1-4CC6-9A2E-479DF76A24B0}"/>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
        <p:nvSpPr>
          <p:cNvPr id="7" name="Title Placeholder 6">
            <a:extLst>
              <a:ext uri="{FF2B5EF4-FFF2-40B4-BE49-F238E27FC236}">
                <a16:creationId xmlns:a16="http://schemas.microsoft.com/office/drawing/2014/main" id="{9B92C827-4DAB-89F5-4FBD-C72A83007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add title</a:t>
            </a:r>
          </a:p>
        </p:txBody>
      </p:sp>
    </p:spTree>
    <p:extLst>
      <p:ext uri="{BB962C8B-B14F-4D97-AF65-F5344CB8AC3E}">
        <p14:creationId xmlns:p14="http://schemas.microsoft.com/office/powerpoint/2010/main" val="1201637337"/>
      </p:ext>
    </p:extLst>
  </p:cSld>
  <p:clrMap bg1="lt1" tx1="dk1" bg2="lt2" tx2="dk2" accent1="accent1" accent2="accent2" accent3="accent3" accent4="accent4" accent5="accent5" accent6="accent6" hlink="hlink" folHlink="folHlink"/>
  <p:sldLayoutIdLst>
    <p:sldLayoutId id="2147483682" r:id="rId1"/>
    <p:sldLayoutId id="2147483684" r:id="rId2"/>
    <p:sldLayoutId id="2147483664" r:id="rId3"/>
    <p:sldLayoutId id="2147483668" r:id="rId4"/>
    <p:sldLayoutId id="2147483690" r:id="rId5"/>
    <p:sldLayoutId id="2147483670" r:id="rId6"/>
    <p:sldLayoutId id="2147483714" r:id="rId7"/>
    <p:sldLayoutId id="2147483685" r:id="rId8"/>
    <p:sldLayoutId id="2147483694" r:id="rId9"/>
    <p:sldLayoutId id="2147483696" r:id="rId10"/>
  </p:sldLayoutIdLst>
  <p:hf hdr="0" ftr="0" dt="0"/>
  <p:txStyles>
    <p:titleStyle>
      <a:lvl1pPr algn="l" defTabSz="914400" rtl="0" eaLnBrk="1" latinLnBrk="0" hangingPunct="1">
        <a:lnSpc>
          <a:spcPct val="90000"/>
        </a:lnSpc>
        <a:spcBef>
          <a:spcPct val="0"/>
        </a:spcBef>
        <a:buNone/>
        <a:defRPr sz="4800" b="0" i="1" kern="1200" spc="10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0.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BC78-66E7-45DE-B5B9-64E043635320}"/>
              </a:ext>
            </a:extLst>
          </p:cNvPr>
          <p:cNvSpPr>
            <a:spLocks noGrp="1"/>
          </p:cNvSpPr>
          <p:nvPr>
            <p:ph type="ctrTitle"/>
          </p:nvPr>
        </p:nvSpPr>
        <p:spPr>
          <a:xfrm>
            <a:off x="457200" y="457200"/>
            <a:ext cx="11201400" cy="1097280"/>
          </a:xfrm>
        </p:spPr>
        <p:txBody>
          <a:bodyPr tIns="0" anchor="t" anchorCtr="0"/>
          <a:lstStyle/>
          <a:p>
            <a:r>
              <a:rPr lang="en-US" dirty="0"/>
              <a:t>Recipes </a:t>
            </a:r>
            <a:br>
              <a:rPr lang="en-US" dirty="0"/>
            </a:br>
            <a:r>
              <a:rPr lang="en-US" dirty="0"/>
              <a:t>Book</a:t>
            </a:r>
            <a:br>
              <a:rPr lang="en-US" dirty="0"/>
            </a:br>
            <a:endParaRPr lang="en-US" dirty="0"/>
          </a:p>
        </p:txBody>
      </p:sp>
      <p:sp>
        <p:nvSpPr>
          <p:cNvPr id="5" name="Subtitle 4">
            <a:extLst>
              <a:ext uri="{FF2B5EF4-FFF2-40B4-BE49-F238E27FC236}">
                <a16:creationId xmlns:a16="http://schemas.microsoft.com/office/drawing/2014/main" id="{FE669A56-DEF5-6757-6DF5-14892302A221}"/>
              </a:ext>
            </a:extLst>
          </p:cNvPr>
          <p:cNvSpPr>
            <a:spLocks noGrp="1"/>
          </p:cNvSpPr>
          <p:nvPr>
            <p:ph type="subTitle" idx="1"/>
          </p:nvPr>
        </p:nvSpPr>
        <p:spPr>
          <a:xfrm>
            <a:off x="632130" y="2790978"/>
            <a:ext cx="11201400" cy="638022"/>
          </a:xfrm>
        </p:spPr>
        <p:txBody>
          <a:bodyPr>
            <a:normAutofit fontScale="92500" lnSpcReduction="20000"/>
          </a:bodyPr>
          <a:lstStyle/>
          <a:p>
            <a:r>
              <a:rPr lang="en-US" dirty="0"/>
              <a:t>By :K .Srivalli , K .Lekhana</a:t>
            </a:r>
          </a:p>
          <a:p>
            <a:r>
              <a:rPr lang="en-US" dirty="0"/>
              <a:t>       Ch .Indhu , R .Pavani</a:t>
            </a:r>
          </a:p>
        </p:txBody>
      </p:sp>
      <p:pic>
        <p:nvPicPr>
          <p:cNvPr id="14" name="Picture Placeholder 13">
            <a:extLst>
              <a:ext uri="{FF2B5EF4-FFF2-40B4-BE49-F238E27FC236}">
                <a16:creationId xmlns:a16="http://schemas.microsoft.com/office/drawing/2014/main" id="{A2256DC5-BE56-AEC3-11A0-1FE1F96ED6EB}"/>
              </a:ext>
            </a:extLst>
          </p:cNvPr>
          <p:cNvPicPr>
            <a:picLocks noGrp="1" noChangeAspect="1"/>
          </p:cNvPicPr>
          <p:nvPr>
            <p:ph type="pic" sz="quarter" idx="10"/>
          </p:nvPr>
        </p:nvPicPr>
        <p:blipFill>
          <a:blip r:embed="rId3"/>
          <a:srcRect t="7813" b="7813"/>
          <a:stretch>
            <a:fillRect/>
          </a:stretch>
        </p:blipFill>
        <p:spPr/>
      </p:pic>
      <p:sp>
        <p:nvSpPr>
          <p:cNvPr id="15" name="Title 1">
            <a:extLst>
              <a:ext uri="{FF2B5EF4-FFF2-40B4-BE49-F238E27FC236}">
                <a16:creationId xmlns:a16="http://schemas.microsoft.com/office/drawing/2014/main" id="{48A96CDF-8F1B-F0AD-9A39-47C6A5CF8958}"/>
              </a:ext>
            </a:extLst>
          </p:cNvPr>
          <p:cNvSpPr txBox="1">
            <a:spLocks/>
          </p:cNvSpPr>
          <p:nvPr/>
        </p:nvSpPr>
        <p:spPr>
          <a:xfrm>
            <a:off x="152400" y="609600"/>
            <a:ext cx="7034463" cy="1402080"/>
          </a:xfrm>
          <a:prstGeom prst="rect">
            <a:avLst/>
          </a:prstGeom>
        </p:spPr>
        <p:txBody>
          <a:bodyPr vert="horz" lIns="91440" tIns="0" rIns="91440" bIns="0" rtlCol="0" anchor="t" anchorCtr="0">
            <a:noAutofit/>
          </a:bodyPr>
          <a:lstStyle>
            <a:lvl1pPr algn="l" defTabSz="914400" rtl="0" eaLnBrk="1" latinLnBrk="0" hangingPunct="1">
              <a:lnSpc>
                <a:spcPct val="90000"/>
              </a:lnSpc>
              <a:spcBef>
                <a:spcPct val="0"/>
              </a:spcBef>
              <a:buNone/>
              <a:defRPr sz="3800" b="0" i="1" kern="1200" spc="100" baseline="0">
                <a:solidFill>
                  <a:schemeClr val="tx1">
                    <a:lumMod val="85000"/>
                    <a:lumOff val="15000"/>
                  </a:schemeClr>
                </a:solidFill>
                <a:latin typeface="+mj-lt"/>
                <a:ea typeface="+mj-ea"/>
                <a:cs typeface="+mj-cs"/>
              </a:defRPr>
            </a:lvl1pPr>
          </a:lstStyle>
          <a:p>
            <a:r>
              <a:rPr lang="en-US" dirty="0">
                <a:solidFill>
                  <a:schemeClr val="bg1"/>
                </a:solidFill>
                <a:latin typeface="Algerian" panose="04020705040A02060702" pitchFamily="82" charset="0"/>
              </a:rPr>
              <a:t>Thug </a:t>
            </a:r>
          </a:p>
          <a:p>
            <a:r>
              <a:rPr lang="en-US" sz="6000" dirty="0">
                <a:solidFill>
                  <a:schemeClr val="bg1"/>
                </a:solidFill>
                <a:latin typeface="Algerian" panose="04020705040A02060702" pitchFamily="82" charset="0"/>
              </a:rPr>
              <a:t>	Kitchen</a:t>
            </a:r>
            <a:br>
              <a:rPr lang="en-US" dirty="0">
                <a:latin typeface="Algerian" panose="04020705040A02060702" pitchFamily="82" charset="0"/>
              </a:rPr>
            </a:br>
            <a:endParaRPr lang="en-US" dirty="0">
              <a:latin typeface="Algerian" panose="04020705040A02060702" pitchFamily="82" charset="0"/>
            </a:endParaRPr>
          </a:p>
        </p:txBody>
      </p:sp>
      <p:sp>
        <p:nvSpPr>
          <p:cNvPr id="16" name="Subtitle 4">
            <a:extLst>
              <a:ext uri="{FF2B5EF4-FFF2-40B4-BE49-F238E27FC236}">
                <a16:creationId xmlns:a16="http://schemas.microsoft.com/office/drawing/2014/main" id="{D2BFA0C6-48FF-9C2C-EBB9-854FCA8F2BF3}"/>
              </a:ext>
            </a:extLst>
          </p:cNvPr>
          <p:cNvSpPr txBox="1">
            <a:spLocks/>
          </p:cNvSpPr>
          <p:nvPr/>
        </p:nvSpPr>
        <p:spPr>
          <a:xfrm>
            <a:off x="632130" y="2790978"/>
            <a:ext cx="11201400" cy="2075220"/>
          </a:xfrm>
          <a:prstGeom prst="rect">
            <a:avLst/>
          </a:prstGeom>
        </p:spPr>
        <p:txBody>
          <a:bodyP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1EDEB"/>
                </a:solidFill>
              </a:rPr>
              <a:t>By :K .Srivalli , K .Lekhana</a:t>
            </a:r>
          </a:p>
          <a:p>
            <a:pPr marL="0" indent="0">
              <a:buNone/>
            </a:pPr>
            <a:r>
              <a:rPr lang="en-US" dirty="0">
                <a:solidFill>
                  <a:srgbClr val="F1EDEB"/>
                </a:solidFill>
              </a:rPr>
              <a:t>      Ch .Indhu , R .Pavani</a:t>
            </a:r>
          </a:p>
        </p:txBody>
      </p:sp>
    </p:spTree>
    <p:extLst>
      <p:ext uri="{BB962C8B-B14F-4D97-AF65-F5344CB8AC3E}">
        <p14:creationId xmlns:p14="http://schemas.microsoft.com/office/powerpoint/2010/main" val="292633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3" descr="Close up of food on a plate">
            <a:extLst>
              <a:ext uri="{FF2B5EF4-FFF2-40B4-BE49-F238E27FC236}">
                <a16:creationId xmlns:a16="http://schemas.microsoft.com/office/drawing/2014/main" id="{4FE93DFB-788F-4821-8ED8-2CE5E49E3DEE}"/>
              </a:ext>
            </a:extLst>
          </p:cNvPr>
          <p:cNvPicPr>
            <a:picLocks noGrp="1" noChangeAspect="1"/>
          </p:cNvPicPr>
          <p:nvPr>
            <p:ph type="pic" sz="quarter" idx="10"/>
          </p:nvPr>
        </p:nvPicPr>
        <p:blipFill>
          <a:blip r:embed="rId2"/>
          <a:srcRect t="20" b="20"/>
          <a:stretch/>
        </p:blipFill>
        <p:spPr>
          <a:xfrm>
            <a:off x="0" y="0"/>
            <a:ext cx="3971109" cy="6858000"/>
          </a:xfrm>
        </p:spPr>
      </p:pic>
      <p:sp>
        <p:nvSpPr>
          <p:cNvPr id="6" name="Text Placeholder 5">
            <a:extLst>
              <a:ext uri="{FF2B5EF4-FFF2-40B4-BE49-F238E27FC236}">
                <a16:creationId xmlns:a16="http://schemas.microsoft.com/office/drawing/2014/main" id="{1F9B795F-4CE2-B478-21DF-C95B63569613}"/>
              </a:ext>
            </a:extLst>
          </p:cNvPr>
          <p:cNvSpPr>
            <a:spLocks noGrp="1"/>
          </p:cNvSpPr>
          <p:nvPr>
            <p:ph type="body" sz="half" idx="12"/>
          </p:nvPr>
        </p:nvSpPr>
        <p:spPr>
          <a:xfrm>
            <a:off x="4509271" y="1250186"/>
            <a:ext cx="3291840" cy="365760"/>
          </a:xfrm>
        </p:spPr>
        <p:txBody>
          <a:bodyPr/>
          <a:lstStyle/>
          <a:p>
            <a:r>
              <a:rPr lang="en-US" sz="2000" dirty="0"/>
              <a:t>3.Home page</a:t>
            </a:r>
          </a:p>
        </p:txBody>
      </p:sp>
      <p:sp>
        <p:nvSpPr>
          <p:cNvPr id="7" name="Text Placeholder 6">
            <a:extLst>
              <a:ext uri="{FF2B5EF4-FFF2-40B4-BE49-F238E27FC236}">
                <a16:creationId xmlns:a16="http://schemas.microsoft.com/office/drawing/2014/main" id="{2F1BC62E-C304-9B33-243C-B17AE608E5D3}"/>
              </a:ext>
            </a:extLst>
          </p:cNvPr>
          <p:cNvSpPr>
            <a:spLocks noGrp="1"/>
          </p:cNvSpPr>
          <p:nvPr>
            <p:ph type="body" sz="half" idx="13"/>
          </p:nvPr>
        </p:nvSpPr>
        <p:spPr>
          <a:xfrm>
            <a:off x="4509271" y="1696033"/>
            <a:ext cx="4882101" cy="2128544"/>
          </a:xfrm>
        </p:spPr>
        <p:txBody>
          <a:bodyPr/>
          <a:lstStyle/>
          <a:p>
            <a:pPr marL="0" indent="0">
              <a:buNone/>
            </a:pPr>
            <a:r>
              <a:rPr lang="en-US" sz="1600" dirty="0"/>
              <a:t>	</a:t>
            </a:r>
          </a:p>
          <a:p>
            <a:pPr marL="0" indent="0">
              <a:buNone/>
            </a:pPr>
            <a:r>
              <a:rPr lang="en-US" sz="1600" dirty="0"/>
              <a:t>		Home page contains search bar.When we search</a:t>
            </a:r>
          </a:p>
          <a:p>
            <a:pPr marL="0" indent="0">
              <a:buNone/>
            </a:pPr>
            <a:r>
              <a:rPr lang="en-US" sz="1600" dirty="0"/>
              <a:t> any recipe it displays the searched recipes and related </a:t>
            </a:r>
          </a:p>
          <a:p>
            <a:pPr marL="0" indent="0">
              <a:buNone/>
            </a:pPr>
            <a:r>
              <a:rPr lang="en-US" sz="1600" dirty="0"/>
              <a:t>Recipes in a card formate .If you want to known the</a:t>
            </a:r>
          </a:p>
          <a:p>
            <a:pPr marL="0" indent="0">
              <a:buNone/>
            </a:pPr>
            <a:r>
              <a:rPr lang="en-US" sz="1600" dirty="0"/>
              <a:t> procedure of any recipe click on show button. Then it</a:t>
            </a:r>
          </a:p>
          <a:p>
            <a:pPr marL="0" indent="0">
              <a:buNone/>
            </a:pPr>
            <a:r>
              <a:rPr lang="en-US" sz="1600" dirty="0"/>
              <a:t> shows the step by step procedure of that recipe or</a:t>
            </a:r>
          </a:p>
          <a:p>
            <a:pPr marL="0" indent="0">
              <a:buNone/>
            </a:pPr>
            <a:r>
              <a:rPr lang="en-US" sz="1600" dirty="0"/>
              <a:t> else if we want to see the video click on watch vedio</a:t>
            </a:r>
          </a:p>
          <a:p>
            <a:pPr marL="0" indent="0">
              <a:buNone/>
            </a:pPr>
            <a:r>
              <a:rPr lang="en-US" sz="1600" dirty="0"/>
              <a:t> the it will redirect to youtube</a:t>
            </a:r>
          </a:p>
          <a:p>
            <a:pPr marL="0" indent="0">
              <a:buNone/>
            </a:pPr>
            <a:r>
              <a:rPr lang="en-US" sz="1600" dirty="0"/>
              <a:t>	</a:t>
            </a: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88F472B-125B-174B-64F7-F57ACB077FB1}"/>
              </a:ext>
            </a:extLst>
          </p:cNvPr>
          <p:cNvSpPr>
            <a:spLocks noGrp="1"/>
          </p:cNvSpPr>
          <p:nvPr>
            <p:ph type="sldNum" sz="quarter" idx="4"/>
          </p:nvPr>
        </p:nvSpPr>
        <p:spPr>
          <a:xfrm>
            <a:off x="11274552" y="6061039"/>
            <a:ext cx="457200" cy="385480"/>
          </a:xfrm>
        </p:spPr>
        <p:txBody>
          <a:bodyPr/>
          <a:lstStyle/>
          <a:p>
            <a:fld id="{745CA84A-544F-4B6B-BC9A-925394EE73B5}" type="slidenum">
              <a:rPr lang="en-US" smtClean="0"/>
              <a:pPr/>
              <a:t>9</a:t>
            </a:fld>
            <a:endParaRPr lang="en-US" dirty="0"/>
          </a:p>
        </p:txBody>
      </p:sp>
      <p:sp>
        <p:nvSpPr>
          <p:cNvPr id="3" name="Text Placeholder 5">
            <a:extLst>
              <a:ext uri="{FF2B5EF4-FFF2-40B4-BE49-F238E27FC236}">
                <a16:creationId xmlns:a16="http://schemas.microsoft.com/office/drawing/2014/main" id="{16A77CDC-557F-8F2A-04D3-724FDBEDB6DA}"/>
              </a:ext>
            </a:extLst>
          </p:cNvPr>
          <p:cNvSpPr txBox="1">
            <a:spLocks/>
          </p:cNvSpPr>
          <p:nvPr/>
        </p:nvSpPr>
        <p:spPr>
          <a:xfrm>
            <a:off x="4468149" y="3927944"/>
            <a:ext cx="3291840" cy="4473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1" i="0" kern="1200" cap="all" spc="100" baseline="0">
                <a:solidFill>
                  <a:schemeClr val="tx1">
                    <a:lumMod val="85000"/>
                    <a:lumOff val="15000"/>
                  </a:schemeClr>
                </a:solidFill>
                <a:latin typeface="Franklin Gothic Medium" panose="020B0603020102020204" pitchFamily="34" charset="0"/>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t>4. Add a recipe</a:t>
            </a:r>
          </a:p>
        </p:txBody>
      </p:sp>
      <p:sp>
        <p:nvSpPr>
          <p:cNvPr id="13" name="Text Placeholder 6">
            <a:extLst>
              <a:ext uri="{FF2B5EF4-FFF2-40B4-BE49-F238E27FC236}">
                <a16:creationId xmlns:a16="http://schemas.microsoft.com/office/drawing/2014/main" id="{8AED1FB2-9944-BF05-9819-A3004A8FC3F6}"/>
              </a:ext>
            </a:extLst>
          </p:cNvPr>
          <p:cNvSpPr txBox="1">
            <a:spLocks/>
          </p:cNvSpPr>
          <p:nvPr/>
        </p:nvSpPr>
        <p:spPr>
          <a:xfrm>
            <a:off x="4453128" y="4453999"/>
            <a:ext cx="4938244" cy="1607040"/>
          </a:xfrm>
          <a:prstGeom prst="rect">
            <a:avLst/>
          </a:prstGeom>
        </p:spPr>
        <p:txBody>
          <a:bodyPr vert="horz" lIns="91440" tIns="45720" rIns="91440" bIns="45720" numCol="1" rtlCol="0">
            <a:noAutofit/>
          </a:bodyPr>
          <a:lstStyle>
            <a:lvl1pPr marL="228600" indent="-228600" algn="l" defTabSz="914400" rtl="0" eaLnBrk="1" latinLnBrk="0" hangingPunct="0">
              <a:lnSpc>
                <a:spcPts val="1400"/>
              </a:lnSpc>
              <a:spcBef>
                <a:spcPts val="0"/>
              </a:spcBef>
              <a:spcAft>
                <a:spcPts val="700"/>
              </a:spcAft>
              <a:buFont typeface="Arial" panose="020B0604020202020204" pitchFamily="34" charset="0"/>
              <a:buChar char="•"/>
              <a:tabLst>
                <a:tab pos="112713" algn="r"/>
                <a:tab pos="233363" algn="l"/>
              </a:tabLst>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indent="0">
              <a:buFont typeface="Arial" panose="020B0604020202020204" pitchFamily="34" charset="0"/>
              <a:buNone/>
            </a:pPr>
            <a:r>
              <a:rPr lang="en-US" sz="1600" dirty="0"/>
              <a:t>  </a:t>
            </a:r>
          </a:p>
          <a:p>
            <a:pPr marL="0" indent="0">
              <a:buFont typeface="Arial" panose="020B0604020202020204" pitchFamily="34" charset="0"/>
              <a:buNone/>
            </a:pPr>
            <a:r>
              <a:rPr lang="en-US" sz="1600" dirty="0"/>
              <a:t> 		when we click on  add a recipe it swing to form.</a:t>
            </a:r>
          </a:p>
          <a:p>
            <a:pPr marL="0" indent="0">
              <a:buFont typeface="Arial" panose="020B0604020202020204" pitchFamily="34" charset="0"/>
              <a:buNone/>
            </a:pPr>
            <a:r>
              <a:rPr lang="en-US" sz="1600" dirty="0"/>
              <a:t> The form contains recipe name and recipe procedure.</a:t>
            </a:r>
          </a:p>
          <a:p>
            <a:pPr marL="0" indent="0">
              <a:buFont typeface="Arial" panose="020B0604020202020204" pitchFamily="34" charset="0"/>
              <a:buNone/>
            </a:pPr>
            <a:r>
              <a:rPr lang="en-US" sz="1600" dirty="0"/>
              <a:t> When we submit the form the formdata is stored in</a:t>
            </a:r>
          </a:p>
          <a:p>
            <a:pPr marL="0" indent="0">
              <a:buFont typeface="Arial" panose="020B0604020202020204" pitchFamily="34" charset="0"/>
              <a:buNone/>
            </a:pPr>
            <a:r>
              <a:rPr lang="en-US" sz="1600" dirty="0"/>
              <a:t> backend . And the same time we can get the data to</a:t>
            </a:r>
          </a:p>
          <a:p>
            <a:pPr marL="0" indent="0">
              <a:buFont typeface="Arial" panose="020B0604020202020204" pitchFamily="34" charset="0"/>
              <a:buNone/>
            </a:pPr>
            <a:r>
              <a:rPr lang="en-US" sz="1600" dirty="0"/>
              <a:t> front webpage using get method in backend.</a:t>
            </a:r>
          </a:p>
          <a:p>
            <a:pPr marL="0" indent="0">
              <a:buFont typeface="Arial" panose="020B0604020202020204" pitchFamily="34" charset="0"/>
              <a:buNone/>
            </a:pPr>
            <a:r>
              <a:rPr lang="en-US" sz="1600" dirty="0"/>
              <a:t> </a:t>
            </a:r>
          </a:p>
          <a:p>
            <a:pPr marL="0" indent="0">
              <a:buFont typeface="Arial" panose="020B0604020202020204" pitchFamily="34" charset="0"/>
              <a:buNone/>
            </a:pPr>
            <a:r>
              <a:rPr lang="en-US" sz="1600" dirty="0"/>
              <a:t> </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5103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03F348-589C-6D0F-36D9-7139BDC6A3CC}"/>
              </a:ext>
            </a:extLst>
          </p:cNvPr>
          <p:cNvSpPr>
            <a:spLocks noGrp="1"/>
          </p:cNvSpPr>
          <p:nvPr>
            <p:ph type="title"/>
          </p:nvPr>
        </p:nvSpPr>
        <p:spPr>
          <a:xfrm>
            <a:off x="98743" y="200527"/>
            <a:ext cx="5997258" cy="1211178"/>
          </a:xfrm>
        </p:spPr>
        <p:txBody>
          <a:bodyPr/>
          <a:lstStyle/>
          <a:p>
            <a:r>
              <a:rPr lang="en-US" sz="2800" b="1" dirty="0"/>
              <a:t>Conclusion:</a:t>
            </a:r>
            <a:br>
              <a:rPr lang="en-US" sz="2800" b="1" dirty="0"/>
            </a:br>
            <a:r>
              <a:rPr lang="en-US" sz="2800" b="1" dirty="0"/>
              <a:t>	</a:t>
            </a:r>
            <a:br>
              <a:rPr lang="en-US" sz="2800" b="1" dirty="0"/>
            </a:br>
            <a:endParaRPr lang="en-US" sz="2800" b="1" dirty="0"/>
          </a:p>
        </p:txBody>
      </p:sp>
      <p:pic>
        <p:nvPicPr>
          <p:cNvPr id="22" name="Picture Placeholder 21">
            <a:extLst>
              <a:ext uri="{FF2B5EF4-FFF2-40B4-BE49-F238E27FC236}">
                <a16:creationId xmlns:a16="http://schemas.microsoft.com/office/drawing/2014/main" id="{38A605ED-A52A-3DAB-D7EE-170685C282A3}"/>
              </a:ext>
            </a:extLst>
          </p:cNvPr>
          <p:cNvPicPr>
            <a:picLocks noGrp="1" noChangeAspect="1"/>
          </p:cNvPicPr>
          <p:nvPr>
            <p:ph type="pic" sz="quarter" idx="10"/>
          </p:nvPr>
        </p:nvPicPr>
        <p:blipFill>
          <a:blip r:embed="rId2"/>
          <a:srcRect t="7813" b="7813"/>
          <a:stretch>
            <a:fillRect/>
          </a:stretch>
        </p:blipFill>
        <p:spPr>
          <a:xfrm>
            <a:off x="0" y="0"/>
            <a:ext cx="12192000" cy="6858000"/>
          </a:xfrm>
        </p:spPr>
      </p:pic>
      <p:sp>
        <p:nvSpPr>
          <p:cNvPr id="24" name="Title 1">
            <a:extLst>
              <a:ext uri="{FF2B5EF4-FFF2-40B4-BE49-F238E27FC236}">
                <a16:creationId xmlns:a16="http://schemas.microsoft.com/office/drawing/2014/main" id="{9E962615-5D34-EC08-72D2-E81F3682EC4E}"/>
              </a:ext>
            </a:extLst>
          </p:cNvPr>
          <p:cNvSpPr txBox="1">
            <a:spLocks/>
          </p:cNvSpPr>
          <p:nvPr/>
        </p:nvSpPr>
        <p:spPr>
          <a:xfrm>
            <a:off x="450574" y="200527"/>
            <a:ext cx="3055951" cy="678511"/>
          </a:xfrm>
          <a:prstGeom prst="rect">
            <a:avLst/>
          </a:prstGeom>
        </p:spPr>
        <p:txBody>
          <a:bodyPr vert="horz" lIns="91440" tIns="0" rIns="91440" bIns="0" rtlCol="0" anchor="t" anchorCtr="0">
            <a:noAutofit/>
          </a:bodyPr>
          <a:lstStyle>
            <a:lvl1pPr algn="l" defTabSz="914400" rtl="0" eaLnBrk="1" latinLnBrk="0" hangingPunct="1">
              <a:lnSpc>
                <a:spcPct val="90000"/>
              </a:lnSpc>
              <a:spcBef>
                <a:spcPct val="0"/>
              </a:spcBef>
              <a:buNone/>
              <a:defRPr sz="3800" b="0" i="1" kern="1200" spc="100" baseline="0">
                <a:solidFill>
                  <a:schemeClr val="tx1">
                    <a:lumMod val="85000"/>
                    <a:lumOff val="15000"/>
                  </a:schemeClr>
                </a:solidFill>
                <a:latin typeface="+mj-lt"/>
                <a:ea typeface="+mj-ea"/>
                <a:cs typeface="+mj-cs"/>
              </a:defRPr>
            </a:lvl1pPr>
          </a:lstStyle>
          <a:p>
            <a:r>
              <a:rPr lang="en-US" sz="4000" dirty="0">
                <a:solidFill>
                  <a:srgbClr val="F1EDEB"/>
                </a:solidFill>
              </a:rPr>
              <a:t>Conclusion</a:t>
            </a:r>
            <a:r>
              <a:rPr lang="en-US" dirty="0">
                <a:solidFill>
                  <a:srgbClr val="F1EDEB"/>
                </a:solidFill>
              </a:rPr>
              <a:t>:</a:t>
            </a:r>
          </a:p>
          <a:p>
            <a:br>
              <a:rPr lang="en-US" dirty="0"/>
            </a:br>
            <a:endParaRPr lang="en-US" dirty="0"/>
          </a:p>
        </p:txBody>
      </p:sp>
      <p:sp>
        <p:nvSpPr>
          <p:cNvPr id="2" name="Text Placeholder 10">
            <a:extLst>
              <a:ext uri="{FF2B5EF4-FFF2-40B4-BE49-F238E27FC236}">
                <a16:creationId xmlns:a16="http://schemas.microsoft.com/office/drawing/2014/main" id="{EE6B3B42-B75B-6DCC-64D7-3DCBFB419A67}"/>
              </a:ext>
            </a:extLst>
          </p:cNvPr>
          <p:cNvSpPr txBox="1">
            <a:spLocks/>
          </p:cNvSpPr>
          <p:nvPr/>
        </p:nvSpPr>
        <p:spPr>
          <a:xfrm>
            <a:off x="222636" y="744319"/>
            <a:ext cx="8722581" cy="5369362"/>
          </a:xfrm>
          <a:prstGeom prst="rect">
            <a:avLst/>
          </a:prstGeom>
        </p:spPr>
        <p:txBody>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	 </a:t>
            </a:r>
            <a:r>
              <a:rPr lang="en-US" sz="2400" dirty="0">
                <a:solidFill>
                  <a:schemeClr val="bg1"/>
                </a:solidFill>
              </a:rPr>
              <a:t>The summary of our recipe book  website is the </a:t>
            </a:r>
            <a:r>
              <a:rPr lang="en-US" sz="2400" b="0" i="0" dirty="0">
                <a:solidFill>
                  <a:schemeClr val="bg1"/>
                </a:solidFill>
                <a:effectLst/>
                <a:latin typeface="Google Sans"/>
              </a:rPr>
              <a:t>collection</a:t>
            </a:r>
          </a:p>
          <a:p>
            <a:pPr marL="0" indent="0">
              <a:buNone/>
            </a:pPr>
            <a:r>
              <a:rPr lang="en-US" sz="2400" b="0" i="0" dirty="0">
                <a:solidFill>
                  <a:schemeClr val="bg1"/>
                </a:solidFill>
                <a:effectLst/>
                <a:latin typeface="Google Sans"/>
              </a:rPr>
              <a:t> of  recipes, instructions, and information about the preparation. At</a:t>
            </a:r>
          </a:p>
          <a:p>
            <a:pPr marL="0" indent="0">
              <a:buNone/>
            </a:pPr>
            <a:r>
              <a:rPr lang="en-US" sz="2400" b="0" i="0" dirty="0">
                <a:solidFill>
                  <a:schemeClr val="bg1"/>
                </a:solidFill>
                <a:effectLst/>
                <a:latin typeface="Google Sans"/>
              </a:rPr>
              <a:t>last I want to conclude that food and health both are related to each</a:t>
            </a:r>
          </a:p>
          <a:p>
            <a:pPr marL="0" indent="0">
              <a:buNone/>
            </a:pPr>
            <a:r>
              <a:rPr lang="en-US" sz="2400" b="0" i="0" dirty="0">
                <a:solidFill>
                  <a:schemeClr val="bg1"/>
                </a:solidFill>
                <a:effectLst/>
                <a:latin typeface="Google Sans"/>
              </a:rPr>
              <a:t>other . our health depends upon what food we eat and how much</a:t>
            </a:r>
          </a:p>
          <a:p>
            <a:pPr marL="0" indent="0">
              <a:buNone/>
            </a:pPr>
            <a:r>
              <a:rPr lang="en-US" sz="2400" b="0" i="0" dirty="0">
                <a:solidFill>
                  <a:schemeClr val="bg1"/>
                </a:solidFill>
                <a:effectLst/>
                <a:latin typeface="Google Sans"/>
              </a:rPr>
              <a:t>we eat. Therefore we should be careful while eating . The that seems</a:t>
            </a:r>
          </a:p>
          <a:p>
            <a:pPr marL="0" indent="0">
              <a:buNone/>
            </a:pPr>
            <a:r>
              <a:rPr lang="en-US" sz="2400" b="0" i="0" dirty="0">
                <a:solidFill>
                  <a:schemeClr val="bg1"/>
                </a:solidFill>
                <a:effectLst/>
                <a:latin typeface="Google Sans"/>
              </a:rPr>
              <a:t>nice to taste can may bad to health.” </a:t>
            </a:r>
            <a:r>
              <a:rPr lang="en-US" sz="2400" b="0" i="0" dirty="0">
                <a:solidFill>
                  <a:schemeClr val="accent2">
                    <a:lumMod val="40000"/>
                    <a:lumOff val="60000"/>
                  </a:schemeClr>
                </a:solidFill>
                <a:effectLst/>
                <a:latin typeface="Harlow Solid Italic" panose="04030604020F02020D02" pitchFamily="82" charset="0"/>
              </a:rPr>
              <a:t>Healthy people eating healthy</a:t>
            </a:r>
          </a:p>
          <a:p>
            <a:pPr marL="0" indent="0">
              <a:buNone/>
            </a:pPr>
            <a:r>
              <a:rPr lang="en-US" sz="2400" dirty="0">
                <a:solidFill>
                  <a:schemeClr val="accent2">
                    <a:lumMod val="40000"/>
                    <a:lumOff val="60000"/>
                  </a:schemeClr>
                </a:solidFill>
                <a:latin typeface="Harlow Solid Italic" panose="04030604020F02020D02" pitchFamily="82" charset="0"/>
              </a:rPr>
              <a:t>food  should never need to take an antibiotic </a:t>
            </a:r>
            <a:r>
              <a:rPr lang="en-US" sz="2400" dirty="0">
                <a:solidFill>
                  <a:schemeClr val="bg1"/>
                </a:solidFill>
                <a:latin typeface="Google Sans"/>
              </a:rPr>
              <a:t>”.If you don’t want to take </a:t>
            </a:r>
          </a:p>
          <a:p>
            <a:pPr marL="0" indent="0">
              <a:buNone/>
            </a:pPr>
            <a:r>
              <a:rPr lang="en-US" sz="2400" dirty="0">
                <a:solidFill>
                  <a:schemeClr val="bg1"/>
                </a:solidFill>
                <a:latin typeface="Google Sans"/>
              </a:rPr>
              <a:t>antibiotic  just follow our recipe book instructions.</a:t>
            </a:r>
            <a:endParaRPr lang="en-US" sz="2400" dirty="0">
              <a:solidFill>
                <a:schemeClr val="bg1"/>
              </a:solidFill>
            </a:endParaRPr>
          </a:p>
        </p:txBody>
      </p:sp>
    </p:spTree>
    <p:extLst>
      <p:ext uri="{BB962C8B-B14F-4D97-AF65-F5344CB8AC3E}">
        <p14:creationId xmlns:p14="http://schemas.microsoft.com/office/powerpoint/2010/main" val="384920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03F348-589C-6D0F-36D9-7139BDC6A3CC}"/>
              </a:ext>
            </a:extLst>
          </p:cNvPr>
          <p:cNvSpPr>
            <a:spLocks noGrp="1"/>
          </p:cNvSpPr>
          <p:nvPr>
            <p:ph type="title"/>
          </p:nvPr>
        </p:nvSpPr>
        <p:spPr>
          <a:xfrm>
            <a:off x="98743" y="200527"/>
            <a:ext cx="5997258" cy="1211178"/>
          </a:xfrm>
        </p:spPr>
        <p:txBody>
          <a:bodyPr/>
          <a:lstStyle/>
          <a:p>
            <a:r>
              <a:rPr lang="en-US" sz="2800" b="1" dirty="0"/>
              <a:t>Conclusion:</a:t>
            </a:r>
            <a:br>
              <a:rPr lang="en-US" sz="2800" b="1" dirty="0"/>
            </a:br>
            <a:r>
              <a:rPr lang="en-US" sz="2800" b="1" dirty="0"/>
              <a:t>	</a:t>
            </a:r>
            <a:br>
              <a:rPr lang="en-US" sz="2800" b="1" dirty="0"/>
            </a:br>
            <a:endParaRPr lang="en-US" sz="2800" b="1" dirty="0"/>
          </a:p>
        </p:txBody>
      </p:sp>
      <p:sp>
        <p:nvSpPr>
          <p:cNvPr id="24" name="Title 1">
            <a:extLst>
              <a:ext uri="{FF2B5EF4-FFF2-40B4-BE49-F238E27FC236}">
                <a16:creationId xmlns:a16="http://schemas.microsoft.com/office/drawing/2014/main" id="{9E962615-5D34-EC08-72D2-E81F3682EC4E}"/>
              </a:ext>
            </a:extLst>
          </p:cNvPr>
          <p:cNvSpPr txBox="1">
            <a:spLocks/>
          </p:cNvSpPr>
          <p:nvPr/>
        </p:nvSpPr>
        <p:spPr>
          <a:xfrm>
            <a:off x="450574" y="200527"/>
            <a:ext cx="3055951" cy="678511"/>
          </a:xfrm>
          <a:prstGeom prst="rect">
            <a:avLst/>
          </a:prstGeom>
        </p:spPr>
        <p:txBody>
          <a:bodyPr vert="horz" lIns="91440" tIns="0" rIns="91440" bIns="0" rtlCol="0" anchor="t" anchorCtr="0">
            <a:noAutofit/>
          </a:bodyPr>
          <a:lstStyle>
            <a:lvl1pPr algn="l" defTabSz="914400" rtl="0" eaLnBrk="1" latinLnBrk="0" hangingPunct="1">
              <a:lnSpc>
                <a:spcPct val="90000"/>
              </a:lnSpc>
              <a:spcBef>
                <a:spcPct val="0"/>
              </a:spcBef>
              <a:buNone/>
              <a:defRPr sz="3800" b="0" i="1" kern="1200" spc="100" baseline="0">
                <a:solidFill>
                  <a:schemeClr val="tx1">
                    <a:lumMod val="85000"/>
                    <a:lumOff val="15000"/>
                  </a:schemeClr>
                </a:solidFill>
                <a:latin typeface="+mj-lt"/>
                <a:ea typeface="+mj-ea"/>
                <a:cs typeface="+mj-cs"/>
              </a:defRPr>
            </a:lvl1pPr>
          </a:lstStyle>
          <a:p>
            <a:endParaRPr lang="en-US" dirty="0"/>
          </a:p>
        </p:txBody>
      </p:sp>
      <p:sp>
        <p:nvSpPr>
          <p:cNvPr id="2" name="Text Placeholder 10">
            <a:extLst>
              <a:ext uri="{FF2B5EF4-FFF2-40B4-BE49-F238E27FC236}">
                <a16:creationId xmlns:a16="http://schemas.microsoft.com/office/drawing/2014/main" id="{EE6B3B42-B75B-6DCC-64D7-3DCBFB419A67}"/>
              </a:ext>
            </a:extLst>
          </p:cNvPr>
          <p:cNvSpPr txBox="1">
            <a:spLocks/>
          </p:cNvSpPr>
          <p:nvPr/>
        </p:nvSpPr>
        <p:spPr>
          <a:xfrm>
            <a:off x="222636" y="744319"/>
            <a:ext cx="8722581" cy="5369362"/>
          </a:xfrm>
          <a:prstGeom prst="rect">
            <a:avLst/>
          </a:prstGeom>
        </p:spPr>
        <p:txBody>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	</a:t>
            </a:r>
            <a:endParaRPr lang="en-US" sz="2400" dirty="0">
              <a:solidFill>
                <a:schemeClr val="bg1"/>
              </a:solidFill>
            </a:endParaRPr>
          </a:p>
        </p:txBody>
      </p:sp>
      <p:pic>
        <p:nvPicPr>
          <p:cNvPr id="7" name="Picture Placeholder 6">
            <a:extLst>
              <a:ext uri="{FF2B5EF4-FFF2-40B4-BE49-F238E27FC236}">
                <a16:creationId xmlns:a16="http://schemas.microsoft.com/office/drawing/2014/main" id="{455969D3-AEE1-5D22-976D-351E1CF6F44A}"/>
              </a:ext>
            </a:extLst>
          </p:cNvPr>
          <p:cNvPicPr>
            <a:picLocks noGrp="1" noChangeAspect="1"/>
          </p:cNvPicPr>
          <p:nvPr>
            <p:ph type="pic" sz="quarter" idx="10"/>
          </p:nvPr>
        </p:nvPicPr>
        <p:blipFill>
          <a:blip r:embed="rId2"/>
          <a:srcRect t="7813" b="7813"/>
          <a:stretch>
            <a:fillRect/>
          </a:stretch>
        </p:blipFill>
        <p:spPr/>
      </p:pic>
      <p:sp>
        <p:nvSpPr>
          <p:cNvPr id="8" name="Title 1">
            <a:extLst>
              <a:ext uri="{FF2B5EF4-FFF2-40B4-BE49-F238E27FC236}">
                <a16:creationId xmlns:a16="http://schemas.microsoft.com/office/drawing/2014/main" id="{2897D33E-696D-EDC2-1C94-40BCEFCDDA2F}"/>
              </a:ext>
            </a:extLst>
          </p:cNvPr>
          <p:cNvSpPr txBox="1">
            <a:spLocks/>
          </p:cNvSpPr>
          <p:nvPr/>
        </p:nvSpPr>
        <p:spPr>
          <a:xfrm>
            <a:off x="3267986" y="1682345"/>
            <a:ext cx="6750657" cy="1635005"/>
          </a:xfrm>
          <a:prstGeom prst="rect">
            <a:avLst/>
          </a:prstGeom>
        </p:spPr>
        <p:txBody>
          <a:bodyPr vert="horz" lIns="91440" tIns="0" rIns="91440" bIns="0" rtlCol="0" anchor="t" anchorCtr="0">
            <a:noAutofit/>
          </a:bodyPr>
          <a:lstStyle>
            <a:lvl1pPr algn="l" defTabSz="914400" rtl="0" eaLnBrk="1" latinLnBrk="0" hangingPunct="1">
              <a:lnSpc>
                <a:spcPct val="90000"/>
              </a:lnSpc>
              <a:spcBef>
                <a:spcPct val="0"/>
              </a:spcBef>
              <a:buNone/>
              <a:defRPr sz="3800" b="0" i="1" kern="1200" spc="100" baseline="0">
                <a:solidFill>
                  <a:schemeClr val="tx1">
                    <a:lumMod val="85000"/>
                    <a:lumOff val="15000"/>
                  </a:schemeClr>
                </a:solidFill>
                <a:latin typeface="+mj-lt"/>
                <a:ea typeface="+mj-ea"/>
                <a:cs typeface="+mj-cs"/>
              </a:defRPr>
            </a:lvl1pPr>
          </a:lstStyle>
          <a:p>
            <a:r>
              <a:rPr lang="en-US" sz="7200" dirty="0">
                <a:solidFill>
                  <a:schemeClr val="accent2">
                    <a:lumMod val="20000"/>
                    <a:lumOff val="80000"/>
                  </a:schemeClr>
                </a:solidFill>
                <a:latin typeface="Lucida Calligraphy" panose="03010101010101010101" pitchFamily="66" charset="0"/>
              </a:rPr>
              <a:t>Thank You</a:t>
            </a:r>
          </a:p>
        </p:txBody>
      </p:sp>
    </p:spTree>
    <p:extLst>
      <p:ext uri="{BB962C8B-B14F-4D97-AF65-F5344CB8AC3E}">
        <p14:creationId xmlns:p14="http://schemas.microsoft.com/office/powerpoint/2010/main" val="250309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B00-81F0-AB7C-411C-51E96EE95CC0}"/>
              </a:ext>
            </a:extLst>
          </p:cNvPr>
          <p:cNvSpPr>
            <a:spLocks noGrp="1"/>
          </p:cNvSpPr>
          <p:nvPr>
            <p:ph type="title"/>
          </p:nvPr>
        </p:nvSpPr>
        <p:spPr>
          <a:xfrm>
            <a:off x="4453128" y="457200"/>
            <a:ext cx="6858000" cy="5989319"/>
          </a:xfrm>
        </p:spPr>
        <p:txBody>
          <a:bodyPr/>
          <a:lstStyle/>
          <a:p>
            <a:r>
              <a:rPr lang="en-US" sz="2000" b="1" dirty="0"/>
              <a:t>Title of the project :</a:t>
            </a:r>
            <a:br>
              <a:rPr lang="en-US" sz="2000" b="1" dirty="0"/>
            </a:br>
            <a:r>
              <a:rPr lang="en-US" sz="2000" b="1" dirty="0"/>
              <a:t> 			</a:t>
            </a:r>
            <a:r>
              <a:rPr lang="en-US" sz="3600" b="1" dirty="0">
                <a:solidFill>
                  <a:schemeClr val="accent1">
                    <a:lumMod val="60000"/>
                    <a:lumOff val="40000"/>
                  </a:schemeClr>
                </a:solidFill>
                <a:latin typeface="Lucida Bright" panose="02040602050505020304" pitchFamily="18" charset="0"/>
              </a:rPr>
              <a:t>Thug Kitchen</a:t>
            </a:r>
            <a:br>
              <a:rPr lang="en-US" sz="1800" dirty="0"/>
            </a:br>
            <a:br>
              <a:rPr lang="en-US" sz="1800" dirty="0"/>
            </a:br>
            <a:r>
              <a:rPr lang="en-US" sz="2800" b="1" dirty="0"/>
              <a:t>Introduction:</a:t>
            </a:r>
            <a:br>
              <a:rPr lang="en-US" sz="2800" b="1" dirty="0"/>
            </a:br>
            <a:r>
              <a:rPr lang="en-US" sz="4000" b="1" dirty="0"/>
              <a:t> </a:t>
            </a:r>
            <a:r>
              <a:rPr lang="en-US" sz="2400" i="0" dirty="0">
                <a:latin typeface="Times New Roman" panose="02020603050405020304" pitchFamily="18" charset="0"/>
                <a:cs typeface="Times New Roman" panose="02020603050405020304" pitchFamily="18" charset="0"/>
              </a:rPr>
              <a:t>A</a:t>
            </a:r>
            <a:r>
              <a:rPr lang="en-US" sz="2000" b="1" dirty="0"/>
              <a:t> </a:t>
            </a:r>
            <a:r>
              <a:rPr lang="en-US" sz="2400" b="1" dirty="0">
                <a:latin typeface="Times New Roman" panose="02020603050405020304" pitchFamily="18" charset="0"/>
                <a:cs typeface="Times New Roman" panose="02020603050405020304" pitchFamily="18" charset="0"/>
              </a:rPr>
              <a:t>recipe book </a:t>
            </a:r>
            <a:r>
              <a:rPr lang="en-US" sz="2400" i="0" dirty="0">
                <a:latin typeface="Times New Roman" panose="02020603050405020304" pitchFamily="18" charset="0"/>
                <a:cs typeface="Times New Roman" panose="02020603050405020304" pitchFamily="18" charset="0"/>
              </a:rPr>
              <a:t>is </a:t>
            </a:r>
            <a:r>
              <a:rPr lang="en-US" sz="2400" i="0" dirty="0">
                <a:solidFill>
                  <a:srgbClr val="040C28"/>
                </a:solidFill>
                <a:effectLst/>
                <a:latin typeface="Times New Roman" panose="02020603050405020304" pitchFamily="18" charset="0"/>
                <a:cs typeface="Times New Roman" panose="02020603050405020304" pitchFamily="18" charset="0"/>
              </a:rPr>
              <a:t>a map of directions explaining how to prepare and cook various kinds of food </a:t>
            </a:r>
            <a:r>
              <a:rPr lang="en-US" sz="2400" i="0" dirty="0">
                <a:solidFill>
                  <a:srgbClr val="202124"/>
                </a:solidFill>
                <a:effectLst/>
                <a:latin typeface="Times New Roman" panose="02020603050405020304" pitchFamily="18" charset="0"/>
                <a:cs typeface="Times New Roman" panose="02020603050405020304" pitchFamily="18" charset="0"/>
              </a:rPr>
              <a:t>. Our website is not just a collection of recipes; it's an immersive journey into the world of flavors. Our purpose is simple yet profound: to ignite your passion for cooking and elevate your culinary skills</a:t>
            </a:r>
            <a:r>
              <a:rPr lang="en-US" sz="2400" i="0" dirty="0">
                <a:latin typeface="Times New Roman" panose="02020603050405020304" pitchFamily="18" charset="0"/>
                <a:cs typeface="Times New Roman" panose="02020603050405020304" pitchFamily="18" charset="0"/>
              </a:rPr>
              <a:t> . In this virtual kitchen, we blend passion and expertise to offer a diverse array of recipes suited for both kitchen newcomers and seasoned chefs. From the sizzle of the pan to the aroma of freshly baked delights, our collection captures the essence of culinary artistry . </a:t>
            </a:r>
          </a:p>
        </p:txBody>
      </p:sp>
      <p:sp>
        <p:nvSpPr>
          <p:cNvPr id="4" name="Slide Number Placeholder 3">
            <a:extLst>
              <a:ext uri="{FF2B5EF4-FFF2-40B4-BE49-F238E27FC236}">
                <a16:creationId xmlns:a16="http://schemas.microsoft.com/office/drawing/2014/main" id="{C03EDA80-6968-DCB5-8E1C-5C8EED087514}"/>
              </a:ext>
            </a:extLst>
          </p:cNvPr>
          <p:cNvSpPr>
            <a:spLocks noGrp="1"/>
          </p:cNvSpPr>
          <p:nvPr>
            <p:ph type="sldNum" sz="quarter" idx="4"/>
          </p:nvPr>
        </p:nvSpPr>
        <p:spPr>
          <a:xfrm>
            <a:off x="11274552" y="6061039"/>
            <a:ext cx="457200" cy="385480"/>
          </a:xfrm>
        </p:spPr>
        <p:txBody>
          <a:bodyPr/>
          <a:lstStyle/>
          <a:p>
            <a:fld id="{745CA84A-544F-4B6B-BC9A-925394EE73B5}" type="slidenum">
              <a:rPr lang="en-US" smtClean="0"/>
              <a:pPr/>
              <a:t>1</a:t>
            </a:fld>
            <a:endParaRPr lang="en-US" dirty="0"/>
          </a:p>
        </p:txBody>
      </p:sp>
      <p:pic>
        <p:nvPicPr>
          <p:cNvPr id="5" name="Picture Placeholder 4">
            <a:extLst>
              <a:ext uri="{FF2B5EF4-FFF2-40B4-BE49-F238E27FC236}">
                <a16:creationId xmlns:a16="http://schemas.microsoft.com/office/drawing/2014/main" id="{4389129F-EDA9-B1D8-9E85-85079D1B16B9}"/>
              </a:ext>
            </a:extLst>
          </p:cNvPr>
          <p:cNvPicPr>
            <a:picLocks noGrp="1" noChangeAspect="1"/>
          </p:cNvPicPr>
          <p:nvPr>
            <p:ph type="pic" sz="quarter" idx="10"/>
          </p:nvPr>
        </p:nvPicPr>
        <p:blipFill>
          <a:blip r:embed="rId2"/>
          <a:srcRect l="21053" r="21053"/>
          <a:stretch>
            <a:fillRect/>
          </a:stretch>
        </p:blipFill>
        <p:spPr/>
      </p:pic>
    </p:spTree>
    <p:extLst>
      <p:ext uri="{BB962C8B-B14F-4D97-AF65-F5344CB8AC3E}">
        <p14:creationId xmlns:p14="http://schemas.microsoft.com/office/powerpoint/2010/main" val="355037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B00-81F0-AB7C-411C-51E96EE95CC0}"/>
              </a:ext>
            </a:extLst>
          </p:cNvPr>
          <p:cNvSpPr>
            <a:spLocks noGrp="1"/>
          </p:cNvSpPr>
          <p:nvPr>
            <p:ph type="title"/>
          </p:nvPr>
        </p:nvSpPr>
        <p:spPr>
          <a:xfrm>
            <a:off x="4524690" y="1844703"/>
            <a:ext cx="6858000" cy="2584174"/>
          </a:xfrm>
        </p:spPr>
        <p:txBody>
          <a:bodyPr/>
          <a:lstStyle/>
          <a:p>
            <a:br>
              <a:rPr lang="en-US" sz="1800" dirty="0"/>
            </a:br>
            <a:r>
              <a:rPr lang="en-US" sz="3200" b="1" dirty="0"/>
              <a:t>Objective</a:t>
            </a:r>
            <a:r>
              <a:rPr lang="en-US" sz="2800" b="1" dirty="0"/>
              <a:t>:</a:t>
            </a:r>
            <a:br>
              <a:rPr lang="en-US" sz="2800" b="1" dirty="0"/>
            </a:br>
            <a:r>
              <a:rPr lang="en-US" sz="4000" b="1" dirty="0"/>
              <a:t> </a:t>
            </a:r>
            <a:r>
              <a:rPr lang="en-US" sz="2000" dirty="0"/>
              <a:t>This project is about </a:t>
            </a:r>
            <a:r>
              <a:rPr lang="en-US" sz="2000" b="1" dirty="0"/>
              <a:t>Recipes Book . </a:t>
            </a:r>
            <a:r>
              <a:rPr lang="en-US" sz="2000" dirty="0"/>
              <a:t>This website helps for novice cooks, a recipe book provides step-by-step instructions and it also provides us with some YouTube links of that particular dish helping them learn fundamental cooking techniques and build confidence in the kitchen.</a:t>
            </a:r>
            <a:r>
              <a:rPr lang="en-US" sz="1050" b="0" i="0" dirty="0">
                <a:solidFill>
                  <a:srgbClr val="4D5156"/>
                </a:solidFill>
                <a:effectLst/>
                <a:latin typeface="Google Sans"/>
              </a:rPr>
              <a:t> </a:t>
            </a:r>
            <a:endParaRPr lang="en-US" sz="2000" b="1" dirty="0"/>
          </a:p>
        </p:txBody>
      </p:sp>
      <p:sp>
        <p:nvSpPr>
          <p:cNvPr id="4" name="Slide Number Placeholder 3">
            <a:extLst>
              <a:ext uri="{FF2B5EF4-FFF2-40B4-BE49-F238E27FC236}">
                <a16:creationId xmlns:a16="http://schemas.microsoft.com/office/drawing/2014/main" id="{C03EDA80-6968-DCB5-8E1C-5C8EED087514}"/>
              </a:ext>
            </a:extLst>
          </p:cNvPr>
          <p:cNvSpPr>
            <a:spLocks noGrp="1"/>
          </p:cNvSpPr>
          <p:nvPr>
            <p:ph type="sldNum" sz="quarter" idx="4"/>
          </p:nvPr>
        </p:nvSpPr>
        <p:spPr>
          <a:xfrm>
            <a:off x="11274552" y="6061039"/>
            <a:ext cx="457200" cy="385480"/>
          </a:xfrm>
        </p:spPr>
        <p:txBody>
          <a:bodyPr/>
          <a:lstStyle/>
          <a:p>
            <a:fld id="{745CA84A-544F-4B6B-BC9A-925394EE73B5}" type="slidenum">
              <a:rPr lang="en-US" smtClean="0"/>
              <a:pPr/>
              <a:t>2</a:t>
            </a:fld>
            <a:endParaRPr lang="en-US" dirty="0"/>
          </a:p>
        </p:txBody>
      </p:sp>
      <p:pic>
        <p:nvPicPr>
          <p:cNvPr id="5" name="Picture Placeholder 4">
            <a:extLst>
              <a:ext uri="{FF2B5EF4-FFF2-40B4-BE49-F238E27FC236}">
                <a16:creationId xmlns:a16="http://schemas.microsoft.com/office/drawing/2014/main" id="{9392775B-0FB3-DEAC-1D9C-3FA3CA2F52A6}"/>
              </a:ext>
            </a:extLst>
          </p:cNvPr>
          <p:cNvPicPr>
            <a:picLocks noGrp="1" noChangeAspect="1"/>
          </p:cNvPicPr>
          <p:nvPr>
            <p:ph type="pic" sz="quarter" idx="10"/>
          </p:nvPr>
        </p:nvPicPr>
        <p:blipFill>
          <a:blip r:embed="rId2"/>
          <a:srcRect l="30642" r="30642"/>
          <a:stretch>
            <a:fillRect/>
          </a:stretch>
        </p:blipFill>
        <p:spPr/>
      </p:pic>
    </p:spTree>
    <p:extLst>
      <p:ext uri="{BB962C8B-B14F-4D97-AF65-F5344CB8AC3E}">
        <p14:creationId xmlns:p14="http://schemas.microsoft.com/office/powerpoint/2010/main" val="53528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EA4FE3B-CDB9-4A33-A1EC-6BA5FFA25150}"/>
              </a:ext>
            </a:extLst>
          </p:cNvPr>
          <p:cNvSpPr>
            <a:spLocks noGrp="1"/>
          </p:cNvSpPr>
          <p:nvPr>
            <p:ph type="subTitle" idx="10"/>
          </p:nvPr>
        </p:nvSpPr>
        <p:spPr>
          <a:xfrm>
            <a:off x="4459898" y="962108"/>
            <a:ext cx="7983893" cy="5120640"/>
          </a:xfrm>
        </p:spPr>
        <p:txBody>
          <a:bodyPr numCol="2"/>
          <a:lstStyle/>
          <a:p>
            <a:r>
              <a:rPr lang="en-US" dirty="0"/>
              <a:t>K . Srivalli</a:t>
            </a:r>
          </a:p>
          <a:p>
            <a:r>
              <a:rPr lang="en-US" dirty="0"/>
              <a:t>-21A91A04L8(Frontend)</a:t>
            </a:r>
          </a:p>
          <a:p>
            <a:r>
              <a:rPr lang="en-US" dirty="0"/>
              <a:t>K . Lekhana</a:t>
            </a:r>
          </a:p>
          <a:p>
            <a:r>
              <a:rPr lang="en-US" dirty="0"/>
              <a:t>-21A91A04L2(Frontend)</a:t>
            </a:r>
          </a:p>
          <a:p>
            <a:r>
              <a:rPr lang="en-US" dirty="0"/>
              <a:t>Ch . Indhu</a:t>
            </a:r>
          </a:p>
          <a:p>
            <a:r>
              <a:rPr lang="en-US" dirty="0"/>
              <a:t>-21A91A04J3(Frontend)</a:t>
            </a:r>
          </a:p>
          <a:p>
            <a:r>
              <a:rPr lang="en-US" dirty="0"/>
              <a:t>R . Pavani</a:t>
            </a:r>
          </a:p>
          <a:p>
            <a:r>
              <a:rPr lang="en-US" dirty="0"/>
              <a:t>-21A91A04O7(Backend)</a:t>
            </a:r>
          </a:p>
          <a:p>
            <a:r>
              <a:rPr lang="en-US" dirty="0"/>
              <a:t>	</a:t>
            </a:r>
          </a:p>
          <a:p>
            <a:endParaRPr lang="en-US" dirty="0"/>
          </a:p>
          <a:p>
            <a:r>
              <a:rPr lang="en-US" dirty="0"/>
              <a:t>	</a:t>
            </a:r>
          </a:p>
        </p:txBody>
      </p:sp>
      <p:sp>
        <p:nvSpPr>
          <p:cNvPr id="3" name="Title 1">
            <a:extLst>
              <a:ext uri="{FF2B5EF4-FFF2-40B4-BE49-F238E27FC236}">
                <a16:creationId xmlns:a16="http://schemas.microsoft.com/office/drawing/2014/main" id="{F0E07989-A1F9-38E3-EE93-51C32CECE232}"/>
              </a:ext>
            </a:extLst>
          </p:cNvPr>
          <p:cNvSpPr txBox="1">
            <a:spLocks/>
          </p:cNvSpPr>
          <p:nvPr/>
        </p:nvSpPr>
        <p:spPr>
          <a:xfrm>
            <a:off x="4485078" y="279621"/>
            <a:ext cx="7228159" cy="787179"/>
          </a:xfrm>
          <a:prstGeom prst="rect">
            <a:avLst/>
          </a:prstGeom>
        </p:spPr>
        <p:txBody>
          <a:bodyPr vert="horz" lIns="91440" tIns="0" rIns="91440" bIns="45720" rtlCol="0" anchor="t" anchorCtr="0">
            <a:noAutofit/>
          </a:bodyPr>
          <a:lstStyle>
            <a:lvl1pPr algn="l" defTabSz="914400" rtl="0" eaLnBrk="1" latinLnBrk="0" hangingPunct="1">
              <a:lnSpc>
                <a:spcPct val="90000"/>
              </a:lnSpc>
              <a:spcBef>
                <a:spcPct val="0"/>
              </a:spcBef>
              <a:buNone/>
              <a:defRPr sz="7200" b="0" i="1" kern="1200" spc="100" baseline="0">
                <a:solidFill>
                  <a:schemeClr val="tx1">
                    <a:lumMod val="85000"/>
                    <a:lumOff val="15000"/>
                  </a:schemeClr>
                </a:solidFill>
                <a:latin typeface="+mj-lt"/>
                <a:ea typeface="+mj-ea"/>
                <a:cs typeface="+mj-cs"/>
              </a:defRPr>
            </a:lvl1pPr>
          </a:lstStyle>
          <a:p>
            <a:r>
              <a:rPr lang="en-US" sz="4800" b="1" dirty="0"/>
              <a:t>Team Members</a:t>
            </a:r>
          </a:p>
        </p:txBody>
      </p:sp>
      <p:pic>
        <p:nvPicPr>
          <p:cNvPr id="9" name="Picture Placeholder 8">
            <a:extLst>
              <a:ext uri="{FF2B5EF4-FFF2-40B4-BE49-F238E27FC236}">
                <a16:creationId xmlns:a16="http://schemas.microsoft.com/office/drawing/2014/main" id="{F4AF7293-7B27-37DD-A391-75FB497F34F4}"/>
              </a:ext>
            </a:extLst>
          </p:cNvPr>
          <p:cNvPicPr>
            <a:picLocks noGrp="1" noChangeAspect="1"/>
          </p:cNvPicPr>
          <p:nvPr>
            <p:ph type="pic" sz="quarter" idx="11"/>
          </p:nvPr>
        </p:nvPicPr>
        <p:blipFill>
          <a:blip r:embed="rId2"/>
          <a:srcRect l="21065" r="21065"/>
          <a:stretch>
            <a:fillRect/>
          </a:stretch>
        </p:blipFill>
        <p:spPr>
          <a:xfrm>
            <a:off x="-128005" y="0"/>
            <a:ext cx="3841263" cy="6858000"/>
          </a:xfrm>
        </p:spPr>
      </p:pic>
    </p:spTree>
    <p:extLst>
      <p:ext uri="{BB962C8B-B14F-4D97-AF65-F5344CB8AC3E}">
        <p14:creationId xmlns:p14="http://schemas.microsoft.com/office/powerpoint/2010/main" val="170094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583A98-3260-9DFF-5A18-74A49AAC1B5F}"/>
              </a:ext>
            </a:extLst>
          </p:cNvPr>
          <p:cNvSpPr>
            <a:spLocks noGrp="1"/>
          </p:cNvSpPr>
          <p:nvPr>
            <p:ph type="title"/>
          </p:nvPr>
        </p:nvSpPr>
        <p:spPr>
          <a:xfrm>
            <a:off x="457200" y="457200"/>
            <a:ext cx="5212080" cy="777240"/>
          </a:xfrm>
        </p:spPr>
        <p:txBody>
          <a:bodyPr/>
          <a:lstStyle/>
          <a:p>
            <a:r>
              <a:rPr lang="en-US" dirty="0"/>
              <a:t>Technologies Used</a:t>
            </a:r>
          </a:p>
        </p:txBody>
      </p:sp>
      <p:sp>
        <p:nvSpPr>
          <p:cNvPr id="33" name="Text Placeholder 32">
            <a:extLst>
              <a:ext uri="{FF2B5EF4-FFF2-40B4-BE49-F238E27FC236}">
                <a16:creationId xmlns:a16="http://schemas.microsoft.com/office/drawing/2014/main" id="{67EE3636-CC2E-6302-9C82-7A4FFA712F53}"/>
              </a:ext>
            </a:extLst>
          </p:cNvPr>
          <p:cNvSpPr>
            <a:spLocks noGrp="1"/>
          </p:cNvSpPr>
          <p:nvPr>
            <p:ph type="body" sz="quarter" idx="40"/>
          </p:nvPr>
        </p:nvSpPr>
        <p:spPr>
          <a:xfrm>
            <a:off x="6295945" y="1056836"/>
            <a:ext cx="613184" cy="548640"/>
          </a:xfrm>
        </p:spPr>
        <p:txBody>
          <a:bodyPr/>
          <a:lstStyle/>
          <a:p>
            <a:r>
              <a:rPr lang="en-US" dirty="0"/>
              <a:t>1</a:t>
            </a:r>
          </a:p>
        </p:txBody>
      </p:sp>
      <p:sp>
        <p:nvSpPr>
          <p:cNvPr id="10" name="Text Placeholder 9">
            <a:extLst>
              <a:ext uri="{FF2B5EF4-FFF2-40B4-BE49-F238E27FC236}">
                <a16:creationId xmlns:a16="http://schemas.microsoft.com/office/drawing/2014/main" id="{233FEB24-5DAC-2EFF-8388-7DAEA87B6758}"/>
              </a:ext>
            </a:extLst>
          </p:cNvPr>
          <p:cNvSpPr>
            <a:spLocks noGrp="1"/>
          </p:cNvSpPr>
          <p:nvPr>
            <p:ph type="body" sz="half" idx="22"/>
          </p:nvPr>
        </p:nvSpPr>
        <p:spPr>
          <a:xfrm>
            <a:off x="7204424" y="921646"/>
            <a:ext cx="1920240" cy="777240"/>
          </a:xfrm>
        </p:spPr>
        <p:txBody>
          <a:bodyPr/>
          <a:lstStyle/>
          <a:p>
            <a:endParaRPr lang="en-US" dirty="0"/>
          </a:p>
          <a:p>
            <a:r>
              <a:rPr lang="en-US" sz="1600" dirty="0"/>
              <a:t>React Js</a:t>
            </a:r>
          </a:p>
        </p:txBody>
      </p:sp>
      <p:sp>
        <p:nvSpPr>
          <p:cNvPr id="34" name="Text Placeholder 33">
            <a:extLst>
              <a:ext uri="{FF2B5EF4-FFF2-40B4-BE49-F238E27FC236}">
                <a16:creationId xmlns:a16="http://schemas.microsoft.com/office/drawing/2014/main" id="{0AC8C5E2-1FA2-DED9-4DAF-7D6B9FE21884}"/>
              </a:ext>
            </a:extLst>
          </p:cNvPr>
          <p:cNvSpPr>
            <a:spLocks noGrp="1"/>
          </p:cNvSpPr>
          <p:nvPr>
            <p:ph type="body" sz="quarter" idx="41"/>
          </p:nvPr>
        </p:nvSpPr>
        <p:spPr>
          <a:xfrm>
            <a:off x="6338737" y="1937492"/>
            <a:ext cx="613184" cy="548640"/>
          </a:xfrm>
        </p:spPr>
        <p:txBody>
          <a:bodyPr/>
          <a:lstStyle/>
          <a:p>
            <a:r>
              <a:rPr lang="en-US" dirty="0"/>
              <a:t>2</a:t>
            </a:r>
          </a:p>
        </p:txBody>
      </p:sp>
      <p:sp>
        <p:nvSpPr>
          <p:cNvPr id="11" name="Text Placeholder 10">
            <a:extLst>
              <a:ext uri="{FF2B5EF4-FFF2-40B4-BE49-F238E27FC236}">
                <a16:creationId xmlns:a16="http://schemas.microsoft.com/office/drawing/2014/main" id="{A1CFB426-0566-8141-E780-1694A85F13E0}"/>
              </a:ext>
            </a:extLst>
          </p:cNvPr>
          <p:cNvSpPr>
            <a:spLocks noGrp="1"/>
          </p:cNvSpPr>
          <p:nvPr>
            <p:ph type="body" sz="half" idx="32"/>
          </p:nvPr>
        </p:nvSpPr>
        <p:spPr>
          <a:xfrm>
            <a:off x="7204425" y="1925516"/>
            <a:ext cx="1920240" cy="490528"/>
          </a:xfrm>
        </p:spPr>
        <p:txBody>
          <a:bodyPr/>
          <a:lstStyle/>
          <a:p>
            <a:endParaRPr lang="en-US" dirty="0"/>
          </a:p>
          <a:p>
            <a:r>
              <a:rPr lang="en-US" sz="1600" dirty="0"/>
              <a:t>Node Js</a:t>
            </a:r>
          </a:p>
          <a:p>
            <a:endParaRPr lang="en-US" dirty="0"/>
          </a:p>
        </p:txBody>
      </p:sp>
      <p:sp>
        <p:nvSpPr>
          <p:cNvPr id="35" name="Text Placeholder 34">
            <a:extLst>
              <a:ext uri="{FF2B5EF4-FFF2-40B4-BE49-F238E27FC236}">
                <a16:creationId xmlns:a16="http://schemas.microsoft.com/office/drawing/2014/main" id="{B54D5545-18CC-BC00-51B4-51207BFF431E}"/>
              </a:ext>
            </a:extLst>
          </p:cNvPr>
          <p:cNvSpPr>
            <a:spLocks noGrp="1"/>
          </p:cNvSpPr>
          <p:nvPr>
            <p:ph type="body" sz="quarter" idx="42"/>
          </p:nvPr>
        </p:nvSpPr>
        <p:spPr>
          <a:xfrm>
            <a:off x="6349162" y="2817328"/>
            <a:ext cx="613184" cy="548640"/>
          </a:xfrm>
        </p:spPr>
        <p:txBody>
          <a:bodyPr/>
          <a:lstStyle/>
          <a:p>
            <a:r>
              <a:rPr lang="en-US" dirty="0"/>
              <a:t>3</a:t>
            </a:r>
          </a:p>
        </p:txBody>
      </p:sp>
      <p:sp>
        <p:nvSpPr>
          <p:cNvPr id="12" name="Text Placeholder 11">
            <a:extLst>
              <a:ext uri="{FF2B5EF4-FFF2-40B4-BE49-F238E27FC236}">
                <a16:creationId xmlns:a16="http://schemas.microsoft.com/office/drawing/2014/main" id="{BDA46A21-5494-9F5F-0937-F450536851D4}"/>
              </a:ext>
            </a:extLst>
          </p:cNvPr>
          <p:cNvSpPr>
            <a:spLocks noGrp="1"/>
          </p:cNvSpPr>
          <p:nvPr>
            <p:ph type="body" sz="half" idx="33"/>
          </p:nvPr>
        </p:nvSpPr>
        <p:spPr>
          <a:xfrm>
            <a:off x="7204425" y="2486133"/>
            <a:ext cx="1920240" cy="942868"/>
          </a:xfrm>
        </p:spPr>
        <p:txBody>
          <a:bodyPr/>
          <a:lstStyle/>
          <a:p>
            <a:endParaRPr lang="en-US" dirty="0"/>
          </a:p>
          <a:p>
            <a:endParaRPr lang="en-US" dirty="0"/>
          </a:p>
          <a:p>
            <a:r>
              <a:rPr lang="en-US" sz="1600" dirty="0"/>
              <a:t>Bootstrap.</a:t>
            </a:r>
          </a:p>
        </p:txBody>
      </p:sp>
      <p:sp>
        <p:nvSpPr>
          <p:cNvPr id="36" name="Text Placeholder 35">
            <a:extLst>
              <a:ext uri="{FF2B5EF4-FFF2-40B4-BE49-F238E27FC236}">
                <a16:creationId xmlns:a16="http://schemas.microsoft.com/office/drawing/2014/main" id="{5283CF5E-9891-768E-6EBB-ECBD9692E330}"/>
              </a:ext>
            </a:extLst>
          </p:cNvPr>
          <p:cNvSpPr>
            <a:spLocks noGrp="1"/>
          </p:cNvSpPr>
          <p:nvPr>
            <p:ph type="body" sz="quarter" idx="43"/>
          </p:nvPr>
        </p:nvSpPr>
        <p:spPr>
          <a:xfrm>
            <a:off x="6306377" y="3783555"/>
            <a:ext cx="719618" cy="559845"/>
          </a:xfrm>
        </p:spPr>
        <p:txBody>
          <a:bodyPr/>
          <a:lstStyle/>
          <a:p>
            <a:r>
              <a:rPr lang="en-US" dirty="0"/>
              <a:t>4</a:t>
            </a:r>
          </a:p>
        </p:txBody>
      </p:sp>
      <p:sp>
        <p:nvSpPr>
          <p:cNvPr id="13" name="Text Placeholder 12">
            <a:extLst>
              <a:ext uri="{FF2B5EF4-FFF2-40B4-BE49-F238E27FC236}">
                <a16:creationId xmlns:a16="http://schemas.microsoft.com/office/drawing/2014/main" id="{69313602-9C40-33D5-9BFA-07C95D9EDA62}"/>
              </a:ext>
            </a:extLst>
          </p:cNvPr>
          <p:cNvSpPr>
            <a:spLocks noGrp="1"/>
          </p:cNvSpPr>
          <p:nvPr>
            <p:ph type="body" sz="half" idx="34"/>
          </p:nvPr>
        </p:nvSpPr>
        <p:spPr>
          <a:xfrm>
            <a:off x="7204424" y="4509807"/>
            <a:ext cx="4619165" cy="649307"/>
          </a:xfrm>
        </p:spPr>
        <p:txBody>
          <a:bodyPr/>
          <a:lstStyle/>
          <a:p>
            <a:endParaRPr lang="en-US" dirty="0"/>
          </a:p>
          <a:p>
            <a:r>
              <a:rPr lang="en-US" dirty="0"/>
              <a:t> </a:t>
            </a:r>
            <a:r>
              <a:rPr lang="en-US" sz="1600" dirty="0"/>
              <a:t>Express Js</a:t>
            </a:r>
          </a:p>
        </p:txBody>
      </p:sp>
      <p:sp>
        <p:nvSpPr>
          <p:cNvPr id="14" name="Slide Number Placeholder 13">
            <a:extLst>
              <a:ext uri="{FF2B5EF4-FFF2-40B4-BE49-F238E27FC236}">
                <a16:creationId xmlns:a16="http://schemas.microsoft.com/office/drawing/2014/main" id="{B85D9077-7C88-07FA-6FD1-F479C5186A5E}"/>
              </a:ext>
            </a:extLst>
          </p:cNvPr>
          <p:cNvSpPr>
            <a:spLocks noGrp="1"/>
          </p:cNvSpPr>
          <p:nvPr>
            <p:ph type="sldNum" sz="quarter" idx="4"/>
          </p:nvPr>
        </p:nvSpPr>
        <p:spPr>
          <a:xfrm>
            <a:off x="11274552" y="5989319"/>
            <a:ext cx="457200" cy="457200"/>
          </a:xfrm>
        </p:spPr>
        <p:txBody>
          <a:bodyPr/>
          <a:lstStyle/>
          <a:p>
            <a:fld id="{745CA84A-544F-4B6B-BC9A-925394EE73B5}" type="slidenum">
              <a:rPr lang="en-US" smtClean="0"/>
              <a:pPr/>
              <a:t>4</a:t>
            </a:fld>
            <a:endParaRPr lang="en-US" dirty="0"/>
          </a:p>
        </p:txBody>
      </p:sp>
      <p:sp>
        <p:nvSpPr>
          <p:cNvPr id="29" name="Text Placeholder 35">
            <a:extLst>
              <a:ext uri="{FF2B5EF4-FFF2-40B4-BE49-F238E27FC236}">
                <a16:creationId xmlns:a16="http://schemas.microsoft.com/office/drawing/2014/main" id="{D98B9056-F74F-05B8-660E-985754287CD0}"/>
              </a:ext>
            </a:extLst>
          </p:cNvPr>
          <p:cNvSpPr txBox="1">
            <a:spLocks/>
          </p:cNvSpPr>
          <p:nvPr/>
        </p:nvSpPr>
        <p:spPr>
          <a:xfrm>
            <a:off x="6295945" y="4599269"/>
            <a:ext cx="719618" cy="55984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3600" b="1" i="1"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a:t>
            </a:r>
          </a:p>
        </p:txBody>
      </p:sp>
      <p:sp>
        <p:nvSpPr>
          <p:cNvPr id="30" name="Text Placeholder 12">
            <a:extLst>
              <a:ext uri="{FF2B5EF4-FFF2-40B4-BE49-F238E27FC236}">
                <a16:creationId xmlns:a16="http://schemas.microsoft.com/office/drawing/2014/main" id="{05F7F76E-E5AB-7998-F86B-9251732EE85E}"/>
              </a:ext>
            </a:extLst>
          </p:cNvPr>
          <p:cNvSpPr txBox="1">
            <a:spLocks/>
          </p:cNvSpPr>
          <p:nvPr/>
        </p:nvSpPr>
        <p:spPr>
          <a:xfrm>
            <a:off x="7050391" y="3738823"/>
            <a:ext cx="3128692" cy="649307"/>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600"/>
              </a:spcBef>
              <a:buClr>
                <a:schemeClr val="accent2">
                  <a:lumMod val="50000"/>
                </a:schemeClr>
              </a:buClr>
              <a:buSzPct val="120000"/>
              <a:buFont typeface="+mj-lt"/>
              <a:buNone/>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a:p>
            <a:r>
              <a:rPr lang="en-US" sz="1600" dirty="0"/>
              <a:t>   Cascading Style Sheet(CSS)</a:t>
            </a:r>
          </a:p>
        </p:txBody>
      </p:sp>
      <p:sp>
        <p:nvSpPr>
          <p:cNvPr id="31" name="Text Placeholder 35">
            <a:extLst>
              <a:ext uri="{FF2B5EF4-FFF2-40B4-BE49-F238E27FC236}">
                <a16:creationId xmlns:a16="http://schemas.microsoft.com/office/drawing/2014/main" id="{E51902B8-6120-6567-604F-1E5B93662EFB}"/>
              </a:ext>
            </a:extLst>
          </p:cNvPr>
          <p:cNvSpPr txBox="1">
            <a:spLocks/>
          </p:cNvSpPr>
          <p:nvPr/>
        </p:nvSpPr>
        <p:spPr>
          <a:xfrm>
            <a:off x="6285520" y="5360900"/>
            <a:ext cx="719617" cy="55984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3600" b="1" i="1"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a:t>
            </a:r>
          </a:p>
        </p:txBody>
      </p:sp>
      <p:sp>
        <p:nvSpPr>
          <p:cNvPr id="37" name="Text Placeholder 12">
            <a:extLst>
              <a:ext uri="{FF2B5EF4-FFF2-40B4-BE49-F238E27FC236}">
                <a16:creationId xmlns:a16="http://schemas.microsoft.com/office/drawing/2014/main" id="{2BDAD7BE-357A-7E0D-D711-3C2D53217D02}"/>
              </a:ext>
            </a:extLst>
          </p:cNvPr>
          <p:cNvSpPr txBox="1">
            <a:spLocks/>
          </p:cNvSpPr>
          <p:nvPr/>
        </p:nvSpPr>
        <p:spPr>
          <a:xfrm>
            <a:off x="7112587" y="5249563"/>
            <a:ext cx="4619165" cy="649307"/>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600"/>
              </a:spcBef>
              <a:buClr>
                <a:schemeClr val="accent2">
                  <a:lumMod val="50000"/>
                </a:schemeClr>
              </a:buClr>
              <a:buSzPct val="120000"/>
              <a:buFont typeface="+mj-lt"/>
              <a:buNone/>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a:p>
            <a:r>
              <a:rPr lang="en-US" dirty="0"/>
              <a:t>   </a:t>
            </a:r>
            <a:r>
              <a:rPr lang="en-US" sz="1600" dirty="0"/>
              <a:t>Mongodb</a:t>
            </a:r>
          </a:p>
        </p:txBody>
      </p:sp>
      <p:sp>
        <p:nvSpPr>
          <p:cNvPr id="38" name="Text Placeholder 9">
            <a:extLst>
              <a:ext uri="{FF2B5EF4-FFF2-40B4-BE49-F238E27FC236}">
                <a16:creationId xmlns:a16="http://schemas.microsoft.com/office/drawing/2014/main" id="{62C776CA-91AB-AC9F-5140-73CADE02BCF4}"/>
              </a:ext>
            </a:extLst>
          </p:cNvPr>
          <p:cNvSpPr txBox="1">
            <a:spLocks/>
          </p:cNvSpPr>
          <p:nvPr/>
        </p:nvSpPr>
        <p:spPr>
          <a:xfrm>
            <a:off x="6349162" y="-96293"/>
            <a:ext cx="3466769" cy="732499"/>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600"/>
              </a:spcBef>
              <a:buClr>
                <a:schemeClr val="accent2">
                  <a:lumMod val="50000"/>
                </a:schemeClr>
              </a:buClr>
              <a:buSzPct val="120000"/>
              <a:buFont typeface="+mj-lt"/>
              <a:buNone/>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a:p>
            <a:r>
              <a:rPr lang="en-US" sz="3200" b="1" u="sng" dirty="0">
                <a:latin typeface="Franklin Gothic Demi Cond" panose="020B0706030402020204" pitchFamily="34" charset="0"/>
              </a:rPr>
              <a:t>TECNOLOGIES</a:t>
            </a:r>
          </a:p>
        </p:txBody>
      </p:sp>
      <p:pic>
        <p:nvPicPr>
          <p:cNvPr id="6" name="Picture Placeholder 5">
            <a:extLst>
              <a:ext uri="{FF2B5EF4-FFF2-40B4-BE49-F238E27FC236}">
                <a16:creationId xmlns:a16="http://schemas.microsoft.com/office/drawing/2014/main" id="{0D4651EF-A7B3-B120-F46C-28420B1CEE09}"/>
              </a:ext>
            </a:extLst>
          </p:cNvPr>
          <p:cNvPicPr>
            <a:picLocks noGrp="1" noChangeAspect="1"/>
          </p:cNvPicPr>
          <p:nvPr>
            <p:ph type="pic" sz="quarter" idx="10"/>
          </p:nvPr>
        </p:nvPicPr>
        <p:blipFill>
          <a:blip r:embed="rId2"/>
          <a:srcRect l="12426" r="12426"/>
          <a:stretch>
            <a:fillRect/>
          </a:stretch>
        </p:blipFill>
        <p:spPr>
          <a:xfrm>
            <a:off x="-1" y="1351722"/>
            <a:ext cx="5990225" cy="5506278"/>
          </a:xfrm>
        </p:spPr>
      </p:pic>
    </p:spTree>
    <p:extLst>
      <p:ext uri="{BB962C8B-B14F-4D97-AF65-F5344CB8AC3E}">
        <p14:creationId xmlns:p14="http://schemas.microsoft.com/office/powerpoint/2010/main" val="11051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D337-46DC-B823-5A10-EFC9185DEBAF}"/>
              </a:ext>
            </a:extLst>
          </p:cNvPr>
          <p:cNvSpPr>
            <a:spLocks noGrp="1"/>
          </p:cNvSpPr>
          <p:nvPr>
            <p:ph type="title"/>
          </p:nvPr>
        </p:nvSpPr>
        <p:spPr>
          <a:xfrm>
            <a:off x="4453128" y="95416"/>
            <a:ext cx="6858000" cy="544665"/>
          </a:xfrm>
        </p:spPr>
        <p:txBody>
          <a:bodyPr/>
          <a:lstStyle/>
          <a:p>
            <a:r>
              <a:rPr lang="en-US" dirty="0"/>
              <a:t>Methodologies:</a:t>
            </a:r>
          </a:p>
        </p:txBody>
      </p:sp>
      <p:pic>
        <p:nvPicPr>
          <p:cNvPr id="15" name="Picture Placeholder 13" descr="Close up of food on a plate">
            <a:extLst>
              <a:ext uri="{FF2B5EF4-FFF2-40B4-BE49-F238E27FC236}">
                <a16:creationId xmlns:a16="http://schemas.microsoft.com/office/drawing/2014/main" id="{D730CE74-4905-3F86-BE86-E21875B497A0}"/>
              </a:ext>
            </a:extLst>
          </p:cNvPr>
          <p:cNvPicPr>
            <a:picLocks noGrp="1" noChangeAspect="1"/>
          </p:cNvPicPr>
          <p:nvPr>
            <p:ph type="pic" sz="quarter" idx="10"/>
          </p:nvPr>
        </p:nvPicPr>
        <p:blipFill>
          <a:blip r:embed="rId2"/>
          <a:srcRect t="20" b="20"/>
          <a:stretch/>
        </p:blipFill>
        <p:spPr>
          <a:xfrm>
            <a:off x="0" y="0"/>
            <a:ext cx="3971109" cy="6858000"/>
          </a:xfrm>
        </p:spPr>
      </p:pic>
      <p:sp>
        <p:nvSpPr>
          <p:cNvPr id="6" name="Text Placeholder 5">
            <a:extLst>
              <a:ext uri="{FF2B5EF4-FFF2-40B4-BE49-F238E27FC236}">
                <a16:creationId xmlns:a16="http://schemas.microsoft.com/office/drawing/2014/main" id="{1F9B795F-4CE2-B478-21DF-C95B63569613}"/>
              </a:ext>
            </a:extLst>
          </p:cNvPr>
          <p:cNvSpPr>
            <a:spLocks noGrp="1"/>
          </p:cNvSpPr>
          <p:nvPr>
            <p:ph type="body" sz="half" idx="12"/>
          </p:nvPr>
        </p:nvSpPr>
        <p:spPr>
          <a:xfrm>
            <a:off x="4450080" y="670750"/>
            <a:ext cx="3291840" cy="365760"/>
          </a:xfrm>
        </p:spPr>
        <p:txBody>
          <a:bodyPr/>
          <a:lstStyle/>
          <a:p>
            <a:r>
              <a:rPr lang="en-US" dirty="0"/>
              <a:t>frontend</a:t>
            </a:r>
          </a:p>
        </p:txBody>
      </p:sp>
      <p:sp>
        <p:nvSpPr>
          <p:cNvPr id="7" name="Text Placeholder 6">
            <a:extLst>
              <a:ext uri="{FF2B5EF4-FFF2-40B4-BE49-F238E27FC236}">
                <a16:creationId xmlns:a16="http://schemas.microsoft.com/office/drawing/2014/main" id="{2F1BC62E-C304-9B33-243C-B17AE608E5D3}"/>
              </a:ext>
            </a:extLst>
          </p:cNvPr>
          <p:cNvSpPr>
            <a:spLocks noGrp="1"/>
          </p:cNvSpPr>
          <p:nvPr>
            <p:ph type="body" sz="half" idx="13"/>
          </p:nvPr>
        </p:nvSpPr>
        <p:spPr>
          <a:xfrm>
            <a:off x="4590288" y="3834734"/>
            <a:ext cx="3291840" cy="1564202"/>
          </a:xfrm>
        </p:spPr>
        <p:txBody>
          <a:bodyPr/>
          <a:lstStyle/>
          <a:p>
            <a:endParaRPr lang="en-US" dirty="0"/>
          </a:p>
          <a:p>
            <a:r>
              <a:rPr lang="en-US" dirty="0"/>
              <a:t>Cors</a:t>
            </a:r>
          </a:p>
          <a:p>
            <a:r>
              <a:rPr lang="en-US" dirty="0"/>
              <a:t>Express</a:t>
            </a:r>
          </a:p>
          <a:p>
            <a:r>
              <a:rPr lang="en-US" dirty="0"/>
              <a:t>Node Mailer</a:t>
            </a:r>
          </a:p>
          <a:p>
            <a:r>
              <a:rPr lang="en-US" dirty="0"/>
              <a:t>Multer</a:t>
            </a:r>
          </a:p>
          <a:p>
            <a:r>
              <a:rPr lang="en-US" dirty="0"/>
              <a:t>body-Parser</a:t>
            </a:r>
          </a:p>
          <a:p>
            <a:endParaRPr lang="en-US" dirty="0"/>
          </a:p>
          <a:p>
            <a:pPr marL="0" indent="0">
              <a:buNone/>
            </a:pPr>
            <a:endParaRPr lang="en-US" dirty="0"/>
          </a:p>
        </p:txBody>
      </p:sp>
      <p:sp>
        <p:nvSpPr>
          <p:cNvPr id="8" name="Text Placeholder 7">
            <a:extLst>
              <a:ext uri="{FF2B5EF4-FFF2-40B4-BE49-F238E27FC236}">
                <a16:creationId xmlns:a16="http://schemas.microsoft.com/office/drawing/2014/main" id="{45969944-63B8-AB00-88F6-5AE17B15F22E}"/>
              </a:ext>
            </a:extLst>
          </p:cNvPr>
          <p:cNvSpPr>
            <a:spLocks noGrp="1"/>
          </p:cNvSpPr>
          <p:nvPr>
            <p:ph type="body" sz="half" idx="14"/>
          </p:nvPr>
        </p:nvSpPr>
        <p:spPr>
          <a:xfrm>
            <a:off x="7738209" y="788415"/>
            <a:ext cx="3536343" cy="311740"/>
          </a:xfrm>
        </p:spPr>
        <p:txBody>
          <a:bodyPr/>
          <a:lstStyle/>
          <a:p>
            <a:r>
              <a:rPr lang="en-US" dirty="0"/>
              <a:t>Some Important Methodologies</a:t>
            </a:r>
          </a:p>
        </p:txBody>
      </p:sp>
      <p:sp>
        <p:nvSpPr>
          <p:cNvPr id="9" name="Text Placeholder 8">
            <a:extLst>
              <a:ext uri="{FF2B5EF4-FFF2-40B4-BE49-F238E27FC236}">
                <a16:creationId xmlns:a16="http://schemas.microsoft.com/office/drawing/2014/main" id="{8DC730EA-EA85-2A3B-5AD9-6F26BE58943C}"/>
              </a:ext>
            </a:extLst>
          </p:cNvPr>
          <p:cNvSpPr>
            <a:spLocks noGrp="1"/>
          </p:cNvSpPr>
          <p:nvPr>
            <p:ph type="body" sz="half" idx="15"/>
          </p:nvPr>
        </p:nvSpPr>
        <p:spPr>
          <a:xfrm>
            <a:off x="7741920" y="1377798"/>
            <a:ext cx="3291840" cy="3816214"/>
          </a:xfrm>
        </p:spPr>
        <p:txBody>
          <a:bodyPr/>
          <a:lstStyle/>
          <a:p>
            <a:r>
              <a:rPr lang="en-US" sz="1400" b="1" dirty="0"/>
              <a:t>Carousel</a:t>
            </a:r>
            <a:r>
              <a:rPr lang="en-US" sz="1800" b="1" dirty="0"/>
              <a:t>: </a:t>
            </a:r>
            <a:r>
              <a:rPr lang="en-US" sz="1100" b="0" i="0" dirty="0">
                <a:solidFill>
                  <a:srgbClr val="333333"/>
                </a:solidFill>
                <a:effectLst/>
                <a:latin typeface="inter-regular"/>
              </a:rPr>
              <a:t>React Carousel is a slideshow inside a bunch of content. It launches many images, text, or HTML elements and supports previous/next buttons.</a:t>
            </a:r>
          </a:p>
          <a:p>
            <a:r>
              <a:rPr lang="en-US" sz="1400" b="1" dirty="0">
                <a:solidFill>
                  <a:srgbClr val="333333"/>
                </a:solidFill>
              </a:rPr>
              <a:t>useState: </a:t>
            </a:r>
            <a:r>
              <a:rPr lang="en-US" sz="1100" b="0" i="0" dirty="0">
                <a:solidFill>
                  <a:srgbClr val="202124"/>
                </a:solidFill>
                <a:effectLst/>
                <a:latin typeface="Google Sans"/>
              </a:rPr>
              <a:t>useState is React Hook that </a:t>
            </a:r>
            <a:r>
              <a:rPr lang="en-US" sz="1100" b="0" i="0" dirty="0">
                <a:solidFill>
                  <a:srgbClr val="040C28"/>
                </a:solidFill>
                <a:effectLst/>
                <a:latin typeface="Google Sans"/>
              </a:rPr>
              <a:t>allows you to add state to a functional component</a:t>
            </a:r>
            <a:r>
              <a:rPr lang="en-US" sz="1100" b="0" i="0" dirty="0">
                <a:solidFill>
                  <a:srgbClr val="202124"/>
                </a:solidFill>
                <a:effectLst/>
                <a:latin typeface="Google Sans"/>
              </a:rPr>
              <a:t>. It returns an array with two values: the current state and a function to update it.</a:t>
            </a:r>
          </a:p>
          <a:p>
            <a:r>
              <a:rPr lang="en-US" b="1" dirty="0">
                <a:solidFill>
                  <a:srgbClr val="202124"/>
                </a:solidFill>
                <a:latin typeface="Franklin Gothic Book" panose="020B0503020102020204" pitchFamily="34" charset="0"/>
              </a:rPr>
              <a:t>useEffect</a:t>
            </a:r>
            <a:r>
              <a:rPr lang="en-US" sz="1200" b="1" dirty="0">
                <a:solidFill>
                  <a:srgbClr val="202124"/>
                </a:solidFill>
                <a:latin typeface="Franklin Gothic Book" panose="020B0503020102020204" pitchFamily="34" charset="0"/>
              </a:rPr>
              <a:t>: </a:t>
            </a:r>
            <a:r>
              <a:rPr lang="en-US" sz="1100" b="0" i="0" dirty="0">
                <a:solidFill>
                  <a:srgbClr val="202124"/>
                </a:solidFill>
                <a:effectLst/>
                <a:latin typeface="Google Sans"/>
              </a:rPr>
              <a:t>The useEffect Hook </a:t>
            </a:r>
            <a:r>
              <a:rPr lang="en-US" sz="1100" b="0" i="0" dirty="0">
                <a:solidFill>
                  <a:srgbClr val="040C28"/>
                </a:solidFill>
                <a:effectLst/>
                <a:latin typeface="Google Sans"/>
              </a:rPr>
              <a:t>allows you to perform side effects in your components</a:t>
            </a:r>
            <a:r>
              <a:rPr lang="en-US" sz="1100" b="0" i="0" dirty="0">
                <a:solidFill>
                  <a:srgbClr val="202124"/>
                </a:solidFill>
                <a:effectLst/>
                <a:latin typeface="Google Sans"/>
              </a:rPr>
              <a:t>. Some examples of side effects are: fetching data, directly updating the DOM, and timers. useEffect accepts two arguments</a:t>
            </a:r>
            <a:r>
              <a:rPr lang="en-US" sz="1200" b="0" i="0" dirty="0">
                <a:solidFill>
                  <a:srgbClr val="202124"/>
                </a:solidFill>
                <a:effectLst/>
                <a:latin typeface="Google Sans"/>
              </a:rPr>
              <a:t>.</a:t>
            </a:r>
          </a:p>
          <a:p>
            <a:r>
              <a:rPr lang="en-US" b="1" dirty="0">
                <a:solidFill>
                  <a:srgbClr val="202124"/>
                </a:solidFill>
                <a:latin typeface="Franklin Gothic Book" panose="020B0503020102020204" pitchFamily="34" charset="0"/>
              </a:rPr>
              <a:t>Node mailer</a:t>
            </a:r>
            <a:r>
              <a:rPr lang="en-US" dirty="0">
                <a:solidFill>
                  <a:srgbClr val="202124"/>
                </a:solidFill>
                <a:latin typeface="Google Sans"/>
              </a:rPr>
              <a:t>: The Nodemailer module makes it easy to send emails from your computer</a:t>
            </a:r>
            <a:r>
              <a:rPr lang="en-US" dirty="0">
                <a:solidFill>
                  <a:srgbClr val="202124"/>
                </a:solidFill>
                <a:latin typeface="Franklin Gothic Heavy" panose="020B0903020102020204" pitchFamily="34" charset="0"/>
              </a:rPr>
              <a:t>.</a:t>
            </a:r>
          </a:p>
          <a:p>
            <a:r>
              <a:rPr lang="en-US" b="1" dirty="0">
                <a:solidFill>
                  <a:srgbClr val="202124"/>
                </a:solidFill>
                <a:latin typeface="Franklin Gothic Book" panose="020B0503020102020204" pitchFamily="34" charset="0"/>
              </a:rPr>
              <a:t>Multer: </a:t>
            </a:r>
            <a:r>
              <a:rPr lang="en-US" sz="1100" dirty="0">
                <a:solidFill>
                  <a:srgbClr val="202124"/>
                </a:solidFill>
                <a:latin typeface="Google Sans"/>
              </a:rPr>
              <a:t>Multer is a node. js middleware for handling multipart/form-data , which is primarily used for uploading files.</a:t>
            </a:r>
          </a:p>
          <a:p>
            <a:endParaRPr lang="en-US" dirty="0">
              <a:latin typeface="Franklin Gothic Heavy" panose="020B0903020102020204" pitchFamily="34" charset="0"/>
            </a:endParaRPr>
          </a:p>
        </p:txBody>
      </p:sp>
      <p:sp>
        <p:nvSpPr>
          <p:cNvPr id="4" name="Slide Number Placeholder 3">
            <a:extLst>
              <a:ext uri="{FF2B5EF4-FFF2-40B4-BE49-F238E27FC236}">
                <a16:creationId xmlns:a16="http://schemas.microsoft.com/office/drawing/2014/main" id="{688F472B-125B-174B-64F7-F57ACB077FB1}"/>
              </a:ext>
            </a:extLst>
          </p:cNvPr>
          <p:cNvSpPr>
            <a:spLocks noGrp="1"/>
          </p:cNvSpPr>
          <p:nvPr>
            <p:ph type="sldNum" sz="quarter" idx="4"/>
          </p:nvPr>
        </p:nvSpPr>
        <p:spPr>
          <a:xfrm>
            <a:off x="11274552" y="6061039"/>
            <a:ext cx="457200" cy="385480"/>
          </a:xfrm>
        </p:spPr>
        <p:txBody>
          <a:bodyPr/>
          <a:lstStyle/>
          <a:p>
            <a:fld id="{745CA84A-544F-4B6B-BC9A-925394EE73B5}" type="slidenum">
              <a:rPr lang="en-US" smtClean="0"/>
              <a:pPr/>
              <a:t>5</a:t>
            </a:fld>
            <a:endParaRPr lang="en-US" dirty="0"/>
          </a:p>
        </p:txBody>
      </p:sp>
      <p:sp>
        <p:nvSpPr>
          <p:cNvPr id="17" name="Text Placeholder 5">
            <a:extLst>
              <a:ext uri="{FF2B5EF4-FFF2-40B4-BE49-F238E27FC236}">
                <a16:creationId xmlns:a16="http://schemas.microsoft.com/office/drawing/2014/main" id="{8D648541-2C9E-BBB6-32D3-DC7A5CDAA68C}"/>
              </a:ext>
            </a:extLst>
          </p:cNvPr>
          <p:cNvSpPr txBox="1">
            <a:spLocks/>
          </p:cNvSpPr>
          <p:nvPr/>
        </p:nvSpPr>
        <p:spPr>
          <a:xfrm>
            <a:off x="4590288" y="3570134"/>
            <a:ext cx="3291840" cy="49298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1" i="0" kern="1200" cap="all" spc="100" baseline="0">
                <a:solidFill>
                  <a:schemeClr val="tx1">
                    <a:lumMod val="85000"/>
                    <a:lumOff val="15000"/>
                  </a:schemeClr>
                </a:solidFill>
                <a:latin typeface="Franklin Gothic Medium" panose="020B0603020102020204" pitchFamily="34" charset="0"/>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BAckend</a:t>
            </a:r>
          </a:p>
        </p:txBody>
      </p:sp>
      <p:sp>
        <p:nvSpPr>
          <p:cNvPr id="18" name="Text Placeholder 6">
            <a:extLst>
              <a:ext uri="{FF2B5EF4-FFF2-40B4-BE49-F238E27FC236}">
                <a16:creationId xmlns:a16="http://schemas.microsoft.com/office/drawing/2014/main" id="{5BDD6EF7-D7B4-BBBE-258D-2B6579B2080B}"/>
              </a:ext>
            </a:extLst>
          </p:cNvPr>
          <p:cNvSpPr txBox="1">
            <a:spLocks/>
          </p:cNvSpPr>
          <p:nvPr/>
        </p:nvSpPr>
        <p:spPr>
          <a:xfrm>
            <a:off x="4602480" y="1188910"/>
            <a:ext cx="2601402" cy="2096995"/>
          </a:xfrm>
          <a:prstGeom prst="rect">
            <a:avLst/>
          </a:prstGeom>
        </p:spPr>
        <p:txBody>
          <a:bodyPr vert="horz" lIns="91440" tIns="45720" rIns="91440" bIns="45720" numCol="1" rtlCol="0">
            <a:noAutofit/>
          </a:bodyPr>
          <a:lstStyle>
            <a:lvl1pPr marL="228600" indent="-228600" algn="l" defTabSz="914400" rtl="0" eaLnBrk="1" latinLnBrk="0" hangingPunct="0">
              <a:lnSpc>
                <a:spcPts val="1400"/>
              </a:lnSpc>
              <a:spcBef>
                <a:spcPts val="0"/>
              </a:spcBef>
              <a:spcAft>
                <a:spcPts val="700"/>
              </a:spcAft>
              <a:buFont typeface="Arial" panose="020B0604020202020204" pitchFamily="34" charset="0"/>
              <a:buChar char="•"/>
              <a:tabLst>
                <a:tab pos="112713" algn="r"/>
                <a:tab pos="233363" algn="l"/>
              </a:tabLst>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useState</a:t>
            </a:r>
          </a:p>
          <a:p>
            <a:r>
              <a:rPr lang="en-US" dirty="0"/>
              <a:t>useEffect</a:t>
            </a:r>
          </a:p>
          <a:p>
            <a:r>
              <a:rPr lang="en-US" dirty="0"/>
              <a:t>axios</a:t>
            </a:r>
          </a:p>
          <a:p>
            <a:r>
              <a:rPr lang="en-US" dirty="0"/>
              <a:t>React-router- dom</a:t>
            </a:r>
          </a:p>
          <a:p>
            <a:r>
              <a:rPr lang="en-US" dirty="0"/>
              <a:t>React</a:t>
            </a:r>
          </a:p>
          <a:p>
            <a:r>
              <a:rPr lang="en-US" sz="1200" dirty="0"/>
              <a:t>Carousel</a:t>
            </a:r>
          </a:p>
          <a:p>
            <a:r>
              <a:rPr lang="en-US" dirty="0"/>
              <a:t>Marquee</a:t>
            </a:r>
          </a:p>
          <a:p>
            <a:r>
              <a:rPr lang="en-US" dirty="0"/>
              <a:t>Salt and pepper to taste</a:t>
            </a:r>
          </a:p>
        </p:txBody>
      </p:sp>
    </p:spTree>
    <p:extLst>
      <p:ext uri="{BB962C8B-B14F-4D97-AF65-F5344CB8AC3E}">
        <p14:creationId xmlns:p14="http://schemas.microsoft.com/office/powerpoint/2010/main" val="237544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F2BDCA-4CF8-7997-E40E-AC4C63D4C3F0}"/>
              </a:ext>
            </a:extLst>
          </p:cNvPr>
          <p:cNvSpPr>
            <a:spLocks noGrp="1"/>
          </p:cNvSpPr>
          <p:nvPr>
            <p:ph type="title"/>
          </p:nvPr>
        </p:nvSpPr>
        <p:spPr>
          <a:xfrm>
            <a:off x="282271" y="290219"/>
            <a:ext cx="11201400" cy="1069453"/>
          </a:xfrm>
        </p:spPr>
        <p:txBody>
          <a:bodyPr>
            <a:normAutofit/>
          </a:bodyPr>
          <a:lstStyle/>
          <a:p>
            <a:r>
              <a:rPr lang="en-US" dirty="0"/>
              <a:t>  Work Accomplished</a:t>
            </a:r>
          </a:p>
        </p:txBody>
      </p:sp>
      <p:pic>
        <p:nvPicPr>
          <p:cNvPr id="12" name="Picture Placeholder 11">
            <a:extLst>
              <a:ext uri="{FF2B5EF4-FFF2-40B4-BE49-F238E27FC236}">
                <a16:creationId xmlns:a16="http://schemas.microsoft.com/office/drawing/2014/main" id="{38461DF4-338A-8630-C4E9-F12FC4E51615}"/>
              </a:ext>
            </a:extLst>
          </p:cNvPr>
          <p:cNvPicPr>
            <a:picLocks noGrp="1" noChangeAspect="1"/>
          </p:cNvPicPr>
          <p:nvPr>
            <p:ph type="pic" sz="quarter" idx="10"/>
          </p:nvPr>
        </p:nvPicPr>
        <p:blipFill rotWithShape="1">
          <a:blip r:embed="rId2"/>
          <a:srcRect l="-2729" t="7053" r="-3148" b="5990"/>
          <a:stretch/>
        </p:blipFill>
        <p:spPr>
          <a:xfrm>
            <a:off x="-103366" y="2130950"/>
            <a:ext cx="4317556" cy="4190338"/>
          </a:xfrm>
        </p:spPr>
      </p:pic>
      <p:pic>
        <p:nvPicPr>
          <p:cNvPr id="15" name="Picture Placeholder 14">
            <a:extLst>
              <a:ext uri="{FF2B5EF4-FFF2-40B4-BE49-F238E27FC236}">
                <a16:creationId xmlns:a16="http://schemas.microsoft.com/office/drawing/2014/main" id="{DAECFC91-6C57-72C4-6DAD-4020AC248E0B}"/>
              </a:ext>
            </a:extLst>
          </p:cNvPr>
          <p:cNvPicPr>
            <a:picLocks noGrp="1" noChangeAspect="1"/>
          </p:cNvPicPr>
          <p:nvPr>
            <p:ph type="pic" sz="quarter" idx="12"/>
          </p:nvPr>
        </p:nvPicPr>
        <p:blipFill rotWithShape="1">
          <a:blip r:embed="rId3"/>
          <a:srcRect l="22179" r="22179" b="5314"/>
          <a:stretch/>
        </p:blipFill>
        <p:spPr>
          <a:xfrm>
            <a:off x="4214190" y="2130950"/>
            <a:ext cx="3705309" cy="4508389"/>
          </a:xfrm>
        </p:spPr>
      </p:pic>
      <p:pic>
        <p:nvPicPr>
          <p:cNvPr id="17" name="Picture Placeholder 16">
            <a:extLst>
              <a:ext uri="{FF2B5EF4-FFF2-40B4-BE49-F238E27FC236}">
                <a16:creationId xmlns:a16="http://schemas.microsoft.com/office/drawing/2014/main" id="{66B90B25-48A4-FA1F-316E-8CABF02D53F6}"/>
              </a:ext>
            </a:extLst>
          </p:cNvPr>
          <p:cNvPicPr>
            <a:picLocks noGrp="1" noChangeAspect="1"/>
          </p:cNvPicPr>
          <p:nvPr>
            <p:ph type="pic" sz="quarter" idx="11"/>
          </p:nvPr>
        </p:nvPicPr>
        <p:blipFill rotWithShape="1">
          <a:blip r:embed="rId4"/>
          <a:srcRect l="22190" r="22190" b="5314"/>
          <a:stretch/>
        </p:blipFill>
        <p:spPr>
          <a:xfrm>
            <a:off x="7983110" y="2130950"/>
            <a:ext cx="3927944" cy="4508389"/>
          </a:xfrm>
        </p:spPr>
      </p:pic>
    </p:spTree>
    <p:extLst>
      <p:ext uri="{BB962C8B-B14F-4D97-AF65-F5344CB8AC3E}">
        <p14:creationId xmlns:p14="http://schemas.microsoft.com/office/powerpoint/2010/main" val="1957540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D337-46DC-B823-5A10-EFC9185DEBAF}"/>
              </a:ext>
            </a:extLst>
          </p:cNvPr>
          <p:cNvSpPr>
            <a:spLocks noGrp="1"/>
          </p:cNvSpPr>
          <p:nvPr>
            <p:ph type="title"/>
          </p:nvPr>
        </p:nvSpPr>
        <p:spPr>
          <a:xfrm>
            <a:off x="4453128" y="457200"/>
            <a:ext cx="6858000" cy="609411"/>
          </a:xfrm>
        </p:spPr>
        <p:txBody>
          <a:bodyPr/>
          <a:lstStyle/>
          <a:p>
            <a:r>
              <a:rPr lang="en-US" sz="3600" dirty="0">
                <a:latin typeface="+mn-lt"/>
              </a:rPr>
              <a:t>Challenges Faced:</a:t>
            </a:r>
            <a:endParaRPr lang="en-US" b="1" dirty="0">
              <a:latin typeface="+mn-lt"/>
            </a:endParaRPr>
          </a:p>
        </p:txBody>
      </p:sp>
      <p:pic>
        <p:nvPicPr>
          <p:cNvPr id="15" name="Picture Placeholder 13" descr="Close up of food on a plate">
            <a:extLst>
              <a:ext uri="{FF2B5EF4-FFF2-40B4-BE49-F238E27FC236}">
                <a16:creationId xmlns:a16="http://schemas.microsoft.com/office/drawing/2014/main" id="{4FE93DFB-788F-4821-8ED8-2CE5E49E3DEE}"/>
              </a:ext>
            </a:extLst>
          </p:cNvPr>
          <p:cNvPicPr>
            <a:picLocks noGrp="1" noChangeAspect="1"/>
          </p:cNvPicPr>
          <p:nvPr>
            <p:ph type="pic" sz="quarter" idx="10"/>
          </p:nvPr>
        </p:nvPicPr>
        <p:blipFill>
          <a:blip r:embed="rId2"/>
          <a:srcRect t="20" b="20"/>
          <a:stretch/>
        </p:blipFill>
        <p:spPr>
          <a:xfrm>
            <a:off x="0" y="0"/>
            <a:ext cx="3971109" cy="6858000"/>
          </a:xfrm>
        </p:spPr>
      </p:pic>
      <p:sp>
        <p:nvSpPr>
          <p:cNvPr id="4" name="Slide Number Placeholder 3">
            <a:extLst>
              <a:ext uri="{FF2B5EF4-FFF2-40B4-BE49-F238E27FC236}">
                <a16:creationId xmlns:a16="http://schemas.microsoft.com/office/drawing/2014/main" id="{688F472B-125B-174B-64F7-F57ACB077FB1}"/>
              </a:ext>
            </a:extLst>
          </p:cNvPr>
          <p:cNvSpPr>
            <a:spLocks noGrp="1"/>
          </p:cNvSpPr>
          <p:nvPr>
            <p:ph type="sldNum" sz="quarter" idx="4"/>
          </p:nvPr>
        </p:nvSpPr>
        <p:spPr>
          <a:xfrm>
            <a:off x="11274552" y="6061039"/>
            <a:ext cx="457200" cy="385480"/>
          </a:xfrm>
        </p:spPr>
        <p:txBody>
          <a:bodyPr/>
          <a:lstStyle/>
          <a:p>
            <a:fld id="{745CA84A-544F-4B6B-BC9A-925394EE73B5}" type="slidenum">
              <a:rPr lang="en-US" smtClean="0"/>
              <a:pPr/>
              <a:t>7</a:t>
            </a:fld>
            <a:endParaRPr lang="en-US" dirty="0"/>
          </a:p>
        </p:txBody>
      </p:sp>
      <p:sp>
        <p:nvSpPr>
          <p:cNvPr id="13" name="Text Placeholder 6">
            <a:extLst>
              <a:ext uri="{FF2B5EF4-FFF2-40B4-BE49-F238E27FC236}">
                <a16:creationId xmlns:a16="http://schemas.microsoft.com/office/drawing/2014/main" id="{8AED1FB2-9944-BF05-9819-A3004A8FC3F6}"/>
              </a:ext>
            </a:extLst>
          </p:cNvPr>
          <p:cNvSpPr txBox="1">
            <a:spLocks/>
          </p:cNvSpPr>
          <p:nvPr/>
        </p:nvSpPr>
        <p:spPr>
          <a:xfrm>
            <a:off x="4468149" y="3085107"/>
            <a:ext cx="7399708" cy="2975932"/>
          </a:xfrm>
          <a:prstGeom prst="rect">
            <a:avLst/>
          </a:prstGeom>
        </p:spPr>
        <p:txBody>
          <a:bodyPr vert="horz" lIns="91440" tIns="45720" rIns="91440" bIns="45720" numCol="1" rtlCol="0">
            <a:noAutofit/>
          </a:bodyPr>
          <a:lstStyle>
            <a:lvl1pPr marL="228600" indent="-228600" algn="l" defTabSz="914400" rtl="0" eaLnBrk="1" latinLnBrk="0" hangingPunct="0">
              <a:lnSpc>
                <a:spcPts val="1400"/>
              </a:lnSpc>
              <a:spcBef>
                <a:spcPts val="0"/>
              </a:spcBef>
              <a:spcAft>
                <a:spcPts val="700"/>
              </a:spcAft>
              <a:buFont typeface="Arial" panose="020B0604020202020204" pitchFamily="34" charset="0"/>
              <a:buChar char="•"/>
              <a:tabLst>
                <a:tab pos="112713" algn="r"/>
                <a:tab pos="233363" algn="l"/>
              </a:tabLst>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indent="0">
              <a:buFont typeface="Arial" panose="020B0604020202020204" pitchFamily="34" charset="0"/>
              <a:buNone/>
            </a:pPr>
            <a:endParaRPr lang="en-US" sz="1600" dirty="0"/>
          </a:p>
          <a:p>
            <a:r>
              <a:rPr lang="en-US" sz="1600" dirty="0">
                <a:latin typeface="Google Sans"/>
              </a:rPr>
              <a:t>By through this project we learned the storing data dynamically</a:t>
            </a:r>
          </a:p>
          <a:p>
            <a:r>
              <a:rPr lang="en-US" sz="1600" dirty="0">
                <a:latin typeface="Google Sans"/>
              </a:rPr>
              <a:t>using multer concept in backend.</a:t>
            </a:r>
          </a:p>
          <a:p>
            <a:endParaRPr lang="en-US" sz="1600" dirty="0">
              <a:latin typeface="Google Sans"/>
            </a:endParaRPr>
          </a:p>
          <a:p>
            <a:r>
              <a:rPr lang="en-US" sz="1600" dirty="0">
                <a:latin typeface="Google Sans"/>
              </a:rPr>
              <a:t>We came to known the usage of nodemailer in real time applications or app designing</a:t>
            </a:r>
            <a:r>
              <a:rPr lang="en-US" sz="1800" b="1" dirty="0">
                <a:latin typeface="Google Sans"/>
              </a:rPr>
              <a:t>.</a:t>
            </a:r>
          </a:p>
          <a:p>
            <a:endParaRPr lang="en-US" sz="1800" b="1" dirty="0">
              <a:latin typeface="Google Sans"/>
            </a:endParaRPr>
          </a:p>
          <a:p>
            <a:r>
              <a:rPr lang="en-US" sz="1600" dirty="0">
                <a:latin typeface="Google Sans"/>
              </a:rPr>
              <a:t>While doing this project we came to known the real time data maitainance </a:t>
            </a:r>
          </a:p>
          <a:p>
            <a:r>
              <a:rPr lang="en-US" sz="1600" dirty="0">
                <a:latin typeface="Google Sans"/>
              </a:rPr>
              <a:t>Through mongodb. The data is stored in the form collection with unique id.</a:t>
            </a:r>
          </a:p>
          <a:p>
            <a:pPr marL="342900" indent="-342900">
              <a:buFont typeface="Arial" panose="020B0604020202020204" pitchFamily="34" charset="0"/>
              <a:buChar char="•"/>
            </a:pPr>
            <a:endParaRPr lang="en-US" sz="1400" dirty="0">
              <a:latin typeface="Google Sans"/>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6" name="Title 2">
            <a:extLst>
              <a:ext uri="{FF2B5EF4-FFF2-40B4-BE49-F238E27FC236}">
                <a16:creationId xmlns:a16="http://schemas.microsoft.com/office/drawing/2014/main" id="{D3816DD6-E25E-5B4F-51AB-ABC54C53E271}"/>
              </a:ext>
            </a:extLst>
          </p:cNvPr>
          <p:cNvSpPr txBox="1">
            <a:spLocks/>
          </p:cNvSpPr>
          <p:nvPr/>
        </p:nvSpPr>
        <p:spPr>
          <a:xfrm>
            <a:off x="4468149" y="2313831"/>
            <a:ext cx="7127594" cy="771276"/>
          </a:xfrm>
          <a:prstGeom prst="rect">
            <a:avLst/>
          </a:prstGeom>
        </p:spPr>
        <p:txBody>
          <a:bodyPr vert="horz" lIns="91440" tIns="0" rIns="91440" bIns="45720" rtlCol="0" anchor="t" anchorCtr="0">
            <a:noAutofit/>
          </a:bodyPr>
          <a:lstStyle>
            <a:lvl1pPr algn="l" defTabSz="914400" rtl="0" eaLnBrk="1" latinLnBrk="0" hangingPunct="1">
              <a:lnSpc>
                <a:spcPct val="90000"/>
              </a:lnSpc>
              <a:spcBef>
                <a:spcPct val="0"/>
              </a:spcBef>
              <a:buNone/>
              <a:defRPr sz="7200" b="0" i="1" kern="1200" spc="100" baseline="0">
                <a:solidFill>
                  <a:schemeClr val="tx1">
                    <a:lumMod val="85000"/>
                    <a:lumOff val="15000"/>
                  </a:schemeClr>
                </a:solidFill>
                <a:latin typeface="+mj-lt"/>
                <a:ea typeface="+mj-ea"/>
                <a:cs typeface="+mj-cs"/>
              </a:defRPr>
            </a:lvl1pPr>
          </a:lstStyle>
          <a:p>
            <a:r>
              <a:rPr lang="en-US" sz="4000" dirty="0">
                <a:latin typeface="+mn-lt"/>
              </a:rPr>
              <a:t>Results and Finding:</a:t>
            </a:r>
          </a:p>
        </p:txBody>
      </p:sp>
      <p:sp>
        <p:nvSpPr>
          <p:cNvPr id="17" name="Text Placeholder 6">
            <a:extLst>
              <a:ext uri="{FF2B5EF4-FFF2-40B4-BE49-F238E27FC236}">
                <a16:creationId xmlns:a16="http://schemas.microsoft.com/office/drawing/2014/main" id="{41FD350C-19B2-0AFD-7C60-E644341CE1D0}"/>
              </a:ext>
            </a:extLst>
          </p:cNvPr>
          <p:cNvSpPr txBox="1">
            <a:spLocks/>
          </p:cNvSpPr>
          <p:nvPr/>
        </p:nvSpPr>
        <p:spPr>
          <a:xfrm>
            <a:off x="4453128" y="993913"/>
            <a:ext cx="7399708" cy="843974"/>
          </a:xfrm>
          <a:prstGeom prst="rect">
            <a:avLst/>
          </a:prstGeom>
        </p:spPr>
        <p:txBody>
          <a:bodyPr vert="horz" lIns="91440" tIns="45720" rIns="91440" bIns="45720" numCol="1" rtlCol="0">
            <a:noAutofit/>
          </a:bodyPr>
          <a:lstStyle>
            <a:lvl1pPr marL="228600" indent="-228600" algn="l" defTabSz="914400" rtl="0" eaLnBrk="1" latinLnBrk="0" hangingPunct="0">
              <a:lnSpc>
                <a:spcPts val="1400"/>
              </a:lnSpc>
              <a:spcBef>
                <a:spcPts val="0"/>
              </a:spcBef>
              <a:spcAft>
                <a:spcPts val="700"/>
              </a:spcAft>
              <a:buFont typeface="Arial" panose="020B0604020202020204" pitchFamily="34" charset="0"/>
              <a:buChar char="•"/>
              <a:tabLst>
                <a:tab pos="112713" algn="r"/>
                <a:tab pos="233363" algn="l"/>
              </a:tabLst>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indent="0">
              <a:buFont typeface="Arial" panose="020B0604020202020204" pitchFamily="34" charset="0"/>
              <a:buNone/>
            </a:pPr>
            <a:endParaRPr lang="en-US" sz="1600" dirty="0"/>
          </a:p>
          <a:p>
            <a:pPr marL="342900" indent="-342900">
              <a:buFont typeface="Arial" panose="020B0604020202020204" pitchFamily="34" charset="0"/>
              <a:buChar char="•"/>
            </a:pPr>
            <a:r>
              <a:rPr lang="en-US" sz="1600" dirty="0">
                <a:latin typeface="Google Sans"/>
              </a:rPr>
              <a:t>While doing Login authentication.</a:t>
            </a:r>
          </a:p>
          <a:p>
            <a:pPr marL="0" indent="0">
              <a:buNone/>
            </a:pPr>
            <a:r>
              <a:rPr lang="en-US" sz="1600" dirty="0">
                <a:latin typeface="Google Sans"/>
              </a:rPr>
              <a:t> </a:t>
            </a:r>
          </a:p>
          <a:p>
            <a:pPr marL="342900" indent="-342900">
              <a:buFont typeface="Arial" panose="020B0604020202020204" pitchFamily="34" charset="0"/>
              <a:buChar char="•"/>
            </a:pPr>
            <a:r>
              <a:rPr lang="en-US" sz="1600" dirty="0">
                <a:latin typeface="Google Sans"/>
              </a:rPr>
              <a:t>Adding data dynamically</a:t>
            </a:r>
            <a:r>
              <a:rPr lang="en-US" sz="1800" dirty="0"/>
              <a:t>.</a:t>
            </a:r>
          </a:p>
          <a:p>
            <a:pPr marL="342900" indent="-342900">
              <a:buFont typeface="Arial" panose="020B0604020202020204" pitchFamily="34" charset="0"/>
              <a:buChar char="•"/>
            </a:pPr>
            <a:endParaRPr lang="en-US" sz="1800" dirty="0"/>
          </a:p>
          <a:p>
            <a:pPr marL="0" indent="0">
              <a:buNone/>
            </a:pPr>
            <a:endParaRPr lang="en-US" sz="1600" dirty="0">
              <a:latin typeface="Google Sans"/>
            </a:endParaRPr>
          </a:p>
          <a:p>
            <a:pPr marL="342900" indent="-342900">
              <a:buFont typeface="Arial" panose="020B0604020202020204" pitchFamily="34" charset="0"/>
              <a:buChar char="•"/>
            </a:pPr>
            <a:endParaRPr lang="en-US" sz="1400" dirty="0">
              <a:latin typeface="Google Sans"/>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16860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D337-46DC-B823-5A10-EFC9185DEBAF}"/>
              </a:ext>
            </a:extLst>
          </p:cNvPr>
          <p:cNvSpPr>
            <a:spLocks noGrp="1"/>
          </p:cNvSpPr>
          <p:nvPr>
            <p:ph type="title"/>
          </p:nvPr>
        </p:nvSpPr>
        <p:spPr>
          <a:xfrm>
            <a:off x="4453128" y="457200"/>
            <a:ext cx="6858000" cy="609411"/>
          </a:xfrm>
        </p:spPr>
        <p:txBody>
          <a:bodyPr/>
          <a:lstStyle/>
          <a:p>
            <a:r>
              <a:rPr lang="en-US" b="1" dirty="0"/>
              <a:t>Modules Used</a:t>
            </a:r>
          </a:p>
        </p:txBody>
      </p:sp>
      <p:sp>
        <p:nvSpPr>
          <p:cNvPr id="6" name="Text Placeholder 5">
            <a:extLst>
              <a:ext uri="{FF2B5EF4-FFF2-40B4-BE49-F238E27FC236}">
                <a16:creationId xmlns:a16="http://schemas.microsoft.com/office/drawing/2014/main" id="{1F9B795F-4CE2-B478-21DF-C95B63569613}"/>
              </a:ext>
            </a:extLst>
          </p:cNvPr>
          <p:cNvSpPr>
            <a:spLocks noGrp="1"/>
          </p:cNvSpPr>
          <p:nvPr>
            <p:ph type="body" sz="half" idx="12"/>
          </p:nvPr>
        </p:nvSpPr>
        <p:spPr>
          <a:xfrm>
            <a:off x="4453128" y="1828800"/>
            <a:ext cx="3291840" cy="365760"/>
          </a:xfrm>
        </p:spPr>
        <p:txBody>
          <a:bodyPr/>
          <a:lstStyle/>
          <a:p>
            <a:r>
              <a:rPr lang="en-US" sz="2000" dirty="0"/>
              <a:t>1.Register page</a:t>
            </a:r>
          </a:p>
        </p:txBody>
      </p:sp>
      <p:sp>
        <p:nvSpPr>
          <p:cNvPr id="7" name="Text Placeholder 6">
            <a:extLst>
              <a:ext uri="{FF2B5EF4-FFF2-40B4-BE49-F238E27FC236}">
                <a16:creationId xmlns:a16="http://schemas.microsoft.com/office/drawing/2014/main" id="{2F1BC62E-C304-9B33-243C-B17AE608E5D3}"/>
              </a:ext>
            </a:extLst>
          </p:cNvPr>
          <p:cNvSpPr>
            <a:spLocks noGrp="1"/>
          </p:cNvSpPr>
          <p:nvPr>
            <p:ph type="body" sz="half" idx="13"/>
          </p:nvPr>
        </p:nvSpPr>
        <p:spPr>
          <a:xfrm>
            <a:off x="4603805" y="2194559"/>
            <a:ext cx="4882101" cy="1033671"/>
          </a:xfrm>
        </p:spPr>
        <p:txBody>
          <a:bodyPr/>
          <a:lstStyle/>
          <a:p>
            <a:pPr marL="0" indent="0">
              <a:buNone/>
            </a:pPr>
            <a:endParaRPr lang="en-US" sz="1600" dirty="0"/>
          </a:p>
          <a:p>
            <a:pPr marL="0" indent="0">
              <a:buNone/>
            </a:pPr>
            <a:r>
              <a:rPr lang="en-US" sz="1600" dirty="0"/>
              <a:t>		   Firstly the user should register to the website with   </a:t>
            </a:r>
          </a:p>
          <a:p>
            <a:pPr marL="0" indent="0">
              <a:buNone/>
            </a:pPr>
            <a:r>
              <a:rPr lang="en-US" sz="1600" dirty="0"/>
              <a:t>     specified  password and username</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88F472B-125B-174B-64F7-F57ACB077FB1}"/>
              </a:ext>
            </a:extLst>
          </p:cNvPr>
          <p:cNvSpPr>
            <a:spLocks noGrp="1"/>
          </p:cNvSpPr>
          <p:nvPr>
            <p:ph type="sldNum" sz="quarter" idx="4"/>
          </p:nvPr>
        </p:nvSpPr>
        <p:spPr>
          <a:xfrm>
            <a:off x="11274552" y="6061039"/>
            <a:ext cx="457200" cy="385480"/>
          </a:xfrm>
        </p:spPr>
        <p:txBody>
          <a:bodyPr/>
          <a:lstStyle/>
          <a:p>
            <a:fld id="{745CA84A-544F-4B6B-BC9A-925394EE73B5}" type="slidenum">
              <a:rPr lang="en-US" smtClean="0"/>
              <a:pPr/>
              <a:t>8</a:t>
            </a:fld>
            <a:endParaRPr lang="en-US" dirty="0"/>
          </a:p>
        </p:txBody>
      </p:sp>
      <p:sp>
        <p:nvSpPr>
          <p:cNvPr id="3" name="Text Placeholder 5">
            <a:extLst>
              <a:ext uri="{FF2B5EF4-FFF2-40B4-BE49-F238E27FC236}">
                <a16:creationId xmlns:a16="http://schemas.microsoft.com/office/drawing/2014/main" id="{16A77CDC-557F-8F2A-04D3-724FDBEDB6DA}"/>
              </a:ext>
            </a:extLst>
          </p:cNvPr>
          <p:cNvSpPr txBox="1">
            <a:spLocks/>
          </p:cNvSpPr>
          <p:nvPr/>
        </p:nvSpPr>
        <p:spPr>
          <a:xfrm>
            <a:off x="4468149" y="3360881"/>
            <a:ext cx="3291840" cy="36576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1" i="0" kern="1200" cap="all" spc="100" baseline="0">
                <a:solidFill>
                  <a:schemeClr val="tx1">
                    <a:lumMod val="85000"/>
                    <a:lumOff val="15000"/>
                  </a:schemeClr>
                </a:solidFill>
                <a:latin typeface="Franklin Gothic Medium" panose="020B0603020102020204" pitchFamily="34" charset="0"/>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t>2.Login page</a:t>
            </a:r>
          </a:p>
        </p:txBody>
      </p:sp>
      <p:sp>
        <p:nvSpPr>
          <p:cNvPr id="13" name="Text Placeholder 6">
            <a:extLst>
              <a:ext uri="{FF2B5EF4-FFF2-40B4-BE49-F238E27FC236}">
                <a16:creationId xmlns:a16="http://schemas.microsoft.com/office/drawing/2014/main" id="{8AED1FB2-9944-BF05-9819-A3004A8FC3F6}"/>
              </a:ext>
            </a:extLst>
          </p:cNvPr>
          <p:cNvSpPr txBox="1">
            <a:spLocks/>
          </p:cNvSpPr>
          <p:nvPr/>
        </p:nvSpPr>
        <p:spPr>
          <a:xfrm>
            <a:off x="4468149" y="3948745"/>
            <a:ext cx="4787567" cy="1888434"/>
          </a:xfrm>
          <a:prstGeom prst="rect">
            <a:avLst/>
          </a:prstGeom>
        </p:spPr>
        <p:txBody>
          <a:bodyPr vert="horz" lIns="91440" tIns="45720" rIns="91440" bIns="45720" numCol="1" rtlCol="0">
            <a:noAutofit/>
          </a:bodyPr>
          <a:lstStyle>
            <a:lvl1pPr marL="228600" indent="-228600" algn="l" defTabSz="914400" rtl="0" eaLnBrk="1" latinLnBrk="0" hangingPunct="0">
              <a:lnSpc>
                <a:spcPts val="1400"/>
              </a:lnSpc>
              <a:spcBef>
                <a:spcPts val="0"/>
              </a:spcBef>
              <a:spcAft>
                <a:spcPts val="700"/>
              </a:spcAft>
              <a:buFont typeface="Arial" panose="020B0604020202020204" pitchFamily="34" charset="0"/>
              <a:buChar char="•"/>
              <a:tabLst>
                <a:tab pos="112713" algn="r"/>
                <a:tab pos="233363" algn="l"/>
              </a:tabLst>
              <a:defRPr sz="12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		     After registration it will redirects to login page it</a:t>
            </a:r>
          </a:p>
          <a:p>
            <a:pPr marL="0" indent="0">
              <a:buFont typeface="Arial" panose="020B0604020202020204" pitchFamily="34" charset="0"/>
              <a:buNone/>
            </a:pPr>
            <a:r>
              <a:rPr lang="en-US" sz="1600" dirty="0"/>
              <a:t>      contains password and username.when we enter</a:t>
            </a:r>
          </a:p>
          <a:p>
            <a:pPr marL="0" indent="0">
              <a:buFont typeface="Arial" panose="020B0604020202020204" pitchFamily="34" charset="0"/>
              <a:buNone/>
            </a:pPr>
            <a:r>
              <a:rPr lang="en-US" sz="1600" dirty="0"/>
              <a:t>      the correct details it will redirects to Home page</a:t>
            </a:r>
          </a:p>
          <a:p>
            <a:pPr marL="0" indent="0">
              <a:buFont typeface="Arial" panose="020B0604020202020204" pitchFamily="34" charset="0"/>
              <a:buNone/>
            </a:pPr>
            <a:r>
              <a:rPr lang="en-US" sz="1600" dirty="0"/>
              <a:t>      or else it swing to register page.</a:t>
            </a:r>
          </a:p>
          <a:p>
            <a:pPr marL="0" indent="0">
              <a:buFont typeface="Arial" panose="020B0604020202020204" pitchFamily="34" charset="0"/>
              <a:buNone/>
            </a:pPr>
            <a:r>
              <a:rPr lang="en-US" sz="1600" dirty="0"/>
              <a:t> </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0" name="Picture Placeholder 9">
            <a:extLst>
              <a:ext uri="{FF2B5EF4-FFF2-40B4-BE49-F238E27FC236}">
                <a16:creationId xmlns:a16="http://schemas.microsoft.com/office/drawing/2014/main" id="{A63B31CE-3128-6D5D-89B9-02B5710792D3}"/>
              </a:ext>
            </a:extLst>
          </p:cNvPr>
          <p:cNvPicPr>
            <a:picLocks noGrp="1" noChangeAspect="1"/>
          </p:cNvPicPr>
          <p:nvPr>
            <p:ph type="pic" sz="quarter" idx="10"/>
          </p:nvPr>
        </p:nvPicPr>
        <p:blipFill>
          <a:blip r:embed="rId2"/>
          <a:srcRect l="21234" r="21234"/>
          <a:stretch>
            <a:fillRect/>
          </a:stretch>
        </p:blipFill>
        <p:spPr>
          <a:xfrm>
            <a:off x="0" y="0"/>
            <a:ext cx="4150581" cy="6858000"/>
          </a:xfrm>
        </p:spPr>
      </p:pic>
    </p:spTree>
    <p:extLst>
      <p:ext uri="{BB962C8B-B14F-4D97-AF65-F5344CB8AC3E}">
        <p14:creationId xmlns:p14="http://schemas.microsoft.com/office/powerpoint/2010/main" val="3003761580"/>
      </p:ext>
    </p:extLst>
  </p:cSld>
  <p:clrMapOvr>
    <a:masterClrMapping/>
  </p:clrMapOvr>
</p:sld>
</file>

<file path=ppt/theme/theme1.xml><?xml version="1.0" encoding="utf-8"?>
<a:theme xmlns:a="http://schemas.openxmlformats.org/drawingml/2006/main" name="Recipe Book">
  <a:themeElements>
    <a:clrScheme name="Recipe Book">
      <a:dk1>
        <a:srgbClr val="000000"/>
      </a:dk1>
      <a:lt1>
        <a:srgbClr val="FFFFFF"/>
      </a:lt1>
      <a:dk2>
        <a:srgbClr val="533103"/>
      </a:dk2>
      <a:lt2>
        <a:srgbClr val="EFEDEB"/>
      </a:lt2>
      <a:accent1>
        <a:srgbClr val="803386"/>
      </a:accent1>
      <a:accent2>
        <a:srgbClr val="506601"/>
      </a:accent2>
      <a:accent3>
        <a:srgbClr val="CCD737"/>
      </a:accent3>
      <a:accent4>
        <a:srgbClr val="FEB02E"/>
      </a:accent4>
      <a:accent5>
        <a:srgbClr val="D9386C"/>
      </a:accent5>
      <a:accent6>
        <a:srgbClr val="BA5506"/>
      </a:accent6>
      <a:hlink>
        <a:srgbClr val="467886"/>
      </a:hlink>
      <a:folHlink>
        <a:srgbClr val="96607D"/>
      </a:folHlink>
    </a:clrScheme>
    <a:fontScheme name="Custom 30">
      <a:majorFont>
        <a:latin typeface="Avenir Next LT Pro"/>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89533498_Win32_SL_V4" id="{7EC56A2A-540B-489A-B065-A4FCC872C513}" vid="{64210924-CB36-4598-9073-6E7978982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CDEC42-496C-4380-AC07-73E97C6788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5619AA-2BEA-4051-A87B-B907D5106A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5D5E752-B2F1-4657-A117-C693330BA22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Recipe book</Template>
  <TotalTime>697</TotalTime>
  <Words>872</Words>
  <Application>Microsoft Office PowerPoint</Application>
  <PresentationFormat>Widescreen</PresentationFormat>
  <Paragraphs>145</Paragraphs>
  <Slides>12</Slides>
  <Notes>1</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Algerian</vt:lpstr>
      <vt:lpstr>Arial</vt:lpstr>
      <vt:lpstr>Avenir Next LT Pro</vt:lpstr>
      <vt:lpstr>Calibri</vt:lpstr>
      <vt:lpstr>Franklin Gothic Book</vt:lpstr>
      <vt:lpstr>Franklin Gothic Demi Cond</vt:lpstr>
      <vt:lpstr>Franklin Gothic Heavy</vt:lpstr>
      <vt:lpstr>Franklin Gothic Medium</vt:lpstr>
      <vt:lpstr>Google Sans</vt:lpstr>
      <vt:lpstr>Harlow Solid Italic</vt:lpstr>
      <vt:lpstr>inter-regular</vt:lpstr>
      <vt:lpstr>Lucida Bright</vt:lpstr>
      <vt:lpstr>Lucida Calligraphy</vt:lpstr>
      <vt:lpstr>Times New Roman</vt:lpstr>
      <vt:lpstr>Recipe Book</vt:lpstr>
      <vt:lpstr>Recipes  Book </vt:lpstr>
      <vt:lpstr>Title of the project :     Thug Kitchen  Introduction:  A recipe book is a map of directions explaining how to prepare and cook various kinds of food . Our website is not just a collection of recipes; it's an immersive journey into the world of flavors. Our purpose is simple yet profound: to ignite your passion for cooking and elevate your culinary skills . In this virtual kitchen, we blend passion and expertise to offer a diverse array of recipes suited for both kitchen newcomers and seasoned chefs. From the sizzle of the pan to the aroma of freshly baked delights, our collection captures the essence of culinary artistry . </vt:lpstr>
      <vt:lpstr> Objective:  This project is about Recipes Book . This website helps for novice cooks, a recipe book provides step-by-step instructions and it also provides us with some YouTube links of that particular dish helping them learn fundamental cooking techniques and build confidence in the kitchen. </vt:lpstr>
      <vt:lpstr>PowerPoint Presentation</vt:lpstr>
      <vt:lpstr>Technologies Used</vt:lpstr>
      <vt:lpstr>Methodologies:</vt:lpstr>
      <vt:lpstr>  Work Accomplished</vt:lpstr>
      <vt:lpstr>Challenges Faced:</vt:lpstr>
      <vt:lpstr>Modules Used</vt:lpstr>
      <vt:lpstr>PowerPoint Presentation</vt:lpstr>
      <vt:lpstr>Conclusion: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Recipes  Book</dc:title>
  <dc:creator>Rongala Lakshmi pavani</dc:creator>
  <cp:lastModifiedBy>Rongala Lakshmi pavani</cp:lastModifiedBy>
  <cp:revision>8</cp:revision>
  <dcterms:created xsi:type="dcterms:W3CDTF">2023-11-10T04:25:51Z</dcterms:created>
  <dcterms:modified xsi:type="dcterms:W3CDTF">2023-11-12T09:49:11Z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