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7056-AF70-4D7C-A64F-E287E022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41009-D368-47F6-84B3-3181F25B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321E-FBB3-4B53-9874-F2EF61D5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2C87-FAB6-4F71-BF27-E4F9DCB4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7B3D-00FA-44BE-8E2C-3A73E69A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3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2F4E-DA2A-4746-9516-0F33BF40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19F5-72CA-4EAF-AC2D-DE835CA5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C2C3-EAD3-43BB-BD03-A094E46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A215-58C2-410C-9876-09ABBB9B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86E0-35FE-46B7-8B5D-35156BAD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E963A-C435-42B1-B5D2-4E2D321A9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9C6F0-E54E-4A4D-8F95-66C4F2FC7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77D8-3254-468E-AC64-C0644E5D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EF925-7BBC-4A11-965A-FEEF36C2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DB9A-7656-41A9-A63D-35FB61C1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2623-180E-423E-AC3F-A40FBEF7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797B-CE77-4BB2-8CE3-C2CB0188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82CE-5241-4FA9-9B21-46177B8E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D7CA-7178-44AF-B885-DB4DB8CD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2966-A4D0-4DE4-A72D-F9D5BF25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2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1876-8E2A-47AE-AAE5-2DE3AD47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B8596-341C-4753-9E9D-15D5A117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2784-573E-4599-9010-1485117B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C21A-F996-48B4-8ADB-87E44411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EF9F8-902A-49DE-A126-CE8EF367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6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A807-EF96-40E3-8F61-C26B4C83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7F0A-ABAB-4328-8594-72B04D52F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B857-9C0D-4490-9234-4ED7ADC7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7130B-9781-4F3F-9C5F-542B7AB8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C5B30-38B4-41AC-8203-F230DEFA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BA106-F4E5-4DBF-9620-25925796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5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9242-2AF1-4682-907A-E2EE3023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E3901-F744-441B-8503-A7538260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AE01D-6C9B-4DF0-A1A6-C0A3F1A6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497B3-F381-4743-9A80-561183B14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65A32-EB73-4D3A-ADF6-877A05987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79B18-0F42-460C-B0A2-66ECD6DB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10F56-0F57-4B14-9B66-10664906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513ED-ACC9-48DB-9D1D-E21CB50F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7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B6BA-E951-4CE6-B701-703C71DF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05272-37EB-45FF-957D-0497B367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3ACDD-A1B7-4FD8-8852-59A3350B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AFE37-09A0-42ED-BBDF-7654BAFE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0C482-0E6B-4728-A504-EE729C1A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B56CC-4DD7-49D4-9101-363EFE3A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74D4-9F6A-41EC-9E99-BE47F609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40E4-7D08-4C69-97A9-80B99728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99FF-4C09-4363-A3FD-9FF78C78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6E46C-863C-4F58-9A53-E164A343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CE9BB-D87D-4711-B50F-E0D68EDD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E5C67-2EA1-45B6-AB8F-53315ED3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2C135-715C-4A02-8FC1-D40BE830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B600-D4D4-4A66-8504-C19D1E36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B573A-A4E3-4A52-9E18-79F38BC8A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D62AC-6938-4CC5-847F-9E42EF9D4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20102-BE26-47AE-985C-976B199F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09535-5BE9-4707-903B-5798876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DCB96-8E2E-4B6B-8790-9BD5AE1E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05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BF211-D647-4FF4-9BB4-E2CD24F8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BB38E-EE3F-4CDE-9C50-D5AAE787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C1D9-9814-4BD4-B092-990B5A27E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CA6A-5F72-46DC-99BA-6B3B69C29B8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629C-5C6C-446C-86F2-81243295E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241D-19D1-4349-88A9-4E1E96D62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0034-D3C1-4845-930E-0C5701F68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1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E95415-0B3F-42ED-94BE-E237662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441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 can change Indian Waste management System 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5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94B6-72B6-41CD-B634-AE486E9C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7829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is how, Ganga looks, unfortunately 2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most polluted river on the earth.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C5741E-1809-4829-9E78-00786B1D54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3" r="1506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959F7-7D8D-43BD-AD0B-BA7246729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56791"/>
            <a:ext cx="3932237" cy="4873625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year we sweep 115,000 tons of plastic into 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India is one of the biggest contributor of non-biodegradable waste.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question is why this happens?</a:t>
            </a:r>
          </a:p>
          <a:p>
            <a:pPr algn="r">
              <a:lnSpc>
                <a:spcPct val="100000"/>
              </a:lnSpc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Link - https://bit.ly/3qXyHYI</a:t>
            </a:r>
          </a:p>
        </p:txBody>
      </p:sp>
    </p:spTree>
    <p:extLst>
      <p:ext uri="{BB962C8B-B14F-4D97-AF65-F5344CB8AC3E}">
        <p14:creationId xmlns:p14="http://schemas.microsoft.com/office/powerpoint/2010/main" val="102332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C30326-18ED-43D5-B028-83879CE4F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257"/>
            <a:ext cx="9144000" cy="5598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happens because -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883FFB0-70DC-483D-8B34-F38A9DF3D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9591"/>
            <a:ext cx="9144000" cy="519715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India has enough workforce to recycle waste (majorly plastic waste) but the issue is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“How to take the waste at the recycling plant ”.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tier 1 cities (Delhi, Mumbai, Chennai etc.) it is easier, but when it comes to tier 2 cities and then to rural areas of the country where more than 60% (According to 2021 census estimates) lives in rural areas as of now it is nearly impossible to take the waste to management plant.</a:t>
            </a:r>
          </a:p>
          <a:p>
            <a:pPr algn="just">
              <a:lnSpc>
                <a:spcPct val="150000"/>
              </a:lnSpc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So, What’s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344119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1C2A-5BE5-4093-8135-00124AE7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960"/>
            <a:ext cx="10515600" cy="8210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Why not have a resale  value?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8DAB-53B1-4E6D-A7FE-EB70FB86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768041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and the obvious question arises is – what is resale value?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9AEE2-D2F2-4BAA-BA35-0E2F1E877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3" y="2014239"/>
            <a:ext cx="10156274" cy="484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0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we can change Indian Waste management System ?</vt:lpstr>
      <vt:lpstr>This is how, Ganga looks, unfortunately 2nd most polluted river on the earth.</vt:lpstr>
      <vt:lpstr>This happens because -</vt:lpstr>
      <vt:lpstr>Why not have a resale  value?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can change Indian Waste management System ?</dc:title>
  <dc:creator>parasthecool123@gmail.com</dc:creator>
  <cp:lastModifiedBy>parasthecool123@gmail.com</cp:lastModifiedBy>
  <cp:revision>8</cp:revision>
  <dcterms:created xsi:type="dcterms:W3CDTF">2020-12-14T13:11:14Z</dcterms:created>
  <dcterms:modified xsi:type="dcterms:W3CDTF">2020-12-14T14:10:34Z</dcterms:modified>
</cp:coreProperties>
</file>