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5A6B-874C-3FB9-1D76-D42167B90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001C0-1A6F-F222-9B3E-4777E1287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F43E-4675-12D5-21D7-93905334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C3D8B-D9C3-FDDA-9D99-91C63F14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2A57-40E5-4F21-C789-30572D03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0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2A2-B184-4870-B4B7-3F6D1D94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9AA8E-10AE-27B0-8763-D8B2B8FF9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6D19-19B4-40F7-71DA-1BEFDCD5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7F0C-9D57-F893-AB11-1746074C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AAAE-65B6-848B-BCB5-981078FB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7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81E3E-6041-F4EA-F7DB-12827DE1B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85571-6637-CBE8-7BA0-6C62E8D18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9C05-3364-BBF4-7435-4CF0900F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0C2C-F302-3551-41FE-FC5184F6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90B75-D903-8C23-F6BC-3F43ED8A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6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327E-4543-49AA-0246-3AF46FAC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A4C5-605C-72CD-E299-0248CA61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F45B-1C7C-1118-34E2-1DAE0503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18C4E-1FFA-D0A7-D47E-6EEE8A8DE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08252-B4B3-BD3F-3B01-CC0E4B0E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A429E-821F-F209-A0D7-FB2F7EC5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8AEC4-B407-11F1-FCD8-CF81C2FD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FB152-255B-7F81-311C-702BDE0E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C46D5-241E-534B-9AFB-4CC94FAE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2A8B-4AE8-B61A-8B0C-1EE22D8D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E876-DAA9-0424-F051-9AB8A5A4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347F4-0D64-1392-D450-BF9B7D804D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D7D60-12DE-050F-3B0E-643AF8858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F30A4-3A8B-6DB7-16C3-A3E9AD2C7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9D189-86D7-7765-D107-E5E8D72C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A624F-B5C1-0C71-5A36-0D4179A3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3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1A64-75CE-2D05-F0D5-B8DA5735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0B54-D4DE-2F3B-CDFA-D5B30381D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E6711-617D-BC0F-B7BC-9F21F9E40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338FB-9A67-631D-1CB6-B84CF4E4B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E40C-02AC-3733-ACEC-DCD7DCEB6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F8D74-2027-9045-BF8E-F532BBA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0F21BA-2772-DD9F-DBF9-4CF0D17A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3DD35-E460-56FE-2232-CD82F1AA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B2-52BC-9E37-3792-BFCC18C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C35E2-2949-7D68-ABF5-B37711494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7EAA1-40D9-D78A-6614-EA0CF41D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CF5C9-FF02-1D1E-701D-A2FFDC72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0E541-4808-9A50-FE51-CBC2A530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4F7BB-7281-9A95-F2A6-641208FC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0B53C-4CCB-40CC-1308-D38C5F59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1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BA2F-9D78-FC51-CB8B-B7AFCAF6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6D5AE-B8FE-B769-F5CD-869587BC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0F45D-94D8-F373-424E-CED7C0624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C8812-7594-A9F3-5C7F-11A8DB4A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1410B-4A60-C89C-41DD-90557FB8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DE64-D8AD-9F78-66B4-2D0C23FB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5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C3FB-F65C-734E-331D-EA10128E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A3E4F-672F-A369-44C3-C63302BCE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568E1-D94E-D7EF-EF28-9D4574C7D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3D7CD-965D-9A04-0895-9638C3D1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C6482-C2FB-A4E8-BE92-D9E1C9649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360-FDED-D375-B4CA-EE4A3760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7A106-61B3-D69D-3194-6EA19234D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7032-93EE-7715-4BBC-396D690BF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48B34-FC95-6065-418F-6FCF9BB1D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DEC7E-D618-1B46-85C2-F1433759265A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AB870-34E2-A8B6-FBDD-EF4071E1D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13C9-4BBA-4E04-43A8-06D02AF16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766ED3-5812-3749-9C4E-D71944583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16C2-4E42-6447-3A0C-8B1352034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INC250422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0511B-3A6F-CCA8-A371-B3D71ABE8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9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137A-FAC6-E6BF-12FF-A83F411E8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INC250311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1B7E1-B7ED-D44C-76EB-C1FAC9348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 team presented their findings</a:t>
            </a:r>
          </a:p>
          <a:p>
            <a:r>
              <a:rPr lang="en-US" dirty="0"/>
              <a:t>Impacted hosts isolated and rebuilt</a:t>
            </a:r>
          </a:p>
          <a:p>
            <a:r>
              <a:rPr lang="en-US" dirty="0"/>
              <a:t>MFA implemented for employees</a:t>
            </a:r>
          </a:p>
          <a:p>
            <a:r>
              <a:rPr lang="en-US" dirty="0"/>
              <a:t>Security controls implemented for phishing</a:t>
            </a:r>
          </a:p>
          <a:p>
            <a:r>
              <a:rPr lang="en-US" dirty="0"/>
              <a:t>Security awareness training is provided to all employees</a:t>
            </a:r>
          </a:p>
          <a:p>
            <a:r>
              <a:rPr lang="en-US" dirty="0"/>
              <a:t>Lessons learned were conducted </a:t>
            </a:r>
          </a:p>
          <a:p>
            <a:r>
              <a:rPr lang="en-US" dirty="0"/>
              <a:t>Business back to normal</a:t>
            </a:r>
          </a:p>
        </p:txBody>
      </p:sp>
    </p:spTree>
    <p:extLst>
      <p:ext uri="{BB962C8B-B14F-4D97-AF65-F5344CB8AC3E}">
        <p14:creationId xmlns:p14="http://schemas.microsoft.com/office/powerpoint/2010/main" val="181333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186-EDB8-FA77-2419-E2432866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4/22/2025 – Post on </a:t>
            </a:r>
            <a:r>
              <a:rPr lang="en-US" dirty="0" err="1"/>
              <a:t>darkweb</a:t>
            </a:r>
            <a:r>
              <a:rPr lang="en-US" dirty="0"/>
              <a:t> 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1D6912-E7AB-DEEF-4576-0C2FA39239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35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E231-4592-F106-AB73-098856E48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Currently 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FE9-354E-87FD-5F40-FAF3A886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regarding the data in blogs and social media</a:t>
            </a:r>
          </a:p>
          <a:p>
            <a:r>
              <a:rPr lang="en-US" dirty="0"/>
              <a:t>Calls from clients</a:t>
            </a:r>
          </a:p>
          <a:p>
            <a:r>
              <a:rPr lang="en-US" dirty="0"/>
              <a:t>Executive management looking for answers</a:t>
            </a:r>
          </a:p>
          <a:p>
            <a:r>
              <a:rPr lang="en-US" dirty="0"/>
              <a:t>Every team is blaming the other</a:t>
            </a:r>
          </a:p>
          <a:p>
            <a:r>
              <a:rPr lang="en-US" dirty="0"/>
              <a:t>You are in charge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4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B674-5E80-164E-4237-42D6B93C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E208-949C-E087-203B-E3A152CB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Provided data sources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Firewall logs</a:t>
            </a:r>
          </a:p>
          <a:p>
            <a:r>
              <a:rPr lang="en-US" dirty="0"/>
              <a:t>Web server access logs for public website </a:t>
            </a:r>
            <a:r>
              <a:rPr lang="en-US" dirty="0" err="1"/>
              <a:t>www.</a:t>
            </a:r>
            <a:r>
              <a:rPr lang="en-US" err="1"/>
              <a:t>apexfinancials</a:t>
            </a:r>
            <a:r>
              <a:rPr lang="en-US"/>
              <a:t>.com</a:t>
            </a:r>
            <a:endParaRPr lang="en-US" dirty="0"/>
          </a:p>
          <a:p>
            <a:r>
              <a:rPr lang="en-US" dirty="0"/>
              <a:t>Resource document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Analyze provided log files </a:t>
            </a:r>
          </a:p>
          <a:p>
            <a:r>
              <a:rPr lang="en-US" dirty="0"/>
              <a:t>Identify the </a:t>
            </a:r>
            <a:r>
              <a:rPr lang="en-US" dirty="0" err="1"/>
              <a:t>rootcause</a:t>
            </a:r>
            <a:r>
              <a:rPr lang="en-US" dirty="0"/>
              <a:t>, and data exfiltration activities.</a:t>
            </a:r>
          </a:p>
          <a:p>
            <a:r>
              <a:rPr lang="en-US" dirty="0"/>
              <a:t>Determine the scope and impact of the incident. </a:t>
            </a:r>
          </a:p>
        </p:txBody>
      </p:sp>
    </p:spTree>
    <p:extLst>
      <p:ext uri="{BB962C8B-B14F-4D97-AF65-F5344CB8AC3E}">
        <p14:creationId xmlns:p14="http://schemas.microsoft.com/office/powerpoint/2010/main" val="229269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256B-0D1E-5E34-2E1D-1DB8B428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109D-408F-A6AC-BE0C-62378282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and Document a containment strategy to isolate affected systems and prevent further data loss.</a:t>
            </a:r>
          </a:p>
          <a:p>
            <a:r>
              <a:rPr lang="en-US" dirty="0"/>
              <a:t>Develop and Document a recovery plan to restore affected systems and services.</a:t>
            </a:r>
          </a:p>
          <a:p>
            <a:r>
              <a:rPr lang="en-US" dirty="0"/>
              <a:t>Conduct a thorough post-incident review and root cause analysis.</a:t>
            </a:r>
          </a:p>
          <a:p>
            <a:r>
              <a:rPr lang="en-US" dirty="0"/>
              <a:t>Collaboration and effective communication are essential for a successful response</a:t>
            </a:r>
          </a:p>
          <a:p>
            <a:pPr lvl="1"/>
            <a:r>
              <a:rPr lang="en-US" dirty="0"/>
              <a:t>To all the stakeholders including your executive management, business/data/system owners, customers/clients, press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E5BA-C4FF-C95C-FF77-81E5CD3C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680B-023A-6EC0-86E8-4069E6CBC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enumeration on the C2 server , </a:t>
            </a:r>
          </a:p>
          <a:p>
            <a:r>
              <a:rPr lang="en-US" dirty="0"/>
              <a:t>any information about the data which was exfiltrated, </a:t>
            </a:r>
          </a:p>
          <a:p>
            <a:r>
              <a:rPr lang="en-US" dirty="0"/>
              <a:t>Research the capabilities of the backdoor, if any</a:t>
            </a:r>
          </a:p>
        </p:txBody>
      </p:sp>
    </p:spTree>
    <p:extLst>
      <p:ext uri="{BB962C8B-B14F-4D97-AF65-F5344CB8AC3E}">
        <p14:creationId xmlns:p14="http://schemas.microsoft.com/office/powerpoint/2010/main" val="380002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7F17-5443-9060-3641-395C0F59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98054-0903-E2DA-2531-FFA95CD78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6000" dirty="0"/>
              <a:t>Please ask questions</a:t>
            </a:r>
          </a:p>
        </p:txBody>
      </p:sp>
    </p:spTree>
    <p:extLst>
      <p:ext uri="{BB962C8B-B14F-4D97-AF65-F5344CB8AC3E}">
        <p14:creationId xmlns:p14="http://schemas.microsoft.com/office/powerpoint/2010/main" val="16101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217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INC250422</vt:lpstr>
      <vt:lpstr>INC250311 </vt:lpstr>
      <vt:lpstr>4/22/2025 – Post on darkweb </vt:lpstr>
      <vt:lpstr>Currently what’s happening</vt:lpstr>
      <vt:lpstr>Your task</vt:lpstr>
      <vt:lpstr>Deliverables</vt:lpstr>
      <vt:lpstr>Bonus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melvin</dc:creator>
  <cp:lastModifiedBy>p melvin</cp:lastModifiedBy>
  <cp:revision>8</cp:revision>
  <dcterms:created xsi:type="dcterms:W3CDTF">2025-04-22T18:48:01Z</dcterms:created>
  <dcterms:modified xsi:type="dcterms:W3CDTF">2025-04-23T21:17:02Z</dcterms:modified>
</cp:coreProperties>
</file>