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936240"/>
          </a:xfrm>
          <a:prstGeom prst="rect"/>
          <a:noFill/>
        </p:spPr>
        <p:txBody>
          <a:bodyPr rtlCol="0" wrap="square">
            <a:spAutoFit/>
          </a:bodyPr>
          <a:p>
            <a:r>
              <a:rPr dirty="0" sz="2400" lang="en-US"/>
              <a:t>STUDENT NAME</a:t>
            </a:r>
            <a:r>
              <a:rPr dirty="0" sz="2400" lang="en-IN"/>
              <a:t>:</a:t>
            </a:r>
            <a:r>
              <a:rPr dirty="0" sz="2400" lang="en-US"/>
              <a:t> </a:t>
            </a:r>
            <a:r>
              <a:rPr altLang="en-AU" dirty="0" sz="2400" lang="en-US"/>
              <a:t>S</a:t>
            </a:r>
            <a:r>
              <a:rPr altLang="en-AU" dirty="0" sz="2400" lang="en-US"/>
              <a:t>r</a:t>
            </a:r>
            <a:r>
              <a:rPr altLang="en-AU" dirty="0" sz="2400" lang="en-US"/>
              <a:t>i</a:t>
            </a:r>
            <a:r>
              <a:rPr altLang="en-AU" dirty="0" sz="2400" lang="en-US"/>
              <a:t> </a:t>
            </a:r>
            <a:r>
              <a:rPr altLang="en-AU" dirty="0" sz="2400" lang="en-US"/>
              <a:t>Varsha </a:t>
            </a:r>
            <a:r>
              <a:rPr altLang="en-AU" dirty="0" sz="2400" lang="en-US"/>
              <a:t>.</a:t>
            </a:r>
            <a:r>
              <a:rPr altLang="en-AU" dirty="0" sz="2400" lang="en-US"/>
              <a:t>L</a:t>
            </a:r>
            <a:endParaRPr dirty="0" sz="2400" lang="en-US"/>
          </a:p>
          <a:p>
            <a:r>
              <a:rPr dirty="0" sz="2400" lang="en-US"/>
              <a:t>REGISTER NO: 31221</a:t>
            </a:r>
            <a:r>
              <a:rPr altLang="en-AU" dirty="0" sz="2400" lang="en-US"/>
              <a:t>0</a:t>
            </a:r>
            <a:r>
              <a:rPr altLang="en-AU" dirty="0" sz="2400" lang="en-US"/>
              <a:t>9</a:t>
            </a:r>
            <a:r>
              <a:rPr altLang="en-AU" dirty="0" sz="2400" lang="en-US"/>
              <a:t>4</a:t>
            </a:r>
            <a:r>
              <a:rPr altLang="en-AU" dirty="0" sz="2400" lang="en-US"/>
              <a:t>0</a:t>
            </a:r>
            <a:r>
              <a:rPr altLang="en-AU" dirty="0" sz="2400" lang="en-US"/>
              <a:t> </a:t>
            </a:r>
            <a:r>
              <a:rPr altLang="en-AU" dirty="0" sz="2400" lang="en-US"/>
              <a:t>(</a:t>
            </a:r>
            <a:r>
              <a:rPr altLang="en-AU" dirty="0" sz="2400" lang="en-US"/>
              <a:t>17D29537D7953658E984898FB2477D81</a:t>
            </a:r>
            <a:r>
              <a:rPr altLang="en-AU" dirty="0" sz="2400" lang="en-US"/>
              <a:t>)</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altLang="en-AU" dirty="0" sz="2400" lang="en-US"/>
              <a:t>c</a:t>
            </a:r>
            <a:r>
              <a:rPr altLang="en-AU"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61353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613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301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066688"/>
            <a:ext cx="6934200" cy="2225038"/>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4135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4053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97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920239"/>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1232534"/>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529840"/>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32512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81661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2024-09-10T11:38:15Z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c2134c616f3043fab438f1cedf473f1a</vt:lpwstr>
  </property>
</Properties>
</file>