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AAAA-F896-45B6-AD0D-A40B87B07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Fake </a:t>
            </a:r>
            <a:b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D9409-491F-4BA6-95CD-68CD52BD5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Srivarshini</a:t>
            </a:r>
            <a:endParaRPr lang="en-US" sz="2400" dirty="0"/>
          </a:p>
          <a:p>
            <a:r>
              <a:rPr lang="en-US" sz="2400" dirty="0"/>
              <a:t>B.E – </a:t>
            </a:r>
            <a:r>
              <a:rPr lang="en-US" sz="2400" dirty="0" err="1"/>
              <a:t>Cse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31201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2C2-0A89-4752-ADF1-95E2337A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4469"/>
          </a:xfrm>
        </p:spPr>
        <p:txBody>
          <a:bodyPr>
            <a:normAutofit fontScale="90000"/>
          </a:bodyPr>
          <a:lstStyle/>
          <a:p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C36AC-BA36-4500-A67C-23D21E18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483" y="1604169"/>
            <a:ext cx="3921807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B37F-B8CE-4228-9FA4-8A12877C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57200"/>
          </a:xfrm>
        </p:spPr>
        <p:txBody>
          <a:bodyPr>
            <a:normAutofit fontScale="90000"/>
          </a:bodyPr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350E-D5B8-40D3-A36F-877F1FB6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34292"/>
            <a:ext cx="10131425" cy="45894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SG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3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E402-804B-4C17-9441-D1CC9CC9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  <a:endParaRPr lang="en-SG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C5C0D-475D-4966-9996-29394E17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033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2FD-4ED9-41EB-9415-69329364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Problem statement</a:t>
            </a:r>
            <a:endParaRPr lang="en-SG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413D-2C42-418B-BF74-1ED13489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76847"/>
            <a:ext cx="10131425" cy="381435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system capable of accurately identifying manipulated videos and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should be able to distinguish between genuine and altered media content, including facial expressions, voice patterns, and subtle visual cues.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should be robust against various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techniques and capable of real-time processing for timely intervention.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A561-E561-417A-8CDE-E33F172D3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project overview</a:t>
            </a:r>
            <a:endParaRPr lang="en-SG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991D-75F7-4779-B874-E6E45AF1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system employing Convolutional Neural Networks (CNN) to discern manipulated media content from authentic sources.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the model on diverse datasets, evaluating its accuracy, and potentially integrating real-time processing capabilities.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combat the proliferation of deceptive content and safeguard the integrity of digital media.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B99C-505B-4C0F-B9D8-1E7241B6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End users</a:t>
            </a:r>
            <a:endParaRPr lang="en-SG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E8D7-9884-4B23-8090-804F050D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Social media platforms</a:t>
            </a:r>
          </a:p>
          <a:p>
            <a:r>
              <a:rPr lang="en-SG" dirty="0"/>
              <a:t>News organizations</a:t>
            </a:r>
          </a:p>
          <a:p>
            <a:r>
              <a:rPr lang="en-SG" dirty="0"/>
              <a:t>Law enforcement agencies</a:t>
            </a:r>
          </a:p>
          <a:p>
            <a:r>
              <a:rPr lang="en-SG" dirty="0"/>
              <a:t>Government agencies</a:t>
            </a:r>
          </a:p>
          <a:p>
            <a:r>
              <a:rPr lang="en-SG" dirty="0"/>
              <a:t>Corporate entities</a:t>
            </a:r>
          </a:p>
          <a:p>
            <a:r>
              <a:rPr lang="en-SG" dirty="0"/>
              <a:t>Educational institutions</a:t>
            </a:r>
          </a:p>
          <a:p>
            <a:r>
              <a:rPr lang="en-SG" dirty="0"/>
              <a:t>Individuals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2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99A3-5275-4685-968A-AF4A5444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solution</a:t>
            </a:r>
            <a:endParaRPr lang="en-SG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F579-8793-449F-874E-23F5C4F1F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solution employs advanced machine learning techniques like Convolutional Neural Networks (CNNs) to analyze media content for signs of manipulation.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training on diverse datasets, extracting relevant features, and evaluating against performance metrics, the model can identify various manipulation techniques.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into software enables real-time detection, with continuous refinement to address emerging threats.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robustness testing ensures resilience against adversarial attacks, enhancing the solution's effectiveness in combating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proliferation.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35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1048-4927-4FF6-B934-684FD77C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Special content</a:t>
            </a:r>
            <a:endParaRPr lang="en-SG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10C1-7BB0-4540-AF17-6B5B5FB1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involves diverse datasets and accurate annotations. Training models involves selecting architectures, optimizing parameters, and evaluating performance.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techniques defend against adversarial attacks.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applications span social media, news, and law enforcement, with ethical considerations guiding future research.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998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4E6B-0751-46D3-A958-AD08AD33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Modeling</a:t>
            </a:r>
            <a:endParaRPr lang="en-SG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CE28-87AC-4296-8A5B-7A0897EA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Models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Autoencoders (VAEs) 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Networks (GANs)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262364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44FB-56E1-42E1-B8F9-EA915E4C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Results</a:t>
            </a:r>
            <a:endParaRPr lang="en-SG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B8ACD4-89ED-4484-8489-47D70FE9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086" y="2141538"/>
            <a:ext cx="3870853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40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53</TotalTime>
  <Words>332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Deep Fake  Detection</vt:lpstr>
      <vt:lpstr>Agenda</vt:lpstr>
      <vt:lpstr>Problem statement</vt:lpstr>
      <vt:lpstr>project overview</vt:lpstr>
      <vt:lpstr>End users</vt:lpstr>
      <vt:lpstr>solution</vt:lpstr>
      <vt:lpstr>Special content</vt:lpstr>
      <vt:lpstr>Modeling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Fake  Detection</dc:title>
  <dc:creator>USER</dc:creator>
  <cp:lastModifiedBy>USER</cp:lastModifiedBy>
  <cp:revision>7</cp:revision>
  <dcterms:created xsi:type="dcterms:W3CDTF">2024-04-04T13:41:21Z</dcterms:created>
  <dcterms:modified xsi:type="dcterms:W3CDTF">2024-04-04T14:35:17Z</dcterms:modified>
</cp:coreProperties>
</file>