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NOVO\Desktop\employee%20data%20se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set.xlsm]employee data set 2.!PivotTable2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540677175832063"/>
          <c:y val="5.0405788092277928E-2"/>
          <c:w val="0.74259250527815757"/>
          <c:h val="0.85000759773449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 data set 2.'!$B$3:$B$4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'employee data set 2.'!$A$5:$A$15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 set 2.'!$B$5:$B$15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'employee data set 2.'!$C$3:$C$4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'employee data set 2.'!$A$5:$A$15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 set 2.'!$C$5:$C$15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'employee data set 2.'!$D$3:$D$4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'employee data set 2.'!$A$5:$A$15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 set 2.'!$D$5:$D$15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'employee data set 2.'!$E$3:$E$4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'employee data set 2.'!$A$5:$A$15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 set 2.'!$E$5:$E$15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472176"/>
        <c:axId val="196474416"/>
      </c:barChart>
      <c:catAx>
        <c:axId val="19647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a-IN"/>
          </a:p>
        </c:txPr>
        <c:crossAx val="196474416"/>
        <c:crosses val="autoZero"/>
        <c:auto val="1"/>
        <c:lblAlgn val="ctr"/>
        <c:lblOffset val="100"/>
        <c:noMultiLvlLbl val="0"/>
      </c:catAx>
      <c:valAx>
        <c:axId val="19647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a-IN"/>
          </a:p>
        </c:txPr>
        <c:crossAx val="19647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a-I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a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 smtClean="0"/>
              <a:t>NAME:Srivarshini.S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NO:122202094</a:t>
            </a:r>
            <a:endParaRPr lang="en-US" sz="2400" dirty="0"/>
          </a:p>
          <a:p>
            <a:r>
              <a:rPr lang="en-US" sz="2400" dirty="0" err="1" smtClean="0"/>
              <a:t>DEPARTMENT:B.Com</a:t>
            </a:r>
            <a:r>
              <a:rPr lang="en-US" sz="2400" dirty="0" smtClean="0"/>
              <a:t>(CS)</a:t>
            </a:r>
            <a:endParaRPr lang="en-US" sz="2400" dirty="0"/>
          </a:p>
          <a:p>
            <a:r>
              <a:rPr lang="en-US" sz="2400" dirty="0" smtClean="0"/>
              <a:t>COLLEGE      Anna </a:t>
            </a:r>
            <a:r>
              <a:rPr lang="en-US" sz="2400" dirty="0" err="1" smtClean="0"/>
              <a:t>Adarsh</a:t>
            </a:r>
            <a:r>
              <a:rPr lang="en-US" sz="2400" dirty="0" smtClean="0"/>
              <a:t> College for Women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727825" cy="4953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Data Collection: Collected these data from </a:t>
            </a:r>
            <a:r>
              <a:rPr lang="en-US" sz="2000" b="1" spc="5" dirty="0" err="1" smtClean="0">
                <a:latin typeface="Trebuchet MS"/>
                <a:cs typeface="Trebuchet MS"/>
              </a:rPr>
              <a:t>Kaggle</a:t>
            </a:r>
            <a:r>
              <a:rPr lang="en-US" sz="2000" b="1" spc="5" dirty="0" smtClean="0">
                <a:latin typeface="Trebuchet MS"/>
                <a:cs typeface="Trebuchet MS"/>
              </a:rPr>
              <a:t> website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Techniques: used excel (2019) for segregating the </a:t>
            </a:r>
            <a:r>
              <a:rPr lang="en-US" sz="2000" b="1" spc="5" dirty="0" err="1" smtClean="0">
                <a:latin typeface="Trebuchet MS"/>
                <a:cs typeface="Trebuchet MS"/>
              </a:rPr>
              <a:t>datas</a:t>
            </a:r>
            <a:endParaRPr lang="en-US" sz="20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Results : The final result was how many members have performed according to the 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Pivot table: The pivot table is used to find out the values, filter, rows and columns. So using this I got how many members are still working in the company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Chart graphs: The chart graph used was recommended chart, which found the percentage of the employee data set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721668" cy="24141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R</a:t>
            </a:r>
            <a:r>
              <a:rPr spc="-40" dirty="0" smtClean="0"/>
              <a:t>E</a:t>
            </a:r>
            <a:r>
              <a:rPr spc="15" dirty="0" smtClean="0"/>
              <a:t>S</a:t>
            </a:r>
            <a:r>
              <a:rPr spc="-30" dirty="0" smtClean="0"/>
              <a:t>U</a:t>
            </a:r>
            <a:r>
              <a:rPr spc="-405" dirty="0" smtClean="0"/>
              <a:t>L</a:t>
            </a:r>
            <a:r>
              <a:rPr dirty="0" smtClean="0"/>
              <a:t>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939802"/>
              </p:ext>
            </p:extLst>
          </p:nvPr>
        </p:nvGraphicFramePr>
        <p:xfrm>
          <a:off x="1371601" y="1695449"/>
          <a:ext cx="6400800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13932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conclusion for the employee data is the table and the chart , which will make the total work ok the employee data sets .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conclusion for the data analytics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575055"/>
            <a:ext cx="6172200" cy="25558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2000" spc="10" dirty="0" smtClean="0"/>
              <a:t>To </a:t>
            </a:r>
            <a:r>
              <a:rPr lang="en-US" sz="2000" spc="10" dirty="0" err="1" smtClean="0"/>
              <a:t>analyse</a:t>
            </a:r>
            <a:r>
              <a:rPr lang="en-US" sz="2000" spc="10" dirty="0" smtClean="0"/>
              <a:t> and correct the employees work and activities in the company. To </a:t>
            </a:r>
            <a:r>
              <a:rPr lang="en-US" sz="2000" spc="10" dirty="0" err="1" smtClean="0"/>
              <a:t>analyse</a:t>
            </a:r>
            <a:r>
              <a:rPr lang="en-US" sz="2000" spc="10" dirty="0" smtClean="0"/>
              <a:t> these factors we are doing performance </a:t>
            </a:r>
            <a:r>
              <a:rPr lang="en-US" sz="2000" spc="10" dirty="0" err="1" smtClean="0"/>
              <a:t>anlysing</a:t>
            </a:r>
            <a:r>
              <a:rPr lang="en-US" sz="2000" spc="10" dirty="0" smtClean="0"/>
              <a:t> activity with employee dat</a:t>
            </a:r>
            <a:r>
              <a:rPr lang="en-US" sz="2000" spc="10" dirty="0" smtClean="0"/>
              <a:t>a set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2028399"/>
            <a:ext cx="7924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I </a:t>
            </a:r>
            <a:r>
              <a:rPr lang="en-US" sz="20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0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 set of the employees and made the performance level and also made the blank values empty using conditional formatting.</a:t>
            </a:r>
          </a:p>
          <a:p>
            <a:pPr algn="l"/>
            <a:r>
              <a:rPr lang="en-US" sz="20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formula, I derived the performance level of each and every employee</a:t>
            </a:r>
          </a:p>
          <a:p>
            <a:pPr algn="l"/>
            <a:r>
              <a:rPr lang="en-US" sz="20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finding the performance level, derived a table using pivot table and chart using column chart</a:t>
            </a:r>
            <a:endParaRPr lang="en-US" sz="20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109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2000" spc="5" dirty="0" smtClean="0"/>
              <a:t>The </a:t>
            </a:r>
            <a:r>
              <a:rPr lang="en-US" sz="2000" spc="5" dirty="0" smtClean="0"/>
              <a:t>end users are employers, employee, companies, working sectors and etc.,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 smtClean="0"/>
              <a:t>P</a:t>
            </a:r>
            <a:r>
              <a:rPr sz="3600" spc="-30" dirty="0" smtClean="0"/>
              <a:t>R</a:t>
            </a:r>
            <a:r>
              <a:rPr sz="3600" spc="10" dirty="0" smtClean="0"/>
              <a:t>O</a:t>
            </a:r>
            <a:r>
              <a:rPr sz="3600" spc="-15" dirty="0" smtClean="0"/>
              <a:t>P</a:t>
            </a:r>
            <a:r>
              <a:rPr sz="3600" spc="10" dirty="0" smtClean="0"/>
              <a:t>O</a:t>
            </a:r>
            <a:r>
              <a:rPr sz="3600" spc="25" dirty="0" smtClean="0"/>
              <a:t>S</a:t>
            </a:r>
            <a:r>
              <a:rPr sz="3600" spc="-30" dirty="0" smtClean="0"/>
              <a:t>I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</a:t>
            </a:r>
            <a:r>
              <a:rPr lang="en-US" sz="3600" dirty="0" smtClean="0"/>
              <a:t>      </a:t>
            </a:r>
            <a:r>
              <a:rPr lang="en-US" sz="2000" dirty="0" smtClean="0"/>
              <a:t>Filtering – missing values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                             </a:t>
            </a:r>
            <a:r>
              <a:rPr lang="en-US" sz="2000" dirty="0" smtClean="0"/>
              <a:t>Pivot table and chart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                            </a:t>
            </a:r>
            <a:r>
              <a:rPr lang="en-US" sz="2000" dirty="0" smtClean="0"/>
              <a:t>Conditional formatting – blank values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                             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601533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2000" dirty="0" smtClean="0"/>
              <a:t>Employee data set – </a:t>
            </a:r>
            <a:r>
              <a:rPr lang="en-IN" sz="2000" dirty="0" err="1" smtClean="0"/>
              <a:t>kaggle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26 features</a:t>
            </a:r>
            <a:br>
              <a:rPr lang="en-IN" sz="2000" dirty="0" smtClean="0"/>
            </a:br>
            <a:r>
              <a:rPr lang="en-IN" sz="2000" dirty="0" smtClean="0"/>
              <a:t>Feature – 9 features</a:t>
            </a:r>
            <a:br>
              <a:rPr lang="en-IN" sz="2000" dirty="0" smtClean="0"/>
            </a:br>
            <a:r>
              <a:rPr lang="en-IN" sz="2000" dirty="0" smtClean="0"/>
              <a:t>Employee ID</a:t>
            </a:r>
            <a:br>
              <a:rPr lang="en-IN" sz="2000" dirty="0" smtClean="0"/>
            </a:br>
            <a:r>
              <a:rPr lang="en-IN" sz="2000" dirty="0" smtClean="0"/>
              <a:t>Gender</a:t>
            </a:r>
            <a:br>
              <a:rPr lang="en-IN" sz="2000" dirty="0" smtClean="0"/>
            </a:br>
            <a:r>
              <a:rPr lang="en-IN" sz="2000" dirty="0" smtClean="0"/>
              <a:t>Business units</a:t>
            </a:r>
            <a:br>
              <a:rPr lang="en-IN" sz="2000" dirty="0" smtClean="0"/>
            </a:br>
            <a:r>
              <a:rPr lang="en-IN" sz="2000" dirty="0" smtClean="0"/>
              <a:t>Performance </a:t>
            </a:r>
            <a:br>
              <a:rPr lang="en-IN" sz="2000" dirty="0" smtClean="0"/>
            </a:br>
            <a:r>
              <a:rPr lang="en-IN" sz="2000" dirty="0" smtClean="0"/>
              <a:t>First name</a:t>
            </a:r>
            <a:br>
              <a:rPr lang="en-IN" sz="2000" dirty="0" smtClean="0"/>
            </a:br>
            <a:r>
              <a:rPr lang="en-IN" sz="2000" dirty="0" smtClean="0"/>
              <a:t>Last name</a:t>
            </a:r>
            <a:br>
              <a:rPr lang="en-IN" sz="2000" dirty="0" smtClean="0"/>
            </a:br>
            <a:r>
              <a:rPr lang="en-IN" sz="2000" dirty="0" smtClean="0"/>
              <a:t>Employee type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2480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/>
              <a:t/>
            </a:r>
            <a:br>
              <a:rPr lang="en-US" sz="4250" spc="20" dirty="0"/>
            </a:br>
            <a:r>
              <a:rPr lang="en-US" sz="2000" spc="20" dirty="0" smtClean="0"/>
              <a:t>The wow moment was the pivot table and column charts , which was really new to me and it made me to learn about these insert types and formulas.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237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To analyse and correct the employees work and activities in the company. To analyse these factors we are doing performance anlysing activity with employee data set</vt:lpstr>
      <vt:lpstr>PROJECT OVERVIEW</vt:lpstr>
      <vt:lpstr>WHO ARE THE END USERS?   The end users are employers, employee, companies, working sectors and etc.,</vt:lpstr>
      <vt:lpstr>OUR SOLUTION AND ITS VALUE PROPOSITION                       Filtering – missing values                                      Pivot table and chart                                     Conditional formatting – blank values                                     </vt:lpstr>
      <vt:lpstr>Dataset Description  Employee data set – kaggle 26 features Feature – 9 features Employee ID Gender Business units Performance  First name Last name Employee type  </vt:lpstr>
      <vt:lpstr>THE "WOW" IN OUR SOLUTION  The wow moment was the pivot table and column charts , which was really new to me and it made me to learn about these insert types and formulas.</vt:lpstr>
      <vt:lpstr>PowerPoint Presentation</vt:lpstr>
      <vt:lpstr>RESULTS    </vt:lpstr>
      <vt:lpstr>Conclusion   The conclusion for the employee data is the table and the chart , which will make the total work ok the employee data sets .  This is the conclusion for the data analytics excel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22</cp:revision>
  <dcterms:created xsi:type="dcterms:W3CDTF">2024-03-29T15:07:22Z</dcterms:created>
  <dcterms:modified xsi:type="dcterms:W3CDTF">2024-09-10T13:56:39Z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