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22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07172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2534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4488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7225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5857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4731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1883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4754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5231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8284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313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84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4514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25826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8725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22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88589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a:latin typeface="Arial Rounded MT Bold" panose="020F0704030504030204" pitchFamily="34" charset="0"/>
              </a:rPr>
              <a:t>SRINIVASAN E</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1298575" y="2813092"/>
            <a:ext cx="4718050" cy="2805028"/>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6181725" y="2813092"/>
            <a:ext cx="4718050" cy="2805028"/>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Garamond</vt:lpstr>
      <vt:lpstr>Organic</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Jagadish M</dc:creator>
  <cp:lastModifiedBy>Jagadish M</cp:lastModifiedBy>
  <cp:revision>2</cp:revision>
  <dcterms:created xsi:type="dcterms:W3CDTF">2024-04-05T05:03:17Z</dcterms:created>
  <dcterms:modified xsi:type="dcterms:W3CDTF">2024-04-05T05:26:40Z</dcterms:modified>
</cp:coreProperties>
</file>