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59447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EB7A8-71CF-5246-8809-C4F7FCA96CE6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3F988-BDB4-7646-AA2D-8C6FF358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9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3F988-BDB4-7646-AA2D-8C6FF3583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8606-EA0F-2943-9D5C-7B582AEFF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594502"/>
            <a:ext cx="8676222" cy="3200400"/>
          </a:xfrm>
        </p:spPr>
        <p:txBody>
          <a:bodyPr/>
          <a:lstStyle/>
          <a:p>
            <a:r>
              <a:rPr lang="en-US" b="1" dirty="0"/>
              <a:t>Jhipster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E9C56-2DA3-DF4F-9CBF-E6F5C439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746" y="999434"/>
            <a:ext cx="2280754" cy="28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5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5CC9-8997-3E49-9C59-6F5F7444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4" y="253116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2681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507F-C223-1840-8DE6-CC89EE077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31305"/>
            <a:ext cx="8676222" cy="1319365"/>
          </a:xfrm>
        </p:spPr>
        <p:txBody>
          <a:bodyPr>
            <a:normAutofit/>
          </a:bodyPr>
          <a:lstStyle/>
          <a:p>
            <a:r>
              <a:rPr lang="en-US" b="1" dirty="0"/>
              <a:t>What is it about?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BE04-F527-BA44-91E0-2E36EB97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434442"/>
            <a:ext cx="8676222" cy="372489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Modern web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Developer productivity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Production ready software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5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ED7-0BC2-0C4A-8F3A-F41E0D24D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1359968"/>
          </a:xfrm>
        </p:spPr>
        <p:txBody>
          <a:bodyPr/>
          <a:lstStyle/>
          <a:p>
            <a:r>
              <a:rPr lang="en-US" b="1" dirty="0"/>
              <a:t>Client side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D5BE-29AE-8446-B2E5-C1E43AFA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582131"/>
            <a:ext cx="8676222" cy="49188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Npm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Fast and reliable dependency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Used to install and run client-side tools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Yeoman: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Generators available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Geared towards JavaScript front-end applications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Bootstrap: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CSS and java elements for all usages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components 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5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ED7-0BC2-0C4A-8F3A-F41E0D24D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7720"/>
            <a:ext cx="8676222" cy="12904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Client side technologies contd.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D5BE-29AE-8446-B2E5-C1E43AFA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125683"/>
            <a:ext cx="8676222" cy="366551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webpack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Compiles, optimizes front-end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Tools to compile angular/react and typescript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Allows production builds on client-side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Angular/react :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binding, form validation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60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ED7-0BC2-0C4A-8F3A-F41E0D24D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7720"/>
            <a:ext cx="8676222" cy="1290451"/>
          </a:xfrm>
        </p:spPr>
        <p:txBody>
          <a:bodyPr>
            <a:normAutofit/>
          </a:bodyPr>
          <a:lstStyle/>
          <a:p>
            <a:r>
              <a:rPr lang="en-US" b="1" dirty="0"/>
              <a:t>server side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D5BE-29AE-8446-B2E5-C1E43AFA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125683"/>
            <a:ext cx="8676222" cy="414985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Maven/</a:t>
            </a:r>
            <a:r>
              <a:rPr lang="en-US" b="1" dirty="0" err="1"/>
              <a:t>gradle</a:t>
            </a:r>
            <a:r>
              <a:rPr lang="en-US" b="1" dirty="0"/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Pre-defined directories and goals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Integration with major ides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Spring boot :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/>
              <a:t>IoC</a:t>
            </a:r>
            <a:r>
              <a:rPr lang="en-US" b="1" dirty="0"/>
              <a:t> and abstractions to ease application coding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Fast and extremely powerful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Out-of-box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233948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ED7-0BC2-0C4A-8F3A-F41E0D24D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7720"/>
            <a:ext cx="8676222" cy="129045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server side technologies contd.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D5BE-29AE-8446-B2E5-C1E43AFA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125683"/>
            <a:ext cx="8676222" cy="3665517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jpa</a:t>
            </a:r>
            <a:r>
              <a:rPr lang="en-US" b="1" dirty="0"/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Hibernate is used underneath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Generates </a:t>
            </a:r>
            <a:r>
              <a:rPr lang="en-US" dirty="0" err="1"/>
              <a:t>jpa</a:t>
            </a:r>
            <a:r>
              <a:rPr lang="en-US" dirty="0"/>
              <a:t> repositories automatically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Spring security: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Secures URLs and Java code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with both stateful and stateless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7065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ED7-0BC2-0C4A-8F3A-F41E0D24D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7720"/>
            <a:ext cx="8676222" cy="1290451"/>
          </a:xfrm>
        </p:spPr>
        <p:txBody>
          <a:bodyPr>
            <a:normAutofit/>
          </a:bodyPr>
          <a:lstStyle/>
          <a:p>
            <a:r>
              <a:rPr lang="en-US" b="1" dirty="0"/>
              <a:t>Why jhipster?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D5BE-29AE-8446-B2E5-C1E43AFA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879" y="2125683"/>
            <a:ext cx="9763355" cy="40872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Jhipster makes everything easier!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It creates working applications with previously mentioned technologies and more!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webpack works with maven and docker configuration runs everything.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can run the project using : </a:t>
            </a:r>
            <a:r>
              <a:rPr lang="en-US" dirty="0">
                <a:solidFill>
                  <a:srgbClr val="00B0F0"/>
                </a:solidFill>
              </a:rPr>
              <a:t>./</a:t>
            </a:r>
            <a:r>
              <a:rPr lang="en-US" dirty="0" err="1">
                <a:solidFill>
                  <a:srgbClr val="00B0F0"/>
                </a:solidFill>
              </a:rPr>
              <a:t>mvnw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ED7-0BC2-0C4A-8F3A-F41E0D24D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7720"/>
            <a:ext cx="8676222" cy="1290451"/>
          </a:xfrm>
        </p:spPr>
        <p:txBody>
          <a:bodyPr>
            <a:normAutofit/>
          </a:bodyPr>
          <a:lstStyle/>
          <a:p>
            <a:r>
              <a:rPr lang="en-US" b="1" dirty="0"/>
              <a:t>Why jhipster?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D5BE-29AE-8446-B2E5-C1E43AFA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879" y="2125683"/>
            <a:ext cx="10484285" cy="408722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Entity</a:t>
            </a:r>
            <a:r>
              <a:rPr lang="en-US" dirty="0"/>
              <a:t>: sub-generator to generate complete </a:t>
            </a:r>
            <a:r>
              <a:rPr lang="en-US" dirty="0" err="1"/>
              <a:t>jpa</a:t>
            </a:r>
            <a:r>
              <a:rPr lang="en-US" dirty="0"/>
              <a:t> entity, from database to angular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CEE52-5562-6B4D-A16F-D638F326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03" y="2869478"/>
            <a:ext cx="4376622" cy="286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28DE5-4E51-5248-A522-E17EA8CE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22" y="2869478"/>
            <a:ext cx="5142173" cy="28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7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FED7-0BC2-0C4A-8F3A-F41E0D24D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07720"/>
            <a:ext cx="8676222" cy="1290451"/>
          </a:xfrm>
        </p:spPr>
        <p:txBody>
          <a:bodyPr>
            <a:normAutofit/>
          </a:bodyPr>
          <a:lstStyle/>
          <a:p>
            <a:r>
              <a:rPr lang="en-US" b="1" dirty="0"/>
              <a:t>Why jhipster?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0D5BE-29AE-8446-B2E5-C1E43AFA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879" y="2125683"/>
            <a:ext cx="10484285" cy="408722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Import-</a:t>
            </a:r>
            <a:r>
              <a:rPr lang="en-US" b="1" dirty="0" err="1"/>
              <a:t>jdl</a:t>
            </a:r>
            <a:r>
              <a:rPr lang="en-US" dirty="0"/>
              <a:t>: sub-generator to generate a complex entity model using JDL Studio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1F72C-69C0-1E40-8A34-4CAB32369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10"/>
          <a:stretch/>
        </p:blipFill>
        <p:spPr>
          <a:xfrm>
            <a:off x="2208675" y="2664897"/>
            <a:ext cx="7760896" cy="39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78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207</TotalTime>
  <Words>217</Words>
  <Application>Microsoft Macintosh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Mesh</vt:lpstr>
      <vt:lpstr>Jhipster</vt:lpstr>
      <vt:lpstr>What is it about?</vt:lpstr>
      <vt:lpstr>Client side technologies</vt:lpstr>
      <vt:lpstr>Client side technologies contd.</vt:lpstr>
      <vt:lpstr>server side technologies</vt:lpstr>
      <vt:lpstr>server side technologies contd.</vt:lpstr>
      <vt:lpstr>Why jhipster?</vt:lpstr>
      <vt:lpstr>Why jhipster?</vt:lpstr>
      <vt:lpstr>Why jhipster?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Jhipster</dc:title>
  <dc:creator>Microsoft Office User</dc:creator>
  <cp:lastModifiedBy>Microsoft Office User</cp:lastModifiedBy>
  <cp:revision>10</cp:revision>
  <dcterms:created xsi:type="dcterms:W3CDTF">2020-04-12T06:08:59Z</dcterms:created>
  <dcterms:modified xsi:type="dcterms:W3CDTF">2020-04-12T10:26:24Z</dcterms:modified>
</cp:coreProperties>
</file>