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a0ed06f2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a0ed06f2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ff5e5cb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ff5e5cb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b813fb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b813fb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ff5e5cb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ff5e5cb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ff5e5cb6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ff5e5cb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ff5e5c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ff5e5c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a0ed06f2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a0ed06f2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a0ed06f2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a0ed06f2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ff5e5cb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ff5e5c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a0ed06f2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a0ed06f2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a1a349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a1a349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ff5e5cb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ff5e5cb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a0ed06f2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a0ed06f2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686525" y="747525"/>
            <a:ext cx="75057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 u="sng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Project</a:t>
            </a:r>
            <a:endParaRPr b="1" sz="3200" u="sng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00" u="sng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u="sng">
                <a:solidFill>
                  <a:srgbClr val="0000FF"/>
                </a:solidFill>
              </a:rPr>
              <a:t>Team Name - Gryffindor</a:t>
            </a:r>
            <a:endParaRPr sz="2800" u="sng">
              <a:solidFill>
                <a:srgbClr val="0000FF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2571750"/>
            <a:ext cx="7505700" cy="18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000000"/>
                </a:solidFill>
              </a:rPr>
              <a:t>Team Members -</a:t>
            </a:r>
            <a:endParaRPr b="1" sz="19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Aakanksha Rani (MT2022001)</a:t>
            </a:r>
            <a:endParaRPr b="1"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Akanksha Shukla (MT2022008)</a:t>
            </a:r>
            <a:endParaRPr b="1" sz="1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223625"/>
            <a:ext cx="8734026" cy="4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ctrTitle"/>
          </p:nvPr>
        </p:nvSpPr>
        <p:spPr>
          <a:xfrm>
            <a:off x="1602675" y="418950"/>
            <a:ext cx="6089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 of Words and TF-IDF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>
            <p:ph idx="1" type="subTitle"/>
          </p:nvPr>
        </p:nvSpPr>
        <p:spPr>
          <a:xfrm>
            <a:off x="1473575" y="1673769"/>
            <a:ext cx="5361300" cy="24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Words  →  Numbers or vectors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Bag of Words -</a:t>
            </a:r>
            <a:r>
              <a:rPr b="1" lang="en" sz="2200">
                <a:solidFill>
                  <a:srgbClr val="66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700">
                <a:solidFill>
                  <a:srgbClr val="66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Converting words to numbers with no semantic information.</a:t>
            </a:r>
            <a:endParaRPr sz="1700">
              <a:solidFill>
                <a:srgbClr val="66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TF-IDF - </a:t>
            </a:r>
            <a:r>
              <a:rPr lang="en" sz="1700">
                <a:solidFill>
                  <a:srgbClr val="66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Converting the words to numbers or vectors with some weighted information.</a:t>
            </a:r>
            <a:endParaRPr sz="1700">
              <a:solidFill>
                <a:srgbClr val="66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ctrTitle"/>
          </p:nvPr>
        </p:nvSpPr>
        <p:spPr>
          <a:xfrm>
            <a:off x="1858699" y="344400"/>
            <a:ext cx="6229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rgbClr val="000000"/>
                </a:solidFill>
              </a:rPr>
              <a:t>Little more about what we have done till now</a:t>
            </a:r>
            <a:endParaRPr sz="3100" u="sng">
              <a:solidFill>
                <a:srgbClr val="000000"/>
              </a:solidFill>
            </a:endParaRPr>
          </a:p>
        </p:txBody>
      </p:sp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1316925" y="1503300"/>
            <a:ext cx="6535200" cy="28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We have separately preprocessed both training and test data set.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Then pickled the preprocessed data and save them into files.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Now merging the preprocessed data set instead of raw dataset 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Georgia"/>
              <a:buAutoNum type="arabicPeriod"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TF-IDF is used for vectorizations of words.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     Words →                     → Vectors</a:t>
            </a:r>
            <a:endParaRPr sz="19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3180525" y="3615350"/>
            <a:ext cx="956700" cy="4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ctrTitle"/>
          </p:nvPr>
        </p:nvSpPr>
        <p:spPr>
          <a:xfrm>
            <a:off x="1858703" y="3071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Continue…….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206" name="Google Shape;206;p25"/>
          <p:cNvSpPr txBox="1"/>
          <p:nvPr>
            <p:ph idx="1" type="subTitle"/>
          </p:nvPr>
        </p:nvSpPr>
        <p:spPr>
          <a:xfrm>
            <a:off x="1329475" y="1460225"/>
            <a:ext cx="6669000" cy="24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5. We have limited our features upto 4000 unique words (feature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columns).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6. Again 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splitting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of merged preprocessed dataset as training and 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Testing dataset.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" sz="17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Train Data - 1000000 x 4000</a:t>
            </a:r>
            <a:endParaRPr sz="17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       Test Data - 306122 x 4000</a:t>
            </a:r>
            <a:endParaRPr sz="17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7. 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Training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Models :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r>
              <a:rPr lang="en" sz="17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a-Logistic Regression - Accuracy achieved 30.37</a:t>
            </a:r>
            <a:endParaRPr sz="17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      b-Naive Bayes - Accuracy achieved 47.4</a:t>
            </a:r>
            <a:endParaRPr sz="17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5" y="108225"/>
            <a:ext cx="8957550" cy="49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817300" y="678625"/>
            <a:ext cx="7333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000000"/>
                </a:solidFill>
              </a:rPr>
              <a:t>Problem</a:t>
            </a:r>
            <a:r>
              <a:rPr b="1" lang="en" sz="2600" u="sng">
                <a:solidFill>
                  <a:srgbClr val="000000"/>
                </a:solidFill>
              </a:rPr>
              <a:t> No.-01</a:t>
            </a:r>
            <a:endParaRPr b="1" sz="26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000000"/>
                </a:solidFill>
              </a:rPr>
              <a:t>YAHOO-TROLL-QUESTION-DETECTION</a:t>
            </a:r>
            <a:endParaRPr b="1" sz="2600" u="sng">
              <a:solidFill>
                <a:srgbClr val="000000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817300" y="1874300"/>
            <a:ext cx="75408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85200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Problem Statement -</a:t>
            </a:r>
            <a:r>
              <a:rPr lang="en" sz="5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56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a last-ditch attempt to give Yahoo Answers some legitimacy in the era of Quora and Reddit, Yahoo's CEO Merissa Meyer has tasked you with creating a machine learning model to detect spam and troll questions so that they can be removed. To this end, you are given a hand-labeled dataset consisting of questions with unique IDs and whether they are troll questions or not.</a:t>
            </a:r>
            <a:endParaRPr sz="56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915375" y="373500"/>
            <a:ext cx="7486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rgbClr val="000000"/>
                </a:solidFill>
              </a:rPr>
              <a:t>Natural Language Processing</a:t>
            </a:r>
            <a:endParaRPr sz="3400" u="sng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08900" y="1373075"/>
            <a:ext cx="7726200" cy="28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NLP is the technology used to help machines to understand and learn text and language . It is done to teach machines to understand and make sense of human language. </a:t>
            </a:r>
            <a:r>
              <a:rPr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a discipline that focuses on the interaction between data science and human language, and is scaling to lots of industries.</a:t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Use Cases of NLP : </a:t>
            </a:r>
            <a:endParaRPr sz="1500" u="sng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1-Sentiment Analysis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2-Spam Classification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3-Troll Question Detection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4-Text Classification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5-Speech Recognition</a:t>
            </a:r>
            <a:endParaRPr sz="15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801675" y="0"/>
            <a:ext cx="7774500" cy="30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NLP has two aspects-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1-Natural Language Understanding or Natural Language Interpretation (human to machine)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2-Natural Language Generation (machine to human)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801675" y="2454200"/>
            <a:ext cx="7774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*Natural Language Processing tasks are primarily achieved by syntactic analysis (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syntax</a:t>
            </a:r>
            <a:r>
              <a:rPr i="1"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refers the grammatical structure of the text</a:t>
            </a: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and semantic analysis (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semantics</a:t>
            </a:r>
            <a:r>
              <a:rPr i="1"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refers to the meaning of the sentence</a:t>
            </a: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).</a:t>
            </a:r>
            <a:endParaRPr sz="17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915350" y="536950"/>
            <a:ext cx="7069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But Why we Need NLP?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1153600" y="1702050"/>
            <a:ext cx="70692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lang="en" sz="18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Our goal is to create a machine learning model to screen questions and classify them as troll and non troll .</a:t>
            </a:r>
            <a:endParaRPr sz="18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NLP helps us with this by analysing the text. </a:t>
            </a:r>
            <a:endParaRPr sz="18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NLP analyzes text and understands the sentiments behind it.</a:t>
            </a:r>
            <a:endParaRPr sz="18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025" y="703500"/>
            <a:ext cx="1677226" cy="11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ctrTitle"/>
          </p:nvPr>
        </p:nvSpPr>
        <p:spPr>
          <a:xfrm>
            <a:off x="577525" y="401550"/>
            <a:ext cx="7617300" cy="21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 Python we have several libraries for NLP:</a:t>
            </a:r>
            <a:endParaRPr sz="2800" u="sng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969850" y="1885200"/>
            <a:ext cx="74319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Georgia"/>
              <a:buChar char="●"/>
            </a:pPr>
            <a:r>
              <a:rPr i="1"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Scikit-learn, Keras, TensorFlow</a:t>
            </a:r>
            <a:r>
              <a:rPr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has some text processing capabilities</a:t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Georgia"/>
              <a:buChar char="●"/>
            </a:pPr>
            <a:r>
              <a:rPr i="1"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NLTK</a:t>
            </a:r>
            <a:r>
              <a:rPr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Natural language toolkit(Highly used Python library for Text Processing)</a:t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Georgia"/>
              <a:buChar char="●"/>
            </a:pPr>
            <a:r>
              <a:rPr i="1"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SpaCy</a:t>
            </a:r>
            <a:r>
              <a:rPr lang="en" sz="15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is an industrial strength NLP package with many practical tools in a   nice API.</a:t>
            </a:r>
            <a:endParaRPr sz="15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ctrTitle"/>
          </p:nvPr>
        </p:nvSpPr>
        <p:spPr>
          <a:xfrm>
            <a:off x="1684350" y="711325"/>
            <a:ext cx="5791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92929"/>
                </a:solidFill>
              </a:rPr>
              <a:t>Preprocessing Of Data Set</a:t>
            </a:r>
            <a:endParaRPr u="sng">
              <a:solidFill>
                <a:srgbClr val="29292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1858700" y="1547371"/>
            <a:ext cx="5361300" cy="23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1.Data Cleaning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2.Exploratory Data Analysis(EDA)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3.Data Preprocessing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Regularization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Lower Case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Tokenization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Removing Stopwords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Stemming</a:t>
            </a:r>
            <a:endParaRPr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ctrTitle"/>
          </p:nvPr>
        </p:nvSpPr>
        <p:spPr>
          <a:xfrm>
            <a:off x="1891353" y="3444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000000"/>
                </a:solidFill>
                <a:highlight>
                  <a:srgbClr val="FFFFFF"/>
                </a:highlight>
              </a:rPr>
              <a:t>EDA</a:t>
            </a:r>
            <a:endParaRPr sz="6300" u="sng"/>
          </a:p>
        </p:txBody>
      </p:sp>
      <p:sp>
        <p:nvSpPr>
          <p:cNvPr id="172" name="Google Shape;172;p20"/>
          <p:cNvSpPr txBox="1"/>
          <p:nvPr>
            <p:ph idx="1" type="subTitle"/>
          </p:nvPr>
        </p:nvSpPr>
        <p:spPr>
          <a:xfrm>
            <a:off x="4099900" y="1615075"/>
            <a:ext cx="45843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In our training dataset we have </a:t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rows: </a:t>
            </a:r>
            <a:r>
              <a:rPr lang="en" sz="1800">
                <a:solidFill>
                  <a:srgbClr val="2012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1000000</a:t>
            </a:r>
            <a:endParaRPr sz="1800">
              <a:solidFill>
                <a:srgbClr val="2012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Columns :</a:t>
            </a:r>
            <a:r>
              <a:rPr lang="en" sz="1800">
                <a:solidFill>
                  <a:srgbClr val="20124D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1800">
              <a:solidFill>
                <a:srgbClr val="2012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non troll questions : </a:t>
            </a:r>
            <a:r>
              <a:rPr lang="en" sz="1800">
                <a:solidFill>
                  <a:srgbClr val="2012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938130</a:t>
            </a:r>
            <a:endParaRPr sz="1800">
              <a:solidFill>
                <a:srgbClr val="2012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Number of troll questions :</a:t>
            </a:r>
            <a:r>
              <a:rPr lang="en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solidFill>
                  <a:srgbClr val="2012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61870</a:t>
            </a:r>
            <a:endParaRPr sz="1800">
              <a:solidFill>
                <a:srgbClr val="2012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4E1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0" y="1411738"/>
            <a:ext cx="36004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ctrTitle"/>
          </p:nvPr>
        </p:nvSpPr>
        <p:spPr>
          <a:xfrm>
            <a:off x="1078900" y="188250"/>
            <a:ext cx="6974100" cy="9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Preprocessing of Text</a:t>
            </a:r>
            <a:endParaRPr sz="3300" u="sng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>
            <p:ph idx="1" type="subTitle"/>
          </p:nvPr>
        </p:nvSpPr>
        <p:spPr>
          <a:xfrm>
            <a:off x="1019550" y="937175"/>
            <a:ext cx="7104900" cy="23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Georgia"/>
                <a:ea typeface="Georgia"/>
                <a:cs typeface="Georgia"/>
                <a:sym typeface="Georgia"/>
              </a:rPr>
              <a:t>Ex- </a:t>
            </a:r>
            <a:r>
              <a:rPr b="1" i="1" lang="en" sz="1700">
                <a:latin typeface="Georgia"/>
                <a:ea typeface="Georgia"/>
                <a:cs typeface="Georgia"/>
                <a:sym typeface="Georgia"/>
              </a:rPr>
              <a:t>“How I add any account with payment bank?”</a:t>
            </a:r>
            <a:endParaRPr b="1" i="1"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0" y="1285875"/>
            <a:ext cx="8761375" cy="38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