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F44CAC-9955-4A51-A573-6FC0F7B6C13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2B29885-CAAA-4A58-A808-701009B512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NAME  : VADDEPALLY SRIVATHSAVA</a:t>
            </a:r>
          </a:p>
          <a:p>
            <a:pPr lvl="1" algn="l"/>
            <a:r>
              <a:rPr lang="en-IN" dirty="0" smtClean="0"/>
              <a:t>                                DATE    : 20-04-2023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INTERNSHIP EXPERIENCE IN CANTELLATE PVT LTD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	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OVERVIEW OF THE COMPANY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RESPONSIBILITIES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SKILLS AND KNOWLEDGE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CONCLUSION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NAME OF COMPANY : CANTELLAT  PVT LTD.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INDUSTRY : SOFTWARE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MISSION STATEMENT :  To provide innovative Technology solutions and Intelligent Digital Transformation for Enterprises.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COMPANY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with the QA team to develop and execute automated test cases using Selenium and Python.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Collaborated with developers to identify and resolve defects in the Application.</a:t>
            </a:r>
          </a:p>
          <a:p>
            <a:endParaRPr lang="en-US" dirty="0" smtClean="0"/>
          </a:p>
          <a:p>
            <a:r>
              <a:rPr lang="en-US" dirty="0" smtClean="0"/>
              <a:t>Participated in stand-up meetings and provided updates on testing progress and any issues encountered.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2192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RESPONSIBILITIES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understanding of Web </a:t>
            </a:r>
            <a:r>
              <a:rPr lang="en-US" dirty="0" smtClean="0"/>
              <a:t>Application</a:t>
            </a:r>
            <a:r>
              <a:rPr lang="en-US" dirty="0" smtClean="0"/>
              <a:t> </a:t>
            </a:r>
            <a:r>
              <a:rPr lang="en-US" dirty="0" smtClean="0"/>
              <a:t>testing methodologies and concepts, </a:t>
            </a:r>
            <a:r>
              <a:rPr lang="en-US" dirty="0" smtClean="0"/>
              <a:t>including </a:t>
            </a:r>
            <a:r>
              <a:rPr lang="en-US" dirty="0" smtClean="0"/>
              <a:t>test case development.</a:t>
            </a:r>
          </a:p>
          <a:p>
            <a:r>
              <a:rPr lang="en-US" dirty="0" smtClean="0"/>
              <a:t>Proficient in automation testing tools such as Selenium.</a:t>
            </a:r>
          </a:p>
          <a:p>
            <a:r>
              <a:rPr lang="en-US" dirty="0" smtClean="0"/>
              <a:t>Familiarity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Strong communication and interpersonal skills.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SKILLS AND KNOWLEDGE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new automation testing tools and technologies can be challenging, but I was able to overcome this challenge by taking online courses and participating in hands-on training provided by my team.</a:t>
            </a:r>
          </a:p>
          <a:p>
            <a:r>
              <a:rPr lang="en-US" dirty="0" smtClean="0"/>
              <a:t>Communicating with Developers teams can be challenging due to differing priorities and technical knowledge. I developed strong communication and interpersonal skills to effectively collaborate with these teams and ensure we were aligned on project goals and requirements.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During, My </a:t>
            </a:r>
            <a:r>
              <a:rPr lang="en-US" dirty="0" smtClean="0"/>
              <a:t>internship experience in automation testing provided me with valuable skills and knowledge that I believe will make me a valuable asset to any organization. Through working on various projects and collaborating with Developing </a:t>
            </a:r>
            <a:r>
              <a:rPr lang="en-US" dirty="0" smtClean="0"/>
              <a:t>teams.</a:t>
            </a:r>
          </a:p>
          <a:p>
            <a:r>
              <a:rPr lang="en-US" dirty="0" smtClean="0"/>
              <a:t>I had a great experience working under this </a:t>
            </a:r>
            <a:r>
              <a:rPr lang="en-US" dirty="0" smtClean="0"/>
              <a:t>organization </a:t>
            </a:r>
            <a:r>
              <a:rPr lang="en-US" dirty="0" smtClean="0"/>
              <a:t>I learned many things like working as a team and </a:t>
            </a:r>
            <a:r>
              <a:rPr lang="en-US" dirty="0" smtClean="0"/>
              <a:t>putting </a:t>
            </a:r>
            <a:r>
              <a:rPr lang="en-US" dirty="0" smtClean="0"/>
              <a:t>all my efforts to reach </a:t>
            </a:r>
            <a:r>
              <a:rPr lang="en-US" dirty="0" smtClean="0"/>
              <a:t>requirements.</a:t>
            </a:r>
          </a:p>
          <a:p>
            <a:r>
              <a:rPr lang="en-US" dirty="0" smtClean="0"/>
              <a:t>I believe my internship experience has prepared me well for My career.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132856"/>
            <a:ext cx="4495948" cy="3152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376</TotalTime>
  <Words>276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INTERNSHIP EXPERIENCE IN CANTELLATE PVT LTD</vt:lpstr>
      <vt:lpstr>TABLE OF CONTENTS</vt:lpstr>
      <vt:lpstr>OVERVIEW OF THE COMPANY</vt:lpstr>
      <vt:lpstr>RESPONSIBILITIES </vt:lpstr>
      <vt:lpstr>SKILLS AND KNOWLEDGE </vt:lpstr>
      <vt:lpstr>CHALLENGES </vt:lpstr>
      <vt:lpstr>CONCLUSION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Vathsav</dc:creator>
  <cp:lastModifiedBy>Vathsav</cp:lastModifiedBy>
  <cp:revision>24</cp:revision>
  <dcterms:created xsi:type="dcterms:W3CDTF">2023-04-19T17:02:09Z</dcterms:created>
  <dcterms:modified xsi:type="dcterms:W3CDTF">2023-04-20T09:21:04Z</dcterms:modified>
</cp:coreProperties>
</file>