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BC64-7E42-48A8-A4B2-94791EB16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975D5-50C9-4B67-8F1D-299781197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BC155-7D3E-486E-BF16-2090AEB3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943-C132-4E1F-8C54-9424568D3F8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E6CD2-0DCC-400C-8253-10E373FD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95B20-EF95-44D6-A063-5AE65D64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52DA-9FEF-4F38-B751-2160F4025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86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7BCB-A693-439E-AEEE-3DF54FCD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4E02D-F969-469E-91DB-AD9AB9DC8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83546-F231-420A-8897-F9BC4050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943-C132-4E1F-8C54-9424568D3F8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C30BD-E420-4ACC-BF8E-317CAE24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9FF6F-AFBC-491E-BBA5-BD450B67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52DA-9FEF-4F38-B751-2160F4025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94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ED8E8-CCA7-46D9-8F05-E7950C85B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187DF-4CB0-4E51-A35F-6A3E215C5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39FE7-5754-4764-9245-E5E41498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943-C132-4E1F-8C54-9424568D3F8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341B0-28DF-42E5-B372-399C5B2E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5EAA2-AD23-42B5-ABC5-411F9714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52DA-9FEF-4F38-B751-2160F4025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1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AA1A-6E0A-4B18-A5ED-8F0F9E00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91DF-2EFC-4EEB-BCBA-02311A94A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5C40-E433-4089-ABA7-A79B05FC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943-C132-4E1F-8C54-9424568D3F8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CCEE3-C567-42E2-BF0A-21389DCC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C2E0-55C1-4D73-8AFD-90AD9568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52DA-9FEF-4F38-B751-2160F4025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76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F92E-5318-48EC-95C1-26AEEE91A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59A1C-C726-4986-82AA-9A7DB4593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36402-AB0A-4AF1-A2AE-8AAE9632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943-C132-4E1F-8C54-9424568D3F8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D4361-7768-4D0A-951D-D570D2DB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89942-A8BD-4584-88E9-E77CB310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52DA-9FEF-4F38-B751-2160F4025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5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0DF8-3CBB-482A-8295-BF5FA6B0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F060E-8F65-40FC-8868-9593FC99E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B530E-23E9-4329-8848-EF3260CF5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6CA65-11FF-4F82-9B70-F9E25F6C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943-C132-4E1F-8C54-9424568D3F8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A2B5A-E9CB-444D-AA9E-3B46644E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DB6FD-B345-450D-8850-210A3D21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52DA-9FEF-4F38-B751-2160F4025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15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4031-5995-4F35-968A-D71A01AA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53AA0-46DE-4ADD-88E0-79EC6C50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522AF-31A1-4074-838B-D4D44F6EA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AC574-DED5-4F8F-9916-5764DDC4B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27063-8BE8-4CC9-99D3-DFA13B1F4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CCE35-37FA-406A-8DB8-CC797A64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943-C132-4E1F-8C54-9424568D3F8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A1146-B22D-4344-9C38-49625295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7DF81-B0CD-47DD-9AA4-B83021EB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52DA-9FEF-4F38-B751-2160F4025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85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4555-C2A8-4878-9A21-2CFD988C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14E03-7EDB-4588-96F0-10D443A6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943-C132-4E1F-8C54-9424568D3F8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E3107-BE02-4141-B93D-35731E84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91641-A6D6-4034-AB89-E4A0EA22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52DA-9FEF-4F38-B751-2160F4025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11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3DAED-32BF-4826-A531-EE8EFD8F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943-C132-4E1F-8C54-9424568D3F8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1B792-61BE-48E8-87AF-CA7AA25C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722A-6F58-438E-A827-4ACCFB58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52DA-9FEF-4F38-B751-2160F4025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90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21DF-CB01-4EA7-ADE9-53C84680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8A45-E989-4F71-8345-E5B24CB71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FB6D4-4809-4963-88C5-B0889831D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5E60D-C5D9-404F-9891-AE45489E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943-C132-4E1F-8C54-9424568D3F8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2FCB9-03F2-4F34-A1F6-4563B5DE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94534-8505-4A27-A545-48B1CA67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52DA-9FEF-4F38-B751-2160F4025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5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BF10-7C32-4BB1-802A-5621FB2F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964A3-7CA9-45A1-8AD7-EA8541163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50500-E580-48E3-BA9D-666E9DE06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5EDDB-0DC8-4C14-AA8E-AA3B2675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943-C132-4E1F-8C54-9424568D3F8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1DF91-411F-4B48-A48D-F343E9D2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A2C28-A074-45B8-8AA9-5A99EAFD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52DA-9FEF-4F38-B751-2160F4025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61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476F6-6537-4686-B96E-CEAD7ACB9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D60CC-837C-4D5B-B634-56B0B576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7D206-F813-4DCD-9280-23B4FCF1F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9943-C132-4E1F-8C54-9424568D3F8A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F70A9-0396-4A31-9BCB-FEA7D794C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AC36-D0C2-463D-95DE-72656E202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452DA-9FEF-4F38-B751-2160F4025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05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l-random-intialization-trap-in-k-mea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8F4A-6275-4C23-82EC-769DA39BD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Customer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80A7D-B0B7-4B91-A843-0D30D3C4B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356699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E486-CE35-4C86-9FC0-756B9469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A96BC-8950-4E14-8732-2854BD2D1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K-means allows to divide our scatter plot into categories</a:t>
            </a:r>
          </a:p>
          <a:p>
            <a:r>
              <a:rPr lang="en-IN" dirty="0"/>
              <a:t>Random k points are selected by calculating WCSS and determining the centroid by multiple iterations</a:t>
            </a:r>
          </a:p>
          <a:p>
            <a:r>
              <a:rPr lang="en-IN" dirty="0"/>
              <a:t>New data points are assigned based on their distance from the centroid.</a:t>
            </a:r>
          </a:p>
        </p:txBody>
      </p:sp>
    </p:spTree>
    <p:extLst>
      <p:ext uri="{BB962C8B-B14F-4D97-AF65-F5344CB8AC3E}">
        <p14:creationId xmlns:p14="http://schemas.microsoft.com/office/powerpoint/2010/main" val="252863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DACE-F265-4C2E-BB26-F671380D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initialization 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A5A26-C289-4630-A277-1CF281CA4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the centroids that are initially chosen vary for obvious clusters, resulting in different results for the same groups.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0FD7F-03D9-40A1-AE4D-72539A8A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8" y="3533775"/>
            <a:ext cx="4242979" cy="3099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675A40-0C7D-4870-8BD0-4DE1030D8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3310241"/>
            <a:ext cx="4362450" cy="326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7C25-13BF-4EFA-9057-A015CE7F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WCSS(Within cluster sum of squares)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D3077B-62C6-4F9B-AC2D-FDE751EE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main intuition is to get the minimum sum of squares, and then determine the right number of clusters using the elbow method.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0E96EB-5F1A-461E-B460-B6A031759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24" y="3886200"/>
            <a:ext cx="5398333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319BEC-1A1F-4A75-8707-D793EFE3E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91" y="790501"/>
            <a:ext cx="7286625" cy="3991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B1FF84-78FF-4E44-A64C-1552F8FD4065}"/>
              </a:ext>
            </a:extLst>
          </p:cNvPr>
          <p:cNvSpPr txBox="1"/>
          <p:nvPr/>
        </p:nvSpPr>
        <p:spPr>
          <a:xfrm>
            <a:off x="2266950" y="4943475"/>
            <a:ext cx="728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 a steady decrease in the value of WCSS after k=5, this point is the ideal number of clusters for the given situation.</a:t>
            </a:r>
          </a:p>
        </p:txBody>
      </p:sp>
    </p:spTree>
    <p:extLst>
      <p:ext uri="{BB962C8B-B14F-4D97-AF65-F5344CB8AC3E}">
        <p14:creationId xmlns:p14="http://schemas.microsoft.com/office/powerpoint/2010/main" val="264732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0BD8-BB35-46F0-8B5D-DB4F4CD4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of clusters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51493C-B236-4566-8BD2-32F6184EA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42" y="1848574"/>
            <a:ext cx="4197566" cy="27242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7B106-9ECC-4A61-B98D-A1129843CB1F}"/>
              </a:ext>
            </a:extLst>
          </p:cNvPr>
          <p:cNvSpPr txBox="1"/>
          <p:nvPr/>
        </p:nvSpPr>
        <p:spPr>
          <a:xfrm>
            <a:off x="6877050" y="2409825"/>
            <a:ext cx="4781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customers with high incomes and lower spending scores need to be targeted with more offers and advertisements.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49413-86C8-4C28-9059-C49328EC11AC}"/>
              </a:ext>
            </a:extLst>
          </p:cNvPr>
          <p:cNvSpPr txBox="1"/>
          <p:nvPr/>
        </p:nvSpPr>
        <p:spPr>
          <a:xfrm>
            <a:off x="6486525" y="4238625"/>
            <a:ext cx="5010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an ethical standpoint, customers with low incomes but high spending scores need to be informed accordingly of their activity.</a:t>
            </a:r>
          </a:p>
        </p:txBody>
      </p:sp>
    </p:spTree>
    <p:extLst>
      <p:ext uri="{BB962C8B-B14F-4D97-AF65-F5344CB8AC3E}">
        <p14:creationId xmlns:p14="http://schemas.microsoft.com/office/powerpoint/2010/main" val="62142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75CD-26AD-4C1B-B023-2A5BA9C8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1C75-6C40-48C5-A07D-8F9B1ADF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https://analyticsindiamag.com/beginners-guide-to-k-means-clustering/</a:t>
            </a:r>
          </a:p>
          <a:p>
            <a:r>
              <a:rPr lang="en-IN" dirty="0">
                <a:hlinkClick r:id="rId2"/>
              </a:rPr>
              <a:t>https://www.geeksforgeeks.org/ml-random-intialization-trap-in-k-means/</a:t>
            </a:r>
            <a:endParaRPr lang="en-IN" dirty="0"/>
          </a:p>
          <a:p>
            <a:r>
              <a:rPr lang="en-IN" dirty="0"/>
              <a:t>Udemy: Machine Learning A-Z </a:t>
            </a:r>
            <a:r>
              <a:rPr lang="en-IN"/>
              <a:t>on python and R</a:t>
            </a:r>
          </a:p>
        </p:txBody>
      </p:sp>
    </p:spTree>
    <p:extLst>
      <p:ext uri="{BB962C8B-B14F-4D97-AF65-F5344CB8AC3E}">
        <p14:creationId xmlns:p14="http://schemas.microsoft.com/office/powerpoint/2010/main" val="391181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Customer Segmentation</vt:lpstr>
      <vt:lpstr>K-Means Algorithm</vt:lpstr>
      <vt:lpstr>Random initialization trap</vt:lpstr>
      <vt:lpstr>WCSS(Within cluster sum of squares)</vt:lpstr>
      <vt:lpstr>PowerPoint Presentation</vt:lpstr>
      <vt:lpstr>Analysis of clusters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</dc:title>
  <dc:creator>srivathsav mitnala</dc:creator>
  <cp:lastModifiedBy>srivathsav mitnala</cp:lastModifiedBy>
  <cp:revision>2</cp:revision>
  <dcterms:created xsi:type="dcterms:W3CDTF">2021-07-05T19:55:07Z</dcterms:created>
  <dcterms:modified xsi:type="dcterms:W3CDTF">2021-07-05T20:08:27Z</dcterms:modified>
</cp:coreProperties>
</file>