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2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4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0BEE-ACF1-44E7-B0BD-C76D723E67B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A93F-E059-4300-AF36-B0675948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63455/primary-energy-consumption-of-selected-countries/#professional" TargetMode="External"/><Relationship Id="rId2" Type="http://schemas.openxmlformats.org/officeDocument/2006/relationships/hyperlink" Target="https://www.kaggle.com/code/yomnanasseryounis/energy-consumption-data-visualization-tutorial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ener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DE7-2868-4284-9A6A-3C5FE242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4" y="199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CIVE7100</a:t>
            </a:r>
            <a:br>
              <a:rPr lang="en-IN" b="1" dirty="0"/>
            </a:br>
            <a:r>
              <a:rPr lang="en-IN" b="1" dirty="0"/>
              <a:t>Global Energy consumption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F2E9A-FAB4-4CEE-9433-DB7A44DB7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549" y="5088732"/>
            <a:ext cx="5876925" cy="481805"/>
          </a:xfrm>
        </p:spPr>
        <p:txBody>
          <a:bodyPr/>
          <a:lstStyle/>
          <a:p>
            <a:r>
              <a:rPr lang="en-IN" b="1" dirty="0"/>
              <a:t>By Srivathsav Mitnala</a:t>
            </a:r>
          </a:p>
        </p:txBody>
      </p:sp>
    </p:spTree>
    <p:extLst>
      <p:ext uri="{BB962C8B-B14F-4D97-AF65-F5344CB8AC3E}">
        <p14:creationId xmlns:p14="http://schemas.microsoft.com/office/powerpoint/2010/main" val="424513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383B-C65A-4244-A995-B3B805CA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917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46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6C4-371C-4BAA-BD7E-16A01B0B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99EE-9F21-43A2-ABE8-3C61B4DD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Fossil fuel resources are depleting and there has been an increased consumption of these resources in the last several years</a:t>
            </a:r>
          </a:p>
          <a:p>
            <a:r>
              <a:rPr lang="en-IN" dirty="0"/>
              <a:t>To counter this, there has been a lot of research being conducted to find alternative resources in order to conserve fossil fuels</a:t>
            </a:r>
          </a:p>
          <a:p>
            <a:r>
              <a:rPr lang="en-IN" dirty="0"/>
              <a:t>In this analysis, I intend to see the variation of consumption of these different resources in the US and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215496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8B90-0BEA-422D-8E7D-ABBB6C7A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Analysis of fossil fuels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6B2-A8C3-427F-AF65-C4CF4CEAF7A2}"/>
              </a:ext>
            </a:extLst>
          </p:cNvPr>
          <p:cNvSpPr txBox="1"/>
          <p:nvPr/>
        </p:nvSpPr>
        <p:spPr>
          <a:xfrm>
            <a:off x="6662451" y="1981200"/>
            <a:ext cx="491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Coal was the most prominently used fossil fuel in the early 1800s.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3C69C-768A-422E-83E3-7A241B82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" y="1824037"/>
            <a:ext cx="6544551" cy="3948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2A23B9-2DCD-4272-BD51-FADFB799BBB7}"/>
              </a:ext>
            </a:extLst>
          </p:cNvPr>
          <p:cNvSpPr txBox="1"/>
          <p:nvPr/>
        </p:nvSpPr>
        <p:spPr>
          <a:xfrm>
            <a:off x="6662451" y="3009900"/>
            <a:ext cx="491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Oil has now taken over as the resource with the most usage as far as the consumption is concerned.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C1E64-9B4A-4EFF-8C00-DAA5687EDEBA}"/>
              </a:ext>
            </a:extLst>
          </p:cNvPr>
          <p:cNvSpPr txBox="1"/>
          <p:nvPr/>
        </p:nvSpPr>
        <p:spPr>
          <a:xfrm>
            <a:off x="6662451" y="4315599"/>
            <a:ext cx="491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has been a steady increase in the usage of gas as a resource whereas, the other resources have seen sudden changes at different points in time.</a:t>
            </a:r>
          </a:p>
        </p:txBody>
      </p:sp>
    </p:spTree>
    <p:extLst>
      <p:ext uri="{BB962C8B-B14F-4D97-AF65-F5344CB8AC3E}">
        <p14:creationId xmlns:p14="http://schemas.microsoft.com/office/powerpoint/2010/main" val="142981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AE23C9-D497-43E3-8843-BC17D7275B18}"/>
              </a:ext>
            </a:extLst>
          </p:cNvPr>
          <p:cNvSpPr txBox="1"/>
          <p:nvPr/>
        </p:nvSpPr>
        <p:spPr>
          <a:xfrm>
            <a:off x="7553324" y="895350"/>
            <a:ext cx="391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this analysis, I am using the data between 1965 to 2019.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8B4D7-EE68-4A77-84F5-B391651D41D7}"/>
              </a:ext>
            </a:extLst>
          </p:cNvPr>
          <p:cNvSpPr txBox="1"/>
          <p:nvPr/>
        </p:nvSpPr>
        <p:spPr>
          <a:xfrm>
            <a:off x="7553323" y="2009001"/>
            <a:ext cx="400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it can be seen from the plot, there has been general overall increase in energy consumption across the years.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69D5A-C42B-4997-8B93-866FDF19A175}"/>
              </a:ext>
            </a:extLst>
          </p:cNvPr>
          <p:cNvSpPr txBox="1"/>
          <p:nvPr/>
        </p:nvSpPr>
        <p:spPr>
          <a:xfrm>
            <a:off x="7553323" y="3429000"/>
            <a:ext cx="391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a slight increase in consumption in 1980’s which could be due to the fact that many innovations in the technological domain take place before and during this period.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D0782-15B2-4926-AAB4-4B6D184916EC}"/>
              </a:ext>
            </a:extLst>
          </p:cNvPr>
          <p:cNvSpPr txBox="1"/>
          <p:nvPr/>
        </p:nvSpPr>
        <p:spPr>
          <a:xfrm>
            <a:off x="7553325" y="5362485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slight decrease in the consumption can be seen prior to 2010’s , this can be owed to the countries realizing the potential in alternative resources like solar energy, wind energy etc.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A95ADF-F341-445C-9BB3-FF43D5F1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1028699"/>
            <a:ext cx="61626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05FC-D2D7-45BF-96E6-F317AA6F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Which Country consumes the most?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3FA98-500B-4833-A92C-288B2802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767459"/>
            <a:ext cx="8010525" cy="4505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1DBF8-F37F-4DB0-9251-6157912D9DFC}"/>
              </a:ext>
            </a:extLst>
          </p:cNvPr>
          <p:cNvSpPr txBox="1"/>
          <p:nvPr/>
        </p:nvSpPr>
        <p:spPr>
          <a:xfrm>
            <a:off x="8543925" y="1885950"/>
            <a:ext cx="3395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2020, there was a 4% decrease in energy consumption owing to the lockdown and lesser usage of transportation.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CCFF0-517F-4035-9914-4A47C6F89229}"/>
              </a:ext>
            </a:extLst>
          </p:cNvPr>
          <p:cNvSpPr txBox="1"/>
          <p:nvPr/>
        </p:nvSpPr>
        <p:spPr>
          <a:xfrm>
            <a:off x="8646318" y="3391583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China consumed the most energy in 2020.</a:t>
            </a:r>
          </a:p>
        </p:txBody>
      </p:sp>
    </p:spTree>
    <p:extLst>
      <p:ext uri="{BB962C8B-B14F-4D97-AF65-F5344CB8AC3E}">
        <p14:creationId xmlns:p14="http://schemas.microsoft.com/office/powerpoint/2010/main" val="852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134C-4B5F-4A17-8E26-CB085ED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Energy 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359B6-EC26-4CCB-8178-D8620C5A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956169"/>
            <a:ext cx="8515350" cy="45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F5FC5B-ECB1-40E3-B5AE-1710F3826F99}"/>
              </a:ext>
            </a:extLst>
          </p:cNvPr>
          <p:cNvSpPr txBox="1"/>
          <p:nvPr/>
        </p:nvSpPr>
        <p:spPr>
          <a:xfrm>
            <a:off x="7781925" y="2037397"/>
            <a:ext cx="4048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China has the highest average change in energy production annually, which is a proof of the fact that it is the country that consumes the most energy from fossil fuels.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6A1E4-3A0E-4746-AD0A-E0E730B6AFC1}"/>
              </a:ext>
            </a:extLst>
          </p:cNvPr>
          <p:cNvSpPr txBox="1"/>
          <p:nvPr/>
        </p:nvSpPr>
        <p:spPr>
          <a:xfrm>
            <a:off x="7781925" y="657225"/>
            <a:ext cx="340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represents the average annual change in energy production via fossil fuels.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EC5D3C-EBFD-43C4-9500-97B38C65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523875"/>
            <a:ext cx="55911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A463-87D8-481D-A1AD-77307C73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Steps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7E01-8182-4E26-B37F-AD0C6F0A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Identify factors and collect data for each country. </a:t>
            </a:r>
          </a:p>
          <a:p>
            <a:r>
              <a:rPr lang="en-IN" dirty="0"/>
              <a:t>I would be performing time series analysis on the data between 1965-2019 and use performance metrics to determine the best model and predict accordingly.</a:t>
            </a:r>
          </a:p>
          <a:p>
            <a:r>
              <a:rPr lang="en-IN" dirty="0"/>
              <a:t>I am going to perform correlation analysis to determine the factors that contribute to higher/lower consumption of energy through fossil fuels.</a:t>
            </a:r>
          </a:p>
          <a:p>
            <a:r>
              <a:rPr lang="en-IN" dirty="0"/>
              <a:t>The main use case for this project would be about how it can be applied to a particular industry in a country to make processes more energy efficient.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07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593-87DE-4688-9ACF-5F0C4EFC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76F3-58F2-42AE-96C8-3F28A25B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https://www.kaggle.com/code/yomnanasseryounis/energy-consumption-data-visualization-tutorial/data</a:t>
            </a:r>
            <a:endParaRPr lang="en-IN" dirty="0"/>
          </a:p>
          <a:p>
            <a:r>
              <a:rPr lang="en-IN" dirty="0">
                <a:hlinkClick r:id="rId3"/>
              </a:rPr>
              <a:t>https://www.statista.com/statistics/263455/primary-energy-consumption-of-selected-countries/#professional</a:t>
            </a:r>
            <a:endParaRPr lang="en-IN" dirty="0"/>
          </a:p>
          <a:p>
            <a:r>
              <a:rPr lang="en-IN" dirty="0">
                <a:hlinkClick r:id="rId4"/>
              </a:rPr>
              <a:t>https://ourworldindata.org/energy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06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</TotalTime>
  <Words>461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CIVE7100 Global Energy consumption Analysis</vt:lpstr>
      <vt:lpstr>Introduction</vt:lpstr>
      <vt:lpstr>Analysis of fossil fuels</vt:lpstr>
      <vt:lpstr>PowerPoint Presentation</vt:lpstr>
      <vt:lpstr>Which Country consumes the most?</vt:lpstr>
      <vt:lpstr>Energy Production</vt:lpstr>
      <vt:lpstr>PowerPoint Presentation</vt:lpstr>
      <vt:lpstr>Next Steps and Future Scope</vt:lpstr>
      <vt:lpstr>Data 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Energy consumption Analysis</dc:title>
  <dc:creator>srivathsav mitnala</dc:creator>
  <cp:lastModifiedBy>srivathsav mitnala</cp:lastModifiedBy>
  <cp:revision>6</cp:revision>
  <dcterms:created xsi:type="dcterms:W3CDTF">2022-04-09T05:01:13Z</dcterms:created>
  <dcterms:modified xsi:type="dcterms:W3CDTF">2022-04-12T05:05:28Z</dcterms:modified>
</cp:coreProperties>
</file>