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9310-22BA-4C6F-B878-423CE3BF5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8485B-89FD-4680-AC76-319DB57A7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41464-277F-4966-8CC9-554E49B9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0659-E200-44A5-B539-5DEE7081CBD2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0CD18-71DC-44FD-9821-FD0CA25D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6A80A-BFB2-4BE0-BC03-166ABF92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9FE0-4576-4B86-A69C-AD0AD84F8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13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1D87-393F-43B5-89E5-4B193A9E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3492A-2C9B-4EA7-B0C1-86F44E2F7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22CDC-1FDF-4A70-8505-1D2ADCA2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0659-E200-44A5-B539-5DEE7081CBD2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835A2-CD0F-4461-B8C8-3961F529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03F22-BB98-4C31-A965-EA3E4D1D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9FE0-4576-4B86-A69C-AD0AD84F8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28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2055D-4E98-4A17-8727-D80916716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D003B-B551-47DB-880D-1111B757F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EB8C8-1F8B-4D01-B956-BC71D7A6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0659-E200-44A5-B539-5DEE7081CBD2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303C7-E69B-413D-B1A6-916B64E9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E1AAB-25A3-4F91-BEFC-9BA1042D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9FE0-4576-4B86-A69C-AD0AD84F8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11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D1C5-C004-4390-AF3C-0EFEA2B4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D1F3-22BE-49E8-82A9-AD4C8E28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F7DD9-19A6-4E49-B462-F305F5A8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0659-E200-44A5-B539-5DEE7081CBD2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F151C-26CB-4637-B789-BDBE6488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5ED7F-A0B1-4D0D-8B78-9E42F8E1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9FE0-4576-4B86-A69C-AD0AD84F8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73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F93B-88F8-4EEC-A4E6-494257EF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30213-EBE9-4DE3-A6D7-F64FC74A3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A8002-7DC1-4192-BDB8-8A89C548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0659-E200-44A5-B539-5DEE7081CBD2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C86B4-D1A8-439E-A958-D5DC5056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BEBC-6BF5-43C2-95C7-9DA4A186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9FE0-4576-4B86-A69C-AD0AD84F8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11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3F8A-10FB-4E3A-B743-C579CE67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7AB17-3C43-4113-BA20-1134CA1B3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70790-EA2C-4477-8F80-90CB037C0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F26D4-6240-44F6-880C-B272CEB8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0659-E200-44A5-B539-5DEE7081CBD2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CFF86-C8C4-45E6-B602-41054955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D9BB4-44A9-4100-8C07-6C769F58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9FE0-4576-4B86-A69C-AD0AD84F8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E024-DE30-416B-BD17-F6754C62F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05487-5FBB-42D0-9334-B78E95889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7E3ED-B493-4DF2-8935-F7CADDECD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5165B-BF8A-4C2A-9E03-264D8ABDB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DCF67-0EB3-4406-B93B-8BC4DF3B0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D8854-C739-47E4-9491-170537BA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0659-E200-44A5-B539-5DEE7081CBD2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50D1F8-FB7D-4764-8CDB-A5BF7852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0F822-C7CF-46E4-AE91-2D5F40BC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9FE0-4576-4B86-A69C-AD0AD84F8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20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36EB-FC4D-40CB-887D-EADAEA6E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91936-CFB8-45A8-9680-C4B65E6F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0659-E200-44A5-B539-5DEE7081CBD2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FEBE9-D07B-462D-B5A2-94F4BCA5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B0B88-A1EC-43A8-A9E2-5BC822EB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9FE0-4576-4B86-A69C-AD0AD84F8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29B7A-4E92-4F60-9C80-AB5650A5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0659-E200-44A5-B539-5DEE7081CBD2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32CE4-9A1B-4D05-8A54-FC4A387E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5A6FD-8422-42D3-BB56-44EA722B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9FE0-4576-4B86-A69C-AD0AD84F8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30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7974-BBD7-49CC-A26F-AEB2B2CB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EECA-EDC0-4318-87D7-DDBE22FBD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FA2C2-2B84-4611-82C6-397BE9D62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76DC-D144-4E3A-9D77-B3946F28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0659-E200-44A5-B539-5DEE7081CBD2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BB252-8AC0-4047-9D8C-8C716C77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55DEB-C227-4E13-8172-EC34FE2D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9FE0-4576-4B86-A69C-AD0AD84F8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11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DEDF-4246-4231-8AFC-7B62F1D6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3ED23-5F83-441A-8AF8-694110AA5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C0C21-7FE9-42C2-B156-8A188512D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DA555-C6BA-40A2-B5D7-FE3E3BA4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0659-E200-44A5-B539-5DEE7081CBD2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E20CB-669C-437A-8269-5E9A9160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CC8FB-57D3-4CC5-B5F1-75BDED2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29FE0-4576-4B86-A69C-AD0AD84F8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7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161E0F-70D3-4A43-9269-19457868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D2350-0830-41F7-97C8-8A78FF71E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3D34-C780-4B08-832B-8D227576B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10659-E200-44A5-B539-5DEE7081CBD2}" type="datetimeFigureOut">
              <a:rPr lang="en-IN" smtClean="0"/>
              <a:t>15-03-2022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03C5-993D-49B5-B39E-E200E50B9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240AD-D1E9-431E-855A-04418FC21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29FE0-4576-4B86-A69C-AD0AD84F8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06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C28A-67CE-49B3-B507-731D2FD6F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India covid-19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F8077-A981-4FA6-94A1-787FB1979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 Srivathsav Mitnala</a:t>
            </a:r>
          </a:p>
        </p:txBody>
      </p:sp>
    </p:spTree>
    <p:extLst>
      <p:ext uri="{BB962C8B-B14F-4D97-AF65-F5344CB8AC3E}">
        <p14:creationId xmlns:p14="http://schemas.microsoft.com/office/powerpoint/2010/main" val="381416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88DA-A98F-4BB1-8D2E-945519D9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4FA6-492C-4A56-98D0-E6AB255C7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data used in this analysis was extracted using an </a:t>
            </a:r>
            <a:r>
              <a:rPr lang="en-IN" dirty="0" err="1"/>
              <a:t>api</a:t>
            </a:r>
            <a:r>
              <a:rPr lang="en-IN" dirty="0"/>
              <a:t> link</a:t>
            </a:r>
          </a:p>
          <a:p>
            <a:r>
              <a:rPr lang="en-IN" dirty="0"/>
              <a:t>The data was initially in </a:t>
            </a:r>
            <a:r>
              <a:rPr lang="en-IN" dirty="0" err="1"/>
              <a:t>json</a:t>
            </a:r>
            <a:r>
              <a:rPr lang="en-IN" dirty="0"/>
              <a:t> format</a:t>
            </a:r>
          </a:p>
          <a:p>
            <a:r>
              <a:rPr lang="en-IN" dirty="0"/>
              <a:t>The required features were then extracted from this </a:t>
            </a:r>
            <a:r>
              <a:rPr lang="en-IN" dirty="0" err="1"/>
              <a:t>json</a:t>
            </a:r>
            <a:r>
              <a:rPr lang="en-IN" dirty="0"/>
              <a:t> structure and then it was written into different csv files</a:t>
            </a:r>
          </a:p>
        </p:txBody>
      </p:sp>
    </p:spTree>
    <p:extLst>
      <p:ext uri="{BB962C8B-B14F-4D97-AF65-F5344CB8AC3E}">
        <p14:creationId xmlns:p14="http://schemas.microsoft.com/office/powerpoint/2010/main" val="397227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1A41EB-E944-4513-942F-59F8432F4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94508"/>
            <a:ext cx="9188387" cy="566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2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CC5CEA-90A2-4C1E-B17F-B340171CC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90500"/>
            <a:ext cx="95345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8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60A194-7A71-460A-BCE8-DD45F118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4762"/>
            <a:ext cx="953452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1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B690-8F83-499E-83C8-82B010E4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095D-D240-4146-8C25-DAEA10E4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Although there is a decrease in number of active cases compared to before, it is necessary that the required safety protocols still need to be followed, as there is a chance that the delta variant spreading at a faster rate especially in the smaller states</a:t>
            </a:r>
          </a:p>
          <a:p>
            <a:r>
              <a:rPr lang="en-IN" dirty="0"/>
              <a:t>The recovery rate for delta variant is pretty high as can be seen in the data for all the states, which is a positive going forward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03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122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India covid-19 analysis</vt:lpstr>
      <vt:lpstr>Data extraction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 covid-19 analysis</dc:title>
  <dc:creator>srivathsav mitnala</dc:creator>
  <cp:lastModifiedBy>srivathsav mitnala</cp:lastModifiedBy>
  <cp:revision>2</cp:revision>
  <dcterms:created xsi:type="dcterms:W3CDTF">2022-03-15T19:50:18Z</dcterms:created>
  <dcterms:modified xsi:type="dcterms:W3CDTF">2022-03-15T19:53:30Z</dcterms:modified>
</cp:coreProperties>
</file>