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4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5381-8F6F-DE22-51A4-2F98436A9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26440-F599-7B7A-E256-31B4A9179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E7ABB-A46E-0AFA-B00C-C1EC393B2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526D-3555-4CAA-A22B-BA92E44EA12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CFC37-548F-4ABE-B0F0-DBEFD36A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34EC1-CE7E-C9D4-D30E-CD5165D7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7692-B902-44C2-95E8-063C5B15C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59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F3C01-388E-3510-958E-D9B6CF96E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7D497-88BA-5549-D62B-A8FDD0E01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DDB8D-A354-C415-AE8F-E010CC0B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526D-3555-4CAA-A22B-BA92E44EA12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6CB3E-0637-ADA4-D5A4-55CCF2E5C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0F140-3D17-9A58-9118-E0B4EC57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7692-B902-44C2-95E8-063C5B15C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6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92FA32-1BE4-F4F1-92E7-BFA39BD21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8EF4B-8D83-E9F3-5E63-A6B4ED807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480F2-3B6B-8E47-3314-3F29DC9E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526D-3555-4CAA-A22B-BA92E44EA12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E75B0-36EC-7A4D-629F-F568E5B3C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8A47F-42EA-71D9-831B-D2BD94A5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7692-B902-44C2-95E8-063C5B15C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16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07364-483B-D428-0EC0-1E7920516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F37E5-59E3-75DA-B373-0CA181E43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C0497-E0EE-1A57-AB6B-319520F5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526D-3555-4CAA-A22B-BA92E44EA12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40E1D-26A2-072A-100A-8411EE42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F383F-C8AC-3B33-4BDE-BD635946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7692-B902-44C2-95E8-063C5B15C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98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B11B-F95C-8630-4F07-9371E403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A1E20-79ED-B14D-0825-0EB340D72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0F1DB-DA2E-5F70-1E12-CD364A3D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526D-3555-4CAA-A22B-BA92E44EA12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52830-5D6E-673B-858C-8C7C931D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98BE8-65B4-98B4-3965-1B109D01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7692-B902-44C2-95E8-063C5B15C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97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3158-2102-5D21-B6DB-B7C9A168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A032F-BA2B-4138-63C8-10F1F0D79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47EA7-D272-EADD-D269-72C463AB1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24ADF-C2D5-60C4-9178-5BD3EB494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526D-3555-4CAA-A22B-BA92E44EA12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C64A9-C3E8-BB2C-4D17-1B3F1F1A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D231E-55F1-42E3-C875-731C3B88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7692-B902-44C2-95E8-063C5B15C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44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9F70-F370-F7DC-FB2F-172F9067B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C22D2-755C-AAEA-1B14-4A705AEFA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22BDF-B421-09B9-4258-957F3DFBD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E55B3F-79E2-1E7B-58FD-FDF2A8C41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F09AC-A148-89DA-0337-C8C6353F9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A40B7-DE4F-EEE4-480F-04BD3134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526D-3555-4CAA-A22B-BA92E44EA12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3107A-79EA-4247-E05E-9F7741B76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08DD8E-B314-445A-9D36-4BB3D2A3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7692-B902-44C2-95E8-063C5B15C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10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097B-0D72-25C4-A1E4-3396C7B4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3DA91-FF69-5EF1-2C76-6686EB5A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526D-3555-4CAA-A22B-BA92E44EA12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60640-301F-C31C-1911-255A7148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F9A75-8166-244E-42A0-94377496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7692-B902-44C2-95E8-063C5B15C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89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F27A01-37D3-0C89-DC31-D3FA5BC5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526D-3555-4CAA-A22B-BA92E44EA12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8AF3B5-7A6E-5AA7-B4AC-5F3D811EF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F481C-102A-8A0F-1B70-85ED32A3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7692-B902-44C2-95E8-063C5B15C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16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1EA0-CF4F-085F-2979-D90E91377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6F5F8-A73B-4242-28CC-F16D49477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B02E2-5D49-B7A1-AC01-2633AA30D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F1BA6-3C10-ED92-B1F3-5767F287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526D-3555-4CAA-A22B-BA92E44EA12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BEBD5-CCD2-A2E7-D761-B07DE318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F4B85-0316-9BB4-6F2B-278883C7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7692-B902-44C2-95E8-063C5B15C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19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DD04-ECAB-698E-B483-BF50D35BC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96063C-4096-98B5-A309-06F28363C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5F3FF-FC1E-5976-C328-981EA5F9B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260B3-8619-BA83-6A3E-E391EA11B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526D-3555-4CAA-A22B-BA92E44EA12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C7B06-76CA-BE8F-93AC-A81CE861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6FDDE-033C-88F3-41C7-BF3CB587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7692-B902-44C2-95E8-063C5B15C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51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BA91C-59D5-FEE9-F243-6182C65D5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7BBC7-0092-58B2-E410-13C66896B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7D185-6BB4-3FBD-4BD7-220FEFF19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6526D-3555-4CAA-A22B-BA92E44EA12D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499F2-888F-DC5B-C39C-75C2962C1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91E93-AE61-4C82-DD70-B20AB87A5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37692-B902-44C2-95E8-063C5B15C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86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6B35-571E-3B4A-F07C-06BF49919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Music Genre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3A797-50DA-2138-CAFE-4EB9E9C56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By:</a:t>
            </a:r>
          </a:p>
          <a:p>
            <a:r>
              <a:rPr lang="en-IN" dirty="0"/>
              <a:t>Srivathsav Mitnala</a:t>
            </a:r>
          </a:p>
        </p:txBody>
      </p:sp>
      <p:pic>
        <p:nvPicPr>
          <p:cNvPr id="1026" name="Picture 2" descr="Music Illustration Images - Free Download on Freepik">
            <a:extLst>
              <a:ext uri="{FF2B5EF4-FFF2-40B4-BE49-F238E27FC236}">
                <a16:creationId xmlns:a16="http://schemas.microsoft.com/office/drawing/2014/main" id="{68E37370-5757-C2DC-5DE1-2964ADA7F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38" y="3720424"/>
            <a:ext cx="3493971" cy="307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d Times With Bad Music - JSTOR Daily">
            <a:extLst>
              <a:ext uri="{FF2B5EF4-FFF2-40B4-BE49-F238E27FC236}">
                <a16:creationId xmlns:a16="http://schemas.microsoft.com/office/drawing/2014/main" id="{15DD68C8-55A9-70F9-CD05-029A81BDE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960" y="4375149"/>
            <a:ext cx="3581402" cy="238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956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E2DA-ADE5-511A-872F-00A8039B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60D84-0DA8-BCC3-1AD0-B23C0FB8D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Load more data onto User recently played tracks</a:t>
            </a:r>
          </a:p>
          <a:p>
            <a:r>
              <a:rPr lang="en-IN" dirty="0"/>
              <a:t>Use sound from the music as part of the data and apply CNN models for better classification accuracies</a:t>
            </a:r>
          </a:p>
          <a:p>
            <a:r>
              <a:rPr lang="en-IN" dirty="0"/>
              <a:t>Connect User recently played tracks to Music Genre data and get a more personalized analysis</a:t>
            </a:r>
          </a:p>
        </p:txBody>
      </p:sp>
    </p:spTree>
    <p:extLst>
      <p:ext uri="{BB962C8B-B14F-4D97-AF65-F5344CB8AC3E}">
        <p14:creationId xmlns:p14="http://schemas.microsoft.com/office/powerpoint/2010/main" val="1360054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Names of All The Music Genres - YouTube">
            <a:extLst>
              <a:ext uri="{FF2B5EF4-FFF2-40B4-BE49-F238E27FC236}">
                <a16:creationId xmlns:a16="http://schemas.microsoft.com/office/drawing/2014/main" id="{5A575DC5-0485-3D16-742A-85302D673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38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0000-6D8C-80FF-E732-212651D96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Foundation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A9920-CE20-B438-0C15-45770818C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Every song has different features that helps categorize it as a specific genre</a:t>
            </a:r>
          </a:p>
          <a:p>
            <a:r>
              <a:rPr lang="en-IN" dirty="0"/>
              <a:t>How important are these features?</a:t>
            </a:r>
          </a:p>
          <a:p>
            <a:r>
              <a:rPr lang="en-IN" dirty="0"/>
              <a:t>What are the characteristics of each song?</a:t>
            </a:r>
          </a:p>
          <a:p>
            <a:r>
              <a:rPr lang="en-IN" dirty="0"/>
              <a:t>Can we predict the genre of a song with these features?</a:t>
            </a:r>
          </a:p>
          <a:p>
            <a:endParaRPr lang="en-IN" dirty="0"/>
          </a:p>
        </p:txBody>
      </p:sp>
      <p:pic>
        <p:nvPicPr>
          <p:cNvPr id="2052" name="Picture 4" descr="Questionmark Vector Art, Icons, and Graphics for Free Download">
            <a:extLst>
              <a:ext uri="{FF2B5EF4-FFF2-40B4-BE49-F238E27FC236}">
                <a16:creationId xmlns:a16="http://schemas.microsoft.com/office/drawing/2014/main" id="{3B72145E-B52A-0944-2746-09D6B9248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054" y="4182978"/>
            <a:ext cx="2453640" cy="245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7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79D6D-C239-32A7-2215-DE0FC7C2C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Music is a creative impulse by an artist and every song has its own speciality</a:t>
            </a:r>
          </a:p>
          <a:p>
            <a:r>
              <a:rPr lang="en-IN" dirty="0"/>
              <a:t>People have different tastes in music</a:t>
            </a:r>
          </a:p>
          <a:p>
            <a:r>
              <a:rPr lang="en-IN" dirty="0"/>
              <a:t>This project is aimed at predicting the genre of a song based on its features</a:t>
            </a:r>
          </a:p>
        </p:txBody>
      </p:sp>
    </p:spTree>
    <p:extLst>
      <p:ext uri="{BB962C8B-B14F-4D97-AF65-F5344CB8AC3E}">
        <p14:creationId xmlns:p14="http://schemas.microsoft.com/office/powerpoint/2010/main" val="253625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AB0A-F97E-AE36-44E1-BA3D6F94B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Exploration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DD67B-394A-315E-C884-778FCDFFC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different features to a song like </a:t>
            </a:r>
            <a:r>
              <a:rPr lang="en-IN" dirty="0" err="1"/>
              <a:t>acousticness</a:t>
            </a:r>
            <a:r>
              <a:rPr lang="en-IN" dirty="0"/>
              <a:t>, </a:t>
            </a:r>
            <a:r>
              <a:rPr lang="en-IN" dirty="0" err="1"/>
              <a:t>danceability,liveness</a:t>
            </a:r>
            <a:r>
              <a:rPr lang="en-IN" dirty="0"/>
              <a:t>, loudness etc.</a:t>
            </a:r>
          </a:p>
          <a:p>
            <a:r>
              <a:rPr lang="en-IN" dirty="0"/>
              <a:t>First all of these fields were normalized to the same scale</a:t>
            </a:r>
          </a:p>
          <a:p>
            <a:r>
              <a:rPr lang="en-IN" dirty="0"/>
              <a:t>Different categorical fields were one-hot encoded</a:t>
            </a:r>
          </a:p>
          <a:p>
            <a:r>
              <a:rPr lang="en-IN" dirty="0"/>
              <a:t>NA values were taken care of and data </a:t>
            </a:r>
            <a:r>
              <a:rPr lang="en-IN" dirty="0" err="1"/>
              <a:t>anamolies</a:t>
            </a:r>
            <a:r>
              <a:rPr lang="en-IN" dirty="0"/>
              <a:t> were removed.</a:t>
            </a:r>
          </a:p>
        </p:txBody>
      </p:sp>
      <p:pic>
        <p:nvPicPr>
          <p:cNvPr id="4098" name="Picture 2" descr="What is Data Science?: Beginner's Guide">
            <a:extLst>
              <a:ext uri="{FF2B5EF4-FFF2-40B4-BE49-F238E27FC236}">
                <a16:creationId xmlns:a16="http://schemas.microsoft.com/office/drawing/2014/main" id="{F5126DEF-BA5A-BF51-CDD8-3F5D6DB05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835" y="4296829"/>
            <a:ext cx="6343049" cy="256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498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n Ultimate Guide to Understanding Supervised Learning">
            <a:extLst>
              <a:ext uri="{FF2B5EF4-FFF2-40B4-BE49-F238E27FC236}">
                <a16:creationId xmlns:a16="http://schemas.microsoft.com/office/drawing/2014/main" id="{D3503692-1A93-F80E-DE5C-3C506BBA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66775"/>
            <a:ext cx="9753600" cy="51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77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8F96-35F3-98F1-231C-C3C09C4F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5657F-0EED-2AD2-4B52-7EC8A7E91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Random forest Classifier and Logistic Regression models were used for comparison of accuracies</a:t>
            </a:r>
          </a:p>
          <a:p>
            <a:r>
              <a:rPr lang="en-IN" dirty="0"/>
              <a:t>First, the data was divided into features and target</a:t>
            </a:r>
          </a:p>
          <a:p>
            <a:r>
              <a:rPr lang="en-IN" dirty="0"/>
              <a:t>The features were selected based on Chi-Squared test</a:t>
            </a:r>
          </a:p>
          <a:p>
            <a:r>
              <a:rPr lang="en-IN" dirty="0"/>
              <a:t>The data was later divided into training and test sets</a:t>
            </a:r>
          </a:p>
          <a:p>
            <a:endParaRPr lang="en-IN" dirty="0"/>
          </a:p>
        </p:txBody>
      </p:sp>
      <p:pic>
        <p:nvPicPr>
          <p:cNvPr id="5124" name="Picture 4" descr="Chi Squared Test | Geography | tutor2u">
            <a:extLst>
              <a:ext uri="{FF2B5EF4-FFF2-40B4-BE49-F238E27FC236}">
                <a16:creationId xmlns:a16="http://schemas.microsoft.com/office/drawing/2014/main" id="{92B1B161-261C-F771-29C3-7879A74CE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543" y="4529379"/>
            <a:ext cx="3161899" cy="178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768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0080-8C73-5B49-157E-D78489E16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application and accuracies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0C3CE-26D4-0E0D-2A23-D3640DE32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Logistic regression and Random forest classification was applied using </a:t>
            </a:r>
            <a:r>
              <a:rPr lang="en-IN" dirty="0" err="1"/>
              <a:t>sklearn</a:t>
            </a:r>
            <a:r>
              <a:rPr lang="en-IN" dirty="0"/>
              <a:t> library in Python</a:t>
            </a:r>
          </a:p>
          <a:p>
            <a:r>
              <a:rPr lang="en-IN" dirty="0"/>
              <a:t>Logistic Regression: 0.39</a:t>
            </a:r>
          </a:p>
          <a:p>
            <a:r>
              <a:rPr lang="en-IN" dirty="0"/>
              <a:t>Random Forest: 0.42</a:t>
            </a:r>
          </a:p>
        </p:txBody>
      </p:sp>
      <p:pic>
        <p:nvPicPr>
          <p:cNvPr id="7170" name="Picture 2" descr="What is Sklearn? | Domino Data Science Dictionary">
            <a:extLst>
              <a:ext uri="{FF2B5EF4-FFF2-40B4-BE49-F238E27FC236}">
                <a16:creationId xmlns:a16="http://schemas.microsoft.com/office/drawing/2014/main" id="{316DCB55-E53F-043B-301A-201E1606E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026" y="3981363"/>
            <a:ext cx="5826342" cy="233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380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D8A0-A2B1-D96D-36F8-32597D32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A1496-3A5B-E2D7-D92C-6610F172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Although these models are of high value, the accuracies are pretty low</a:t>
            </a:r>
          </a:p>
          <a:p>
            <a:r>
              <a:rPr lang="en-IN" dirty="0"/>
              <a:t>One possible reason is to further </a:t>
            </a:r>
            <a:r>
              <a:rPr lang="en-IN" dirty="0" err="1"/>
              <a:t>analyze</a:t>
            </a:r>
            <a:r>
              <a:rPr lang="en-IN" dirty="0"/>
              <a:t> the data better and get it to the right state</a:t>
            </a:r>
          </a:p>
          <a:p>
            <a:r>
              <a:rPr lang="en-IN" dirty="0"/>
              <a:t>However, for something of so much creative impulse, it is almost difficult to classify just based on different features, maybe data related to the sound of the music will help give a more accurate estimate.</a:t>
            </a:r>
          </a:p>
        </p:txBody>
      </p:sp>
    </p:spTree>
    <p:extLst>
      <p:ext uri="{BB962C8B-B14F-4D97-AF65-F5344CB8AC3E}">
        <p14:creationId xmlns:p14="http://schemas.microsoft.com/office/powerpoint/2010/main" val="93660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312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Music Genre Analysis</vt:lpstr>
      <vt:lpstr>PowerPoint Presentation</vt:lpstr>
      <vt:lpstr>Foundation</vt:lpstr>
      <vt:lpstr>PowerPoint Presentation</vt:lpstr>
      <vt:lpstr>Data Exploration and Analysis</vt:lpstr>
      <vt:lpstr>PowerPoint Presentation</vt:lpstr>
      <vt:lpstr>Classification </vt:lpstr>
      <vt:lpstr>Model application and accuracies</vt:lpstr>
      <vt:lpstr>Conclusions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Genre Analysis</dc:title>
  <dc:creator>srivathsav mitnala</dc:creator>
  <cp:lastModifiedBy>srivathsav mitnala</cp:lastModifiedBy>
  <cp:revision>2</cp:revision>
  <dcterms:created xsi:type="dcterms:W3CDTF">2023-05-31T07:17:13Z</dcterms:created>
  <dcterms:modified xsi:type="dcterms:W3CDTF">2023-05-31T07:19:04Z</dcterms:modified>
</cp:coreProperties>
</file>