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04E-7D91-4E58-9321-207402633BB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710-3924-40F9-8204-F28E5C9A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1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04E-7D91-4E58-9321-207402633BB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710-3924-40F9-8204-F28E5C9A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7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04E-7D91-4E58-9321-207402633BB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710-3924-40F9-8204-F28E5C9A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3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04E-7D91-4E58-9321-207402633BB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710-3924-40F9-8204-F28E5C9A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1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04E-7D91-4E58-9321-207402633BB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710-3924-40F9-8204-F28E5C9A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6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04E-7D91-4E58-9321-207402633BB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710-3924-40F9-8204-F28E5C9A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9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04E-7D91-4E58-9321-207402633BB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710-3924-40F9-8204-F28E5C9A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04E-7D91-4E58-9321-207402633BB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710-3924-40F9-8204-F28E5C9A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04E-7D91-4E58-9321-207402633BB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710-3924-40F9-8204-F28E5C9A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04E-7D91-4E58-9321-207402633BB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710-3924-40F9-8204-F28E5C9A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A104E-7D91-4E58-9321-207402633BB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9710-3924-40F9-8204-F28E5C9A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A104E-7D91-4E58-9321-207402633BB2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89710-3924-40F9-8204-F28E5C9A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3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214438"/>
            <a:ext cx="12192000" cy="2387600"/>
          </a:xfrm>
        </p:spPr>
        <p:txBody>
          <a:bodyPr/>
          <a:lstStyle/>
          <a:p>
            <a:pPr algn="ctr"/>
            <a:r>
              <a:rPr lang="en-US" b="1" dirty="0" smtClean="0"/>
              <a:t>Plasma Automation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802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Roles and Responsibilities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QWARTS framework for automation.</a:t>
            </a:r>
          </a:p>
          <a:p>
            <a:r>
              <a:rPr lang="en-US" dirty="0" smtClean="0"/>
              <a:t>Automating the manual test cases feature wise.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Reviewing the test coverage of manual test cases and extending the scope of automation.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Choke points and how we deal with them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Adding new libraries to enhance productivity instead of depending on the onsite team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Doing root cause analysis for API level changes and reporting them to counter discrepancies in certain APIs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Breaking the script into units and then finally integrating them for better error analysis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5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5189"/>
          </a:xfrm>
        </p:spPr>
        <p:txBody>
          <a:bodyPr/>
          <a:lstStyle/>
          <a:p>
            <a:r>
              <a:rPr lang="en-US" dirty="0" smtClean="0"/>
              <a:t>Future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0314"/>
            <a:ext cx="10515600" cy="429664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Removing the STB dependency for automation.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Traditional process flow for automation: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                    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7645" y="3395499"/>
            <a:ext cx="7856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PRD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063311" y="3711033"/>
            <a:ext cx="399245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02611" y="3395503"/>
            <a:ext cx="10700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Dev-team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874393" y="3711035"/>
            <a:ext cx="399245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51986" y="3395503"/>
            <a:ext cx="189319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Finished-product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6323528" y="3711032"/>
            <a:ext cx="399245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42963" y="3395499"/>
            <a:ext cx="15497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Phase and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6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158"/>
            <a:ext cx="10515600" cy="523680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Proposed approach</a:t>
            </a:r>
          </a:p>
          <a:p>
            <a:r>
              <a:rPr lang="en-US" dirty="0" smtClean="0"/>
              <a:t>Recreating the whole schema of the STB in a database and using that for automation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6372" y="4211392"/>
            <a:ext cx="824248" cy="759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PRD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  <a:endCxn id="7" idx="1"/>
          </p:cNvCxnSpPr>
          <p:nvPr/>
        </p:nvCxnSpPr>
        <p:spPr>
          <a:xfrm flipV="1">
            <a:off x="2060620" y="3695013"/>
            <a:ext cx="1017430" cy="89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78050" y="3178633"/>
            <a:ext cx="2962141" cy="103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Updating the database according to PRD and start the testing and automation phase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79570" y="4971245"/>
            <a:ext cx="1159100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Dev-Team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11" idx="1"/>
          </p:cNvCxnSpPr>
          <p:nvPr/>
        </p:nvCxnSpPr>
        <p:spPr>
          <a:xfrm>
            <a:off x="2060620" y="4591319"/>
            <a:ext cx="1918950" cy="85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6040191" y="3695013"/>
            <a:ext cx="1120463" cy="78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60654" y="4211392"/>
            <a:ext cx="1609859" cy="59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Finished Product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3"/>
          </p:cNvCxnSpPr>
          <p:nvPr/>
        </p:nvCxnSpPr>
        <p:spPr>
          <a:xfrm flipV="1">
            <a:off x="5138670" y="4507606"/>
            <a:ext cx="2021984" cy="93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71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Advantages: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Testing and automation phase need not wait till the development is done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Removes the dependency on hardware providing logistical advantages.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49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168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Plasma Automation</vt:lpstr>
      <vt:lpstr>Roles and Responsibilities</vt:lpstr>
      <vt:lpstr>Choke points and how we deal with them</vt:lpstr>
      <vt:lpstr>Future Concepts</vt:lpstr>
      <vt:lpstr>PowerPoint Presentation</vt:lpstr>
      <vt:lpstr>Advantages:</vt:lpstr>
    </vt:vector>
  </TitlesOfParts>
  <Company>Wipro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Plasma Automation</dc:title>
  <dc:creator>Satujoda Shanmukha Srivathsav (Product Engineering Service)</dc:creator>
  <cp:lastModifiedBy>Satujoda Shanmukha Srivathsav (Product Engineering Service)</cp:lastModifiedBy>
  <cp:revision>11</cp:revision>
  <dcterms:created xsi:type="dcterms:W3CDTF">2017-11-29T04:40:35Z</dcterms:created>
  <dcterms:modified xsi:type="dcterms:W3CDTF">2017-11-30T05:12:39Z</dcterms:modified>
</cp:coreProperties>
</file>