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4335AD-06F9-4CD4-B2ED-11E41E1D0E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A8BDB31-A838-4F31-B882-4F9A294E933D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9F2A5A64-9522-4BDF-BA39-0623A7727C30}" type="parTrans" cxnId="{34F8A4EB-006E-40AF-BFAB-1A34B0E3143D}">
      <dgm:prSet/>
      <dgm:spPr/>
      <dgm:t>
        <a:bodyPr/>
        <a:lstStyle/>
        <a:p>
          <a:endParaRPr lang="en-US"/>
        </a:p>
      </dgm:t>
    </dgm:pt>
    <dgm:pt modelId="{759A0C52-0B50-4878-AACA-C6C1FB52919C}" type="sibTrans" cxnId="{34F8A4EB-006E-40AF-BFAB-1A34B0E3143D}">
      <dgm:prSet/>
      <dgm:spPr/>
      <dgm:t>
        <a:bodyPr/>
        <a:lstStyle/>
        <a:p>
          <a:endParaRPr lang="en-US"/>
        </a:p>
      </dgm:t>
    </dgm:pt>
    <dgm:pt modelId="{806BE619-3105-426B-A6B0-A8ECFA5CE931}">
      <dgm:prSet/>
      <dgm:spPr/>
      <dgm:t>
        <a:bodyPr/>
        <a:lstStyle/>
        <a:p>
          <a:r>
            <a:rPr lang="en-US"/>
            <a:t>Data gathering</a:t>
          </a:r>
        </a:p>
      </dgm:t>
    </dgm:pt>
    <dgm:pt modelId="{A891BDC1-B73B-4A3F-A5E9-88A20DB5E8BE}" type="parTrans" cxnId="{C0155276-311A-4557-8DEA-CC8EACB27299}">
      <dgm:prSet/>
      <dgm:spPr/>
      <dgm:t>
        <a:bodyPr/>
        <a:lstStyle/>
        <a:p>
          <a:endParaRPr lang="en-US"/>
        </a:p>
      </dgm:t>
    </dgm:pt>
    <dgm:pt modelId="{41B1F713-EC37-472E-9F76-123FEB3E26A4}" type="sibTrans" cxnId="{C0155276-311A-4557-8DEA-CC8EACB27299}">
      <dgm:prSet/>
      <dgm:spPr/>
      <dgm:t>
        <a:bodyPr/>
        <a:lstStyle/>
        <a:p>
          <a:endParaRPr lang="en-US"/>
        </a:p>
      </dgm:t>
    </dgm:pt>
    <dgm:pt modelId="{9A3B919A-245E-452A-97E7-8D4AC37B1B5A}">
      <dgm:prSet/>
      <dgm:spPr/>
      <dgm:t>
        <a:bodyPr/>
        <a:lstStyle/>
        <a:p>
          <a:r>
            <a:rPr lang="en-US"/>
            <a:t>Data preparation</a:t>
          </a:r>
        </a:p>
      </dgm:t>
    </dgm:pt>
    <dgm:pt modelId="{F0190FF7-BDDF-4FC8-8637-E5B691BD9279}" type="parTrans" cxnId="{80BA6254-AECB-4A68-A1AB-2CD93D5AD381}">
      <dgm:prSet/>
      <dgm:spPr/>
      <dgm:t>
        <a:bodyPr/>
        <a:lstStyle/>
        <a:p>
          <a:endParaRPr lang="en-US"/>
        </a:p>
      </dgm:t>
    </dgm:pt>
    <dgm:pt modelId="{CCA1452E-D665-42CD-90CE-53A09DD36D52}" type="sibTrans" cxnId="{80BA6254-AECB-4A68-A1AB-2CD93D5AD381}">
      <dgm:prSet/>
      <dgm:spPr/>
      <dgm:t>
        <a:bodyPr/>
        <a:lstStyle/>
        <a:p>
          <a:endParaRPr lang="en-US"/>
        </a:p>
      </dgm:t>
    </dgm:pt>
    <dgm:pt modelId="{E7EBE241-7694-4A7D-AFEA-841E805C3E7D}">
      <dgm:prSet/>
      <dgm:spPr/>
      <dgm:t>
        <a:bodyPr/>
        <a:lstStyle/>
        <a:p>
          <a:r>
            <a:rPr lang="en-US"/>
            <a:t>Visualizations</a:t>
          </a:r>
        </a:p>
      </dgm:t>
    </dgm:pt>
    <dgm:pt modelId="{34979C3B-8334-4B9D-9EC4-414E60A5CA7D}" type="parTrans" cxnId="{2A43C92B-D74D-457D-BAFA-338829C8E32A}">
      <dgm:prSet/>
      <dgm:spPr/>
      <dgm:t>
        <a:bodyPr/>
        <a:lstStyle/>
        <a:p>
          <a:endParaRPr lang="en-US"/>
        </a:p>
      </dgm:t>
    </dgm:pt>
    <dgm:pt modelId="{1F6C2B04-C14C-4054-A4F4-A67F4E9943BE}" type="sibTrans" cxnId="{2A43C92B-D74D-457D-BAFA-338829C8E32A}">
      <dgm:prSet/>
      <dgm:spPr/>
      <dgm:t>
        <a:bodyPr/>
        <a:lstStyle/>
        <a:p>
          <a:endParaRPr lang="en-US"/>
        </a:p>
      </dgm:t>
    </dgm:pt>
    <dgm:pt modelId="{081D8F00-663F-4BC3-95D2-7A2657BFCB0E}">
      <dgm:prSet/>
      <dgm:spPr/>
      <dgm:t>
        <a:bodyPr/>
        <a:lstStyle/>
        <a:p>
          <a:r>
            <a:rPr lang="en-US"/>
            <a:t>Sentiment Analysis</a:t>
          </a:r>
        </a:p>
      </dgm:t>
    </dgm:pt>
    <dgm:pt modelId="{B537CB19-98BE-4491-8511-14522D3D470E}" type="parTrans" cxnId="{1F7F9FEF-0BE8-4E1A-AA3D-07D04E7D0574}">
      <dgm:prSet/>
      <dgm:spPr/>
      <dgm:t>
        <a:bodyPr/>
        <a:lstStyle/>
        <a:p>
          <a:endParaRPr lang="en-US"/>
        </a:p>
      </dgm:t>
    </dgm:pt>
    <dgm:pt modelId="{FBB91318-D5EF-4B82-B9CE-D909F2461A5D}" type="sibTrans" cxnId="{1F7F9FEF-0BE8-4E1A-AA3D-07D04E7D0574}">
      <dgm:prSet/>
      <dgm:spPr/>
      <dgm:t>
        <a:bodyPr/>
        <a:lstStyle/>
        <a:p>
          <a:endParaRPr lang="en-US"/>
        </a:p>
      </dgm:t>
    </dgm:pt>
    <dgm:pt modelId="{C7134F9E-8182-4896-B53F-A8B018CBFE92}">
      <dgm:prSet/>
      <dgm:spPr/>
      <dgm:t>
        <a:bodyPr/>
        <a:lstStyle/>
        <a:p>
          <a:r>
            <a:rPr lang="en-US"/>
            <a:t>Comparison</a:t>
          </a:r>
        </a:p>
      </dgm:t>
    </dgm:pt>
    <dgm:pt modelId="{BC9BB8D7-A4D9-4001-B5CE-69ED441DFF76}" type="parTrans" cxnId="{C91BF525-24B5-48F3-AF5C-3EF33584ED5C}">
      <dgm:prSet/>
      <dgm:spPr/>
      <dgm:t>
        <a:bodyPr/>
        <a:lstStyle/>
        <a:p>
          <a:endParaRPr lang="en-US"/>
        </a:p>
      </dgm:t>
    </dgm:pt>
    <dgm:pt modelId="{25CD7B16-F450-4A15-9319-E1BB50B18B7E}" type="sibTrans" cxnId="{C91BF525-24B5-48F3-AF5C-3EF33584ED5C}">
      <dgm:prSet/>
      <dgm:spPr/>
      <dgm:t>
        <a:bodyPr/>
        <a:lstStyle/>
        <a:p>
          <a:endParaRPr lang="en-US"/>
        </a:p>
      </dgm:t>
    </dgm:pt>
    <dgm:pt modelId="{6E2538AA-73E0-42C2-89E9-6BF24DCF0B97}">
      <dgm:prSet/>
      <dgm:spPr/>
      <dgm:t>
        <a:bodyPr/>
        <a:lstStyle/>
        <a:p>
          <a:r>
            <a:rPr lang="en-US"/>
            <a:t>Conclusion</a:t>
          </a:r>
        </a:p>
      </dgm:t>
    </dgm:pt>
    <dgm:pt modelId="{C6C90654-8F43-427E-A24D-5052EC682091}" type="parTrans" cxnId="{84D4443D-A381-40D0-9B4D-6DBA2979AA63}">
      <dgm:prSet/>
      <dgm:spPr/>
      <dgm:t>
        <a:bodyPr/>
        <a:lstStyle/>
        <a:p>
          <a:endParaRPr lang="en-US"/>
        </a:p>
      </dgm:t>
    </dgm:pt>
    <dgm:pt modelId="{61B6925C-4498-4972-8CF8-5ABA79D4CA64}" type="sibTrans" cxnId="{84D4443D-A381-40D0-9B4D-6DBA2979AA63}">
      <dgm:prSet/>
      <dgm:spPr/>
      <dgm:t>
        <a:bodyPr/>
        <a:lstStyle/>
        <a:p>
          <a:endParaRPr lang="en-US"/>
        </a:p>
      </dgm:t>
    </dgm:pt>
    <dgm:pt modelId="{CD7A156A-E520-4E11-9F1C-7CC5D8F0C0C1}" type="pres">
      <dgm:prSet presAssocID="{714335AD-06F9-4CD4-B2ED-11E41E1D0E0C}" presName="root" presStyleCnt="0">
        <dgm:presLayoutVars>
          <dgm:dir/>
          <dgm:resizeHandles val="exact"/>
        </dgm:presLayoutVars>
      </dgm:prSet>
      <dgm:spPr/>
    </dgm:pt>
    <dgm:pt modelId="{470E99B1-825E-4CD5-ABDD-1D24BEF3F2B0}" type="pres">
      <dgm:prSet presAssocID="{5A8BDB31-A838-4F31-B882-4F9A294E933D}" presName="compNode" presStyleCnt="0"/>
      <dgm:spPr/>
    </dgm:pt>
    <dgm:pt modelId="{2EDB5A7C-5040-4C69-A1C5-5DA4EEDAAF4D}" type="pres">
      <dgm:prSet presAssocID="{5A8BDB31-A838-4F31-B882-4F9A294E933D}" presName="bgRect" presStyleLbl="bgShp" presStyleIdx="0" presStyleCnt="7"/>
      <dgm:spPr/>
    </dgm:pt>
    <dgm:pt modelId="{F2ED26C6-7012-4C79-979E-E1B9489F94A5}" type="pres">
      <dgm:prSet presAssocID="{5A8BDB31-A838-4F31-B882-4F9A294E933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17A5CE8-9191-4414-861B-F1CD73E4B3C5}" type="pres">
      <dgm:prSet presAssocID="{5A8BDB31-A838-4F31-B882-4F9A294E933D}" presName="spaceRect" presStyleCnt="0"/>
      <dgm:spPr/>
    </dgm:pt>
    <dgm:pt modelId="{0933D462-1567-4FD2-87DA-4CFCB93C0EAC}" type="pres">
      <dgm:prSet presAssocID="{5A8BDB31-A838-4F31-B882-4F9A294E933D}" presName="parTx" presStyleLbl="revTx" presStyleIdx="0" presStyleCnt="7">
        <dgm:presLayoutVars>
          <dgm:chMax val="0"/>
          <dgm:chPref val="0"/>
        </dgm:presLayoutVars>
      </dgm:prSet>
      <dgm:spPr/>
    </dgm:pt>
    <dgm:pt modelId="{87D8EE8E-EFFC-4F26-B974-D42572A04E67}" type="pres">
      <dgm:prSet presAssocID="{759A0C52-0B50-4878-AACA-C6C1FB52919C}" presName="sibTrans" presStyleCnt="0"/>
      <dgm:spPr/>
    </dgm:pt>
    <dgm:pt modelId="{1D5B5501-14E4-4993-B835-EC907726EB4C}" type="pres">
      <dgm:prSet presAssocID="{806BE619-3105-426B-A6B0-A8ECFA5CE931}" presName="compNode" presStyleCnt="0"/>
      <dgm:spPr/>
    </dgm:pt>
    <dgm:pt modelId="{3A512189-76D4-4461-AE65-C74FFC8C43D7}" type="pres">
      <dgm:prSet presAssocID="{806BE619-3105-426B-A6B0-A8ECFA5CE931}" presName="bgRect" presStyleLbl="bgShp" presStyleIdx="1" presStyleCnt="7"/>
      <dgm:spPr/>
    </dgm:pt>
    <dgm:pt modelId="{CE2CDA4C-CC64-48F2-A0D1-75D9771AA303}" type="pres">
      <dgm:prSet presAssocID="{806BE619-3105-426B-A6B0-A8ECFA5CE93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EAE86C2-70EB-4ECF-BD0D-38D826C87487}" type="pres">
      <dgm:prSet presAssocID="{806BE619-3105-426B-A6B0-A8ECFA5CE931}" presName="spaceRect" presStyleCnt="0"/>
      <dgm:spPr/>
    </dgm:pt>
    <dgm:pt modelId="{6E10D3D1-DA81-4B19-BC5B-CF74317CF554}" type="pres">
      <dgm:prSet presAssocID="{806BE619-3105-426B-A6B0-A8ECFA5CE931}" presName="parTx" presStyleLbl="revTx" presStyleIdx="1" presStyleCnt="7">
        <dgm:presLayoutVars>
          <dgm:chMax val="0"/>
          <dgm:chPref val="0"/>
        </dgm:presLayoutVars>
      </dgm:prSet>
      <dgm:spPr/>
    </dgm:pt>
    <dgm:pt modelId="{B972DC72-381D-4F57-BACA-C0039EB5D014}" type="pres">
      <dgm:prSet presAssocID="{41B1F713-EC37-472E-9F76-123FEB3E26A4}" presName="sibTrans" presStyleCnt="0"/>
      <dgm:spPr/>
    </dgm:pt>
    <dgm:pt modelId="{BBFF8934-1EA0-41B4-90B9-5203388A959B}" type="pres">
      <dgm:prSet presAssocID="{9A3B919A-245E-452A-97E7-8D4AC37B1B5A}" presName="compNode" presStyleCnt="0"/>
      <dgm:spPr/>
    </dgm:pt>
    <dgm:pt modelId="{85BA8868-E59A-4FB2-9C9F-282DA507C3A2}" type="pres">
      <dgm:prSet presAssocID="{9A3B919A-245E-452A-97E7-8D4AC37B1B5A}" presName="bgRect" presStyleLbl="bgShp" presStyleIdx="2" presStyleCnt="7"/>
      <dgm:spPr/>
    </dgm:pt>
    <dgm:pt modelId="{03E05138-8E8E-4681-9BD9-79D1C61B5ED1}" type="pres">
      <dgm:prSet presAssocID="{9A3B919A-245E-452A-97E7-8D4AC37B1B5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02D657D-2C47-4E57-9875-DF2567565566}" type="pres">
      <dgm:prSet presAssocID="{9A3B919A-245E-452A-97E7-8D4AC37B1B5A}" presName="spaceRect" presStyleCnt="0"/>
      <dgm:spPr/>
    </dgm:pt>
    <dgm:pt modelId="{2014735D-8A36-4E49-B068-74EB6169E003}" type="pres">
      <dgm:prSet presAssocID="{9A3B919A-245E-452A-97E7-8D4AC37B1B5A}" presName="parTx" presStyleLbl="revTx" presStyleIdx="2" presStyleCnt="7">
        <dgm:presLayoutVars>
          <dgm:chMax val="0"/>
          <dgm:chPref val="0"/>
        </dgm:presLayoutVars>
      </dgm:prSet>
      <dgm:spPr/>
    </dgm:pt>
    <dgm:pt modelId="{2863BE23-6D80-48C8-945A-378DB326DDC5}" type="pres">
      <dgm:prSet presAssocID="{CCA1452E-D665-42CD-90CE-53A09DD36D52}" presName="sibTrans" presStyleCnt="0"/>
      <dgm:spPr/>
    </dgm:pt>
    <dgm:pt modelId="{40F20CC2-FC49-47E8-B166-154ECD134BF6}" type="pres">
      <dgm:prSet presAssocID="{E7EBE241-7694-4A7D-AFEA-841E805C3E7D}" presName="compNode" presStyleCnt="0"/>
      <dgm:spPr/>
    </dgm:pt>
    <dgm:pt modelId="{EE9A98A9-20C3-4775-B264-DB0A590153D8}" type="pres">
      <dgm:prSet presAssocID="{E7EBE241-7694-4A7D-AFEA-841E805C3E7D}" presName="bgRect" presStyleLbl="bgShp" presStyleIdx="3" presStyleCnt="7"/>
      <dgm:spPr/>
    </dgm:pt>
    <dgm:pt modelId="{19160BB3-3624-4CA6-AF0E-C906888362DF}" type="pres">
      <dgm:prSet presAssocID="{E7EBE241-7694-4A7D-AFEA-841E805C3E7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440DA4-0972-4E69-A05E-29DDC107298A}" type="pres">
      <dgm:prSet presAssocID="{E7EBE241-7694-4A7D-AFEA-841E805C3E7D}" presName="spaceRect" presStyleCnt="0"/>
      <dgm:spPr/>
    </dgm:pt>
    <dgm:pt modelId="{D96F5F28-F341-4C51-A063-292A6D4103FE}" type="pres">
      <dgm:prSet presAssocID="{E7EBE241-7694-4A7D-AFEA-841E805C3E7D}" presName="parTx" presStyleLbl="revTx" presStyleIdx="3" presStyleCnt="7">
        <dgm:presLayoutVars>
          <dgm:chMax val="0"/>
          <dgm:chPref val="0"/>
        </dgm:presLayoutVars>
      </dgm:prSet>
      <dgm:spPr/>
    </dgm:pt>
    <dgm:pt modelId="{C5E40AD2-94CD-4F11-88BB-B58A05D8E92A}" type="pres">
      <dgm:prSet presAssocID="{1F6C2B04-C14C-4054-A4F4-A67F4E9943BE}" presName="sibTrans" presStyleCnt="0"/>
      <dgm:spPr/>
    </dgm:pt>
    <dgm:pt modelId="{CD9593C9-FDC7-4DE7-95A1-8E1F57F2EDE0}" type="pres">
      <dgm:prSet presAssocID="{081D8F00-663F-4BC3-95D2-7A2657BFCB0E}" presName="compNode" presStyleCnt="0"/>
      <dgm:spPr/>
    </dgm:pt>
    <dgm:pt modelId="{DA829FCC-9006-4815-957E-78D721C53186}" type="pres">
      <dgm:prSet presAssocID="{081D8F00-663F-4BC3-95D2-7A2657BFCB0E}" presName="bgRect" presStyleLbl="bgShp" presStyleIdx="4" presStyleCnt="7"/>
      <dgm:spPr/>
    </dgm:pt>
    <dgm:pt modelId="{56077AC3-8B98-4C44-9B41-DAA98F823C7A}" type="pres">
      <dgm:prSet presAssocID="{081D8F00-663F-4BC3-95D2-7A2657BFCB0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FE300858-4B45-42AB-80C1-3FF5AA8DA23B}" type="pres">
      <dgm:prSet presAssocID="{081D8F00-663F-4BC3-95D2-7A2657BFCB0E}" presName="spaceRect" presStyleCnt="0"/>
      <dgm:spPr/>
    </dgm:pt>
    <dgm:pt modelId="{B9DE553A-14EA-4591-88B4-2A075DF42B64}" type="pres">
      <dgm:prSet presAssocID="{081D8F00-663F-4BC3-95D2-7A2657BFCB0E}" presName="parTx" presStyleLbl="revTx" presStyleIdx="4" presStyleCnt="7">
        <dgm:presLayoutVars>
          <dgm:chMax val="0"/>
          <dgm:chPref val="0"/>
        </dgm:presLayoutVars>
      </dgm:prSet>
      <dgm:spPr/>
    </dgm:pt>
    <dgm:pt modelId="{437C1573-9689-4588-92E1-DFCF2AED1E74}" type="pres">
      <dgm:prSet presAssocID="{FBB91318-D5EF-4B82-B9CE-D909F2461A5D}" presName="sibTrans" presStyleCnt="0"/>
      <dgm:spPr/>
    </dgm:pt>
    <dgm:pt modelId="{D86E6EFF-AA60-48AD-8831-AB7E3BD6A1A5}" type="pres">
      <dgm:prSet presAssocID="{C7134F9E-8182-4896-B53F-A8B018CBFE92}" presName="compNode" presStyleCnt="0"/>
      <dgm:spPr/>
    </dgm:pt>
    <dgm:pt modelId="{726174BD-F0A0-4EA2-8B6C-CBCB277DD02A}" type="pres">
      <dgm:prSet presAssocID="{C7134F9E-8182-4896-B53F-A8B018CBFE92}" presName="bgRect" presStyleLbl="bgShp" presStyleIdx="5" presStyleCnt="7"/>
      <dgm:spPr/>
    </dgm:pt>
    <dgm:pt modelId="{5264CC61-C28B-4854-A25C-E3C1FD9F0313}" type="pres">
      <dgm:prSet presAssocID="{C7134F9E-8182-4896-B53F-A8B018CBFE9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CB95092-2B77-4835-AF61-8F8C2AE79DE0}" type="pres">
      <dgm:prSet presAssocID="{C7134F9E-8182-4896-B53F-A8B018CBFE92}" presName="spaceRect" presStyleCnt="0"/>
      <dgm:spPr/>
    </dgm:pt>
    <dgm:pt modelId="{3A922835-B8AE-4C69-8E35-CC0FCA3907E7}" type="pres">
      <dgm:prSet presAssocID="{C7134F9E-8182-4896-B53F-A8B018CBFE92}" presName="parTx" presStyleLbl="revTx" presStyleIdx="5" presStyleCnt="7">
        <dgm:presLayoutVars>
          <dgm:chMax val="0"/>
          <dgm:chPref val="0"/>
        </dgm:presLayoutVars>
      </dgm:prSet>
      <dgm:spPr/>
    </dgm:pt>
    <dgm:pt modelId="{E45910A6-3AA6-4D7D-9662-0FF5CABB817E}" type="pres">
      <dgm:prSet presAssocID="{25CD7B16-F450-4A15-9319-E1BB50B18B7E}" presName="sibTrans" presStyleCnt="0"/>
      <dgm:spPr/>
    </dgm:pt>
    <dgm:pt modelId="{35173D95-1720-45D0-8D79-F48076555261}" type="pres">
      <dgm:prSet presAssocID="{6E2538AA-73E0-42C2-89E9-6BF24DCF0B97}" presName="compNode" presStyleCnt="0"/>
      <dgm:spPr/>
    </dgm:pt>
    <dgm:pt modelId="{760DE1F1-AC26-43DD-BE0A-AE089E045E87}" type="pres">
      <dgm:prSet presAssocID="{6E2538AA-73E0-42C2-89E9-6BF24DCF0B97}" presName="bgRect" presStyleLbl="bgShp" presStyleIdx="6" presStyleCnt="7"/>
      <dgm:spPr/>
    </dgm:pt>
    <dgm:pt modelId="{6B86DF8E-C3D8-4605-9424-BA9C13323B0B}" type="pres">
      <dgm:prSet presAssocID="{6E2538AA-73E0-42C2-89E9-6BF24DCF0B9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5A636C02-7A36-43D6-9129-1FA4403520F2}" type="pres">
      <dgm:prSet presAssocID="{6E2538AA-73E0-42C2-89E9-6BF24DCF0B97}" presName="spaceRect" presStyleCnt="0"/>
      <dgm:spPr/>
    </dgm:pt>
    <dgm:pt modelId="{C9D48689-7464-4745-B3BB-F3E6F56FA63A}" type="pres">
      <dgm:prSet presAssocID="{6E2538AA-73E0-42C2-89E9-6BF24DCF0B9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8316B81D-1F8A-46E1-80A1-C4DE4DB04283}" type="presOf" srcId="{9A3B919A-245E-452A-97E7-8D4AC37B1B5A}" destId="{2014735D-8A36-4E49-B068-74EB6169E003}" srcOrd="0" destOrd="0" presId="urn:microsoft.com/office/officeart/2018/2/layout/IconVerticalSolidList"/>
    <dgm:cxn modelId="{C91BF525-24B5-48F3-AF5C-3EF33584ED5C}" srcId="{714335AD-06F9-4CD4-B2ED-11E41E1D0E0C}" destId="{C7134F9E-8182-4896-B53F-A8B018CBFE92}" srcOrd="5" destOrd="0" parTransId="{BC9BB8D7-A4D9-4001-B5CE-69ED441DFF76}" sibTransId="{25CD7B16-F450-4A15-9319-E1BB50B18B7E}"/>
    <dgm:cxn modelId="{2A43C92B-D74D-457D-BAFA-338829C8E32A}" srcId="{714335AD-06F9-4CD4-B2ED-11E41E1D0E0C}" destId="{E7EBE241-7694-4A7D-AFEA-841E805C3E7D}" srcOrd="3" destOrd="0" parTransId="{34979C3B-8334-4B9D-9EC4-414E60A5CA7D}" sibTransId="{1F6C2B04-C14C-4054-A4F4-A67F4E9943BE}"/>
    <dgm:cxn modelId="{84D4443D-A381-40D0-9B4D-6DBA2979AA63}" srcId="{714335AD-06F9-4CD4-B2ED-11E41E1D0E0C}" destId="{6E2538AA-73E0-42C2-89E9-6BF24DCF0B97}" srcOrd="6" destOrd="0" parTransId="{C6C90654-8F43-427E-A24D-5052EC682091}" sibTransId="{61B6925C-4498-4972-8CF8-5ABA79D4CA64}"/>
    <dgm:cxn modelId="{D4A86F46-38EE-417E-A549-8798CFA8F0FA}" type="presOf" srcId="{5A8BDB31-A838-4F31-B882-4F9A294E933D}" destId="{0933D462-1567-4FD2-87DA-4CFCB93C0EAC}" srcOrd="0" destOrd="0" presId="urn:microsoft.com/office/officeart/2018/2/layout/IconVerticalSolidList"/>
    <dgm:cxn modelId="{4E6DAA4E-30EB-4D37-A21D-DA33F0C0A453}" type="presOf" srcId="{714335AD-06F9-4CD4-B2ED-11E41E1D0E0C}" destId="{CD7A156A-E520-4E11-9F1C-7CC5D8F0C0C1}" srcOrd="0" destOrd="0" presId="urn:microsoft.com/office/officeart/2018/2/layout/IconVerticalSolidList"/>
    <dgm:cxn modelId="{DC0DD950-3821-460D-BC12-BF70CC4D0802}" type="presOf" srcId="{081D8F00-663F-4BC3-95D2-7A2657BFCB0E}" destId="{B9DE553A-14EA-4591-88B4-2A075DF42B64}" srcOrd="0" destOrd="0" presId="urn:microsoft.com/office/officeart/2018/2/layout/IconVerticalSolidList"/>
    <dgm:cxn modelId="{0A17A352-286E-4DE6-A09D-BCC619FA3AC2}" type="presOf" srcId="{E7EBE241-7694-4A7D-AFEA-841E805C3E7D}" destId="{D96F5F28-F341-4C51-A063-292A6D4103FE}" srcOrd="0" destOrd="0" presId="urn:microsoft.com/office/officeart/2018/2/layout/IconVerticalSolidList"/>
    <dgm:cxn modelId="{80BA6254-AECB-4A68-A1AB-2CD93D5AD381}" srcId="{714335AD-06F9-4CD4-B2ED-11E41E1D0E0C}" destId="{9A3B919A-245E-452A-97E7-8D4AC37B1B5A}" srcOrd="2" destOrd="0" parTransId="{F0190FF7-BDDF-4FC8-8637-E5B691BD9279}" sibTransId="{CCA1452E-D665-42CD-90CE-53A09DD36D52}"/>
    <dgm:cxn modelId="{C0155276-311A-4557-8DEA-CC8EACB27299}" srcId="{714335AD-06F9-4CD4-B2ED-11E41E1D0E0C}" destId="{806BE619-3105-426B-A6B0-A8ECFA5CE931}" srcOrd="1" destOrd="0" parTransId="{A891BDC1-B73B-4A3F-A5E9-88A20DB5E8BE}" sibTransId="{41B1F713-EC37-472E-9F76-123FEB3E26A4}"/>
    <dgm:cxn modelId="{816BF882-4A49-4408-AA4B-27D2F0A9B95F}" type="presOf" srcId="{C7134F9E-8182-4896-B53F-A8B018CBFE92}" destId="{3A922835-B8AE-4C69-8E35-CC0FCA3907E7}" srcOrd="0" destOrd="0" presId="urn:microsoft.com/office/officeart/2018/2/layout/IconVerticalSolidList"/>
    <dgm:cxn modelId="{D8661CAB-8294-486B-BEF4-35EF04FAEA3E}" type="presOf" srcId="{806BE619-3105-426B-A6B0-A8ECFA5CE931}" destId="{6E10D3D1-DA81-4B19-BC5B-CF74317CF554}" srcOrd="0" destOrd="0" presId="urn:microsoft.com/office/officeart/2018/2/layout/IconVerticalSolidList"/>
    <dgm:cxn modelId="{102EA0D7-1F58-4C2C-B810-E30ACFE9BA0B}" type="presOf" srcId="{6E2538AA-73E0-42C2-89E9-6BF24DCF0B97}" destId="{C9D48689-7464-4745-B3BB-F3E6F56FA63A}" srcOrd="0" destOrd="0" presId="urn:microsoft.com/office/officeart/2018/2/layout/IconVerticalSolidList"/>
    <dgm:cxn modelId="{34F8A4EB-006E-40AF-BFAB-1A34B0E3143D}" srcId="{714335AD-06F9-4CD4-B2ED-11E41E1D0E0C}" destId="{5A8BDB31-A838-4F31-B882-4F9A294E933D}" srcOrd="0" destOrd="0" parTransId="{9F2A5A64-9522-4BDF-BA39-0623A7727C30}" sibTransId="{759A0C52-0B50-4878-AACA-C6C1FB52919C}"/>
    <dgm:cxn modelId="{1F7F9FEF-0BE8-4E1A-AA3D-07D04E7D0574}" srcId="{714335AD-06F9-4CD4-B2ED-11E41E1D0E0C}" destId="{081D8F00-663F-4BC3-95D2-7A2657BFCB0E}" srcOrd="4" destOrd="0" parTransId="{B537CB19-98BE-4491-8511-14522D3D470E}" sibTransId="{FBB91318-D5EF-4B82-B9CE-D909F2461A5D}"/>
    <dgm:cxn modelId="{01F6FA28-03C4-423E-8C79-4BEC15A0AB6A}" type="presParOf" srcId="{CD7A156A-E520-4E11-9F1C-7CC5D8F0C0C1}" destId="{470E99B1-825E-4CD5-ABDD-1D24BEF3F2B0}" srcOrd="0" destOrd="0" presId="urn:microsoft.com/office/officeart/2018/2/layout/IconVerticalSolidList"/>
    <dgm:cxn modelId="{462D8385-DAE5-4E15-B1D3-AD095350BDC0}" type="presParOf" srcId="{470E99B1-825E-4CD5-ABDD-1D24BEF3F2B0}" destId="{2EDB5A7C-5040-4C69-A1C5-5DA4EEDAAF4D}" srcOrd="0" destOrd="0" presId="urn:microsoft.com/office/officeart/2018/2/layout/IconVerticalSolidList"/>
    <dgm:cxn modelId="{3818D3A0-D924-43BF-A66C-51E603291CF7}" type="presParOf" srcId="{470E99B1-825E-4CD5-ABDD-1D24BEF3F2B0}" destId="{F2ED26C6-7012-4C79-979E-E1B9489F94A5}" srcOrd="1" destOrd="0" presId="urn:microsoft.com/office/officeart/2018/2/layout/IconVerticalSolidList"/>
    <dgm:cxn modelId="{C4BCA36E-E133-47E6-9D04-55E94F057BBA}" type="presParOf" srcId="{470E99B1-825E-4CD5-ABDD-1D24BEF3F2B0}" destId="{417A5CE8-9191-4414-861B-F1CD73E4B3C5}" srcOrd="2" destOrd="0" presId="urn:microsoft.com/office/officeart/2018/2/layout/IconVerticalSolidList"/>
    <dgm:cxn modelId="{5717E588-66A7-41BC-8276-8981C50C699F}" type="presParOf" srcId="{470E99B1-825E-4CD5-ABDD-1D24BEF3F2B0}" destId="{0933D462-1567-4FD2-87DA-4CFCB93C0EAC}" srcOrd="3" destOrd="0" presId="urn:microsoft.com/office/officeart/2018/2/layout/IconVerticalSolidList"/>
    <dgm:cxn modelId="{01C07CEB-A5FD-4B8E-98CD-5A8F099062E0}" type="presParOf" srcId="{CD7A156A-E520-4E11-9F1C-7CC5D8F0C0C1}" destId="{87D8EE8E-EFFC-4F26-B974-D42572A04E67}" srcOrd="1" destOrd="0" presId="urn:microsoft.com/office/officeart/2018/2/layout/IconVerticalSolidList"/>
    <dgm:cxn modelId="{91BA1DDA-14DD-4046-A041-DB3AE92547AB}" type="presParOf" srcId="{CD7A156A-E520-4E11-9F1C-7CC5D8F0C0C1}" destId="{1D5B5501-14E4-4993-B835-EC907726EB4C}" srcOrd="2" destOrd="0" presId="urn:microsoft.com/office/officeart/2018/2/layout/IconVerticalSolidList"/>
    <dgm:cxn modelId="{0D8C0E25-EA23-41FC-9850-EB106CB039EF}" type="presParOf" srcId="{1D5B5501-14E4-4993-B835-EC907726EB4C}" destId="{3A512189-76D4-4461-AE65-C74FFC8C43D7}" srcOrd="0" destOrd="0" presId="urn:microsoft.com/office/officeart/2018/2/layout/IconVerticalSolidList"/>
    <dgm:cxn modelId="{957AA10B-3FC4-4707-A4ED-3DD8CBEADAEF}" type="presParOf" srcId="{1D5B5501-14E4-4993-B835-EC907726EB4C}" destId="{CE2CDA4C-CC64-48F2-A0D1-75D9771AA303}" srcOrd="1" destOrd="0" presId="urn:microsoft.com/office/officeart/2018/2/layout/IconVerticalSolidList"/>
    <dgm:cxn modelId="{9FD34404-3C9F-428C-882F-EF6F1B93FCDB}" type="presParOf" srcId="{1D5B5501-14E4-4993-B835-EC907726EB4C}" destId="{5EAE86C2-70EB-4ECF-BD0D-38D826C87487}" srcOrd="2" destOrd="0" presId="urn:microsoft.com/office/officeart/2018/2/layout/IconVerticalSolidList"/>
    <dgm:cxn modelId="{A53EBF6B-9BFF-4BA5-B1BC-F50E95FE7522}" type="presParOf" srcId="{1D5B5501-14E4-4993-B835-EC907726EB4C}" destId="{6E10D3D1-DA81-4B19-BC5B-CF74317CF554}" srcOrd="3" destOrd="0" presId="urn:microsoft.com/office/officeart/2018/2/layout/IconVerticalSolidList"/>
    <dgm:cxn modelId="{7F13389F-EA6E-4059-A84A-302F176E944E}" type="presParOf" srcId="{CD7A156A-E520-4E11-9F1C-7CC5D8F0C0C1}" destId="{B972DC72-381D-4F57-BACA-C0039EB5D014}" srcOrd="3" destOrd="0" presId="urn:microsoft.com/office/officeart/2018/2/layout/IconVerticalSolidList"/>
    <dgm:cxn modelId="{4D1B9488-0D1E-443C-B206-8C94046F9C00}" type="presParOf" srcId="{CD7A156A-E520-4E11-9F1C-7CC5D8F0C0C1}" destId="{BBFF8934-1EA0-41B4-90B9-5203388A959B}" srcOrd="4" destOrd="0" presId="urn:microsoft.com/office/officeart/2018/2/layout/IconVerticalSolidList"/>
    <dgm:cxn modelId="{24B363C3-B5F6-4B5E-BF64-B4C5297335E6}" type="presParOf" srcId="{BBFF8934-1EA0-41B4-90B9-5203388A959B}" destId="{85BA8868-E59A-4FB2-9C9F-282DA507C3A2}" srcOrd="0" destOrd="0" presId="urn:microsoft.com/office/officeart/2018/2/layout/IconVerticalSolidList"/>
    <dgm:cxn modelId="{6C57DCAD-128D-4E16-9C8B-76FE0EE88234}" type="presParOf" srcId="{BBFF8934-1EA0-41B4-90B9-5203388A959B}" destId="{03E05138-8E8E-4681-9BD9-79D1C61B5ED1}" srcOrd="1" destOrd="0" presId="urn:microsoft.com/office/officeart/2018/2/layout/IconVerticalSolidList"/>
    <dgm:cxn modelId="{FA5DCAC5-F247-456E-A5FA-94A31E7B47A2}" type="presParOf" srcId="{BBFF8934-1EA0-41B4-90B9-5203388A959B}" destId="{A02D657D-2C47-4E57-9875-DF2567565566}" srcOrd="2" destOrd="0" presId="urn:microsoft.com/office/officeart/2018/2/layout/IconVerticalSolidList"/>
    <dgm:cxn modelId="{D43FE178-70E3-44A7-8122-FEED4DA6DCA2}" type="presParOf" srcId="{BBFF8934-1EA0-41B4-90B9-5203388A959B}" destId="{2014735D-8A36-4E49-B068-74EB6169E003}" srcOrd="3" destOrd="0" presId="urn:microsoft.com/office/officeart/2018/2/layout/IconVerticalSolidList"/>
    <dgm:cxn modelId="{B0A791E4-2316-4066-AAAD-0BAF09484A61}" type="presParOf" srcId="{CD7A156A-E520-4E11-9F1C-7CC5D8F0C0C1}" destId="{2863BE23-6D80-48C8-945A-378DB326DDC5}" srcOrd="5" destOrd="0" presId="urn:microsoft.com/office/officeart/2018/2/layout/IconVerticalSolidList"/>
    <dgm:cxn modelId="{06E10990-7119-46E5-B7BD-8E6BFAD21F7D}" type="presParOf" srcId="{CD7A156A-E520-4E11-9F1C-7CC5D8F0C0C1}" destId="{40F20CC2-FC49-47E8-B166-154ECD134BF6}" srcOrd="6" destOrd="0" presId="urn:microsoft.com/office/officeart/2018/2/layout/IconVerticalSolidList"/>
    <dgm:cxn modelId="{AE0AA367-7FE1-4156-8EDF-A543BEFB8D27}" type="presParOf" srcId="{40F20CC2-FC49-47E8-B166-154ECD134BF6}" destId="{EE9A98A9-20C3-4775-B264-DB0A590153D8}" srcOrd="0" destOrd="0" presId="urn:microsoft.com/office/officeart/2018/2/layout/IconVerticalSolidList"/>
    <dgm:cxn modelId="{78555691-EAFA-446E-B300-BC20A4CD33A8}" type="presParOf" srcId="{40F20CC2-FC49-47E8-B166-154ECD134BF6}" destId="{19160BB3-3624-4CA6-AF0E-C906888362DF}" srcOrd="1" destOrd="0" presId="urn:microsoft.com/office/officeart/2018/2/layout/IconVerticalSolidList"/>
    <dgm:cxn modelId="{7B230C57-12A6-4315-8EC4-05C31F1BA551}" type="presParOf" srcId="{40F20CC2-FC49-47E8-B166-154ECD134BF6}" destId="{9B440DA4-0972-4E69-A05E-29DDC107298A}" srcOrd="2" destOrd="0" presId="urn:microsoft.com/office/officeart/2018/2/layout/IconVerticalSolidList"/>
    <dgm:cxn modelId="{ACB18B3D-D603-477E-8E58-F2D0CCEB8805}" type="presParOf" srcId="{40F20CC2-FC49-47E8-B166-154ECD134BF6}" destId="{D96F5F28-F341-4C51-A063-292A6D4103FE}" srcOrd="3" destOrd="0" presId="urn:microsoft.com/office/officeart/2018/2/layout/IconVerticalSolidList"/>
    <dgm:cxn modelId="{881B4F46-0174-447E-A6BB-2DDCF34C7F6B}" type="presParOf" srcId="{CD7A156A-E520-4E11-9F1C-7CC5D8F0C0C1}" destId="{C5E40AD2-94CD-4F11-88BB-B58A05D8E92A}" srcOrd="7" destOrd="0" presId="urn:microsoft.com/office/officeart/2018/2/layout/IconVerticalSolidList"/>
    <dgm:cxn modelId="{CD8B504F-1835-43FC-B459-CC23D41CBC39}" type="presParOf" srcId="{CD7A156A-E520-4E11-9F1C-7CC5D8F0C0C1}" destId="{CD9593C9-FDC7-4DE7-95A1-8E1F57F2EDE0}" srcOrd="8" destOrd="0" presId="urn:microsoft.com/office/officeart/2018/2/layout/IconVerticalSolidList"/>
    <dgm:cxn modelId="{94C3DFFF-3599-4D73-8448-16C4E36CEC1C}" type="presParOf" srcId="{CD9593C9-FDC7-4DE7-95A1-8E1F57F2EDE0}" destId="{DA829FCC-9006-4815-957E-78D721C53186}" srcOrd="0" destOrd="0" presId="urn:microsoft.com/office/officeart/2018/2/layout/IconVerticalSolidList"/>
    <dgm:cxn modelId="{00597676-8EAD-4373-9957-A058ED581818}" type="presParOf" srcId="{CD9593C9-FDC7-4DE7-95A1-8E1F57F2EDE0}" destId="{56077AC3-8B98-4C44-9B41-DAA98F823C7A}" srcOrd="1" destOrd="0" presId="urn:microsoft.com/office/officeart/2018/2/layout/IconVerticalSolidList"/>
    <dgm:cxn modelId="{3E852778-DA01-42D9-9771-DAE7AA4A74F4}" type="presParOf" srcId="{CD9593C9-FDC7-4DE7-95A1-8E1F57F2EDE0}" destId="{FE300858-4B45-42AB-80C1-3FF5AA8DA23B}" srcOrd="2" destOrd="0" presId="urn:microsoft.com/office/officeart/2018/2/layout/IconVerticalSolidList"/>
    <dgm:cxn modelId="{0069E348-C071-4010-82C6-4D58E19196D6}" type="presParOf" srcId="{CD9593C9-FDC7-4DE7-95A1-8E1F57F2EDE0}" destId="{B9DE553A-14EA-4591-88B4-2A075DF42B64}" srcOrd="3" destOrd="0" presId="urn:microsoft.com/office/officeart/2018/2/layout/IconVerticalSolidList"/>
    <dgm:cxn modelId="{E509B8C8-767C-48F8-9F41-20A93C55F8AA}" type="presParOf" srcId="{CD7A156A-E520-4E11-9F1C-7CC5D8F0C0C1}" destId="{437C1573-9689-4588-92E1-DFCF2AED1E74}" srcOrd="9" destOrd="0" presId="urn:microsoft.com/office/officeart/2018/2/layout/IconVerticalSolidList"/>
    <dgm:cxn modelId="{EE6988C1-041B-4B75-9354-6C50C194998A}" type="presParOf" srcId="{CD7A156A-E520-4E11-9F1C-7CC5D8F0C0C1}" destId="{D86E6EFF-AA60-48AD-8831-AB7E3BD6A1A5}" srcOrd="10" destOrd="0" presId="urn:microsoft.com/office/officeart/2018/2/layout/IconVerticalSolidList"/>
    <dgm:cxn modelId="{4585DE40-CA06-4D20-ABF2-CFDDB4968C45}" type="presParOf" srcId="{D86E6EFF-AA60-48AD-8831-AB7E3BD6A1A5}" destId="{726174BD-F0A0-4EA2-8B6C-CBCB277DD02A}" srcOrd="0" destOrd="0" presId="urn:microsoft.com/office/officeart/2018/2/layout/IconVerticalSolidList"/>
    <dgm:cxn modelId="{3686FF40-6511-430E-9258-4ABCF18498E2}" type="presParOf" srcId="{D86E6EFF-AA60-48AD-8831-AB7E3BD6A1A5}" destId="{5264CC61-C28B-4854-A25C-E3C1FD9F0313}" srcOrd="1" destOrd="0" presId="urn:microsoft.com/office/officeart/2018/2/layout/IconVerticalSolidList"/>
    <dgm:cxn modelId="{B5CA8B88-489C-4CE4-AAD9-2A2E4C62633A}" type="presParOf" srcId="{D86E6EFF-AA60-48AD-8831-AB7E3BD6A1A5}" destId="{8CB95092-2B77-4835-AF61-8F8C2AE79DE0}" srcOrd="2" destOrd="0" presId="urn:microsoft.com/office/officeart/2018/2/layout/IconVerticalSolidList"/>
    <dgm:cxn modelId="{8DB95F18-C2C3-4AE5-B381-36EB523C6CE3}" type="presParOf" srcId="{D86E6EFF-AA60-48AD-8831-AB7E3BD6A1A5}" destId="{3A922835-B8AE-4C69-8E35-CC0FCA3907E7}" srcOrd="3" destOrd="0" presId="urn:microsoft.com/office/officeart/2018/2/layout/IconVerticalSolidList"/>
    <dgm:cxn modelId="{6B653541-E653-4EA7-98AA-70561B4503CF}" type="presParOf" srcId="{CD7A156A-E520-4E11-9F1C-7CC5D8F0C0C1}" destId="{E45910A6-3AA6-4D7D-9662-0FF5CABB817E}" srcOrd="11" destOrd="0" presId="urn:microsoft.com/office/officeart/2018/2/layout/IconVerticalSolidList"/>
    <dgm:cxn modelId="{090BCB67-7195-4105-8008-C191E3011495}" type="presParOf" srcId="{CD7A156A-E520-4E11-9F1C-7CC5D8F0C0C1}" destId="{35173D95-1720-45D0-8D79-F48076555261}" srcOrd="12" destOrd="0" presId="urn:microsoft.com/office/officeart/2018/2/layout/IconVerticalSolidList"/>
    <dgm:cxn modelId="{FBF179AD-C2CC-4E08-8420-EF6C0521E903}" type="presParOf" srcId="{35173D95-1720-45D0-8D79-F48076555261}" destId="{760DE1F1-AC26-43DD-BE0A-AE089E045E87}" srcOrd="0" destOrd="0" presId="urn:microsoft.com/office/officeart/2018/2/layout/IconVerticalSolidList"/>
    <dgm:cxn modelId="{9C8A31BC-818F-4172-9C5A-EFDB1E4D21C6}" type="presParOf" srcId="{35173D95-1720-45D0-8D79-F48076555261}" destId="{6B86DF8E-C3D8-4605-9424-BA9C13323B0B}" srcOrd="1" destOrd="0" presId="urn:microsoft.com/office/officeart/2018/2/layout/IconVerticalSolidList"/>
    <dgm:cxn modelId="{0F71FD47-A77B-43CF-951D-B92BECCEC456}" type="presParOf" srcId="{35173D95-1720-45D0-8D79-F48076555261}" destId="{5A636C02-7A36-43D6-9129-1FA4403520F2}" srcOrd="2" destOrd="0" presId="urn:microsoft.com/office/officeart/2018/2/layout/IconVerticalSolidList"/>
    <dgm:cxn modelId="{99D10A11-ED52-4619-9EC7-E783E0ADDA74}" type="presParOf" srcId="{35173D95-1720-45D0-8D79-F48076555261}" destId="{C9D48689-7464-4745-B3BB-F3E6F56FA6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FB7A10-B7FD-4DB6-B5CF-ECD6AC31B2E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3108E3-4F06-4694-8C27-D88D312F629C}">
      <dgm:prSet/>
      <dgm:spPr/>
      <dgm:t>
        <a:bodyPr/>
        <a:lstStyle/>
        <a:p>
          <a:r>
            <a:rPr lang="en-US"/>
            <a:t>The theme of this project is to come up with a sentiment analysis on the user reviews of the very famous “The Godfather” movie.</a:t>
          </a:r>
        </a:p>
      </dgm:t>
    </dgm:pt>
    <dgm:pt modelId="{0B6F971F-AC21-4A09-836B-188C2078359F}" type="parTrans" cxnId="{6FCA1507-4649-4F54-B36A-32CFAB846F6B}">
      <dgm:prSet/>
      <dgm:spPr/>
      <dgm:t>
        <a:bodyPr/>
        <a:lstStyle/>
        <a:p>
          <a:endParaRPr lang="en-US"/>
        </a:p>
      </dgm:t>
    </dgm:pt>
    <dgm:pt modelId="{96601924-2FA9-40C8-A90A-8D66F56775D8}" type="sibTrans" cxnId="{6FCA1507-4649-4F54-B36A-32CFAB846F6B}">
      <dgm:prSet/>
      <dgm:spPr/>
      <dgm:t>
        <a:bodyPr/>
        <a:lstStyle/>
        <a:p>
          <a:endParaRPr lang="en-US"/>
        </a:p>
      </dgm:t>
    </dgm:pt>
    <dgm:pt modelId="{1C708786-E2F8-4910-9042-FE86A9030083}">
      <dgm:prSet/>
      <dgm:spPr/>
      <dgm:t>
        <a:bodyPr/>
        <a:lstStyle/>
        <a:p>
          <a:r>
            <a:rPr lang="en-US"/>
            <a:t>Showcase various wrangling techniques with focus on scraping, preprocessing and sentiment analysis.</a:t>
          </a:r>
        </a:p>
      </dgm:t>
    </dgm:pt>
    <dgm:pt modelId="{649A4C12-C569-448A-AF94-FF84F3AD7C73}" type="parTrans" cxnId="{F55F39AF-48F9-493A-B83E-F33AE247BD09}">
      <dgm:prSet/>
      <dgm:spPr/>
      <dgm:t>
        <a:bodyPr/>
        <a:lstStyle/>
        <a:p>
          <a:endParaRPr lang="en-US"/>
        </a:p>
      </dgm:t>
    </dgm:pt>
    <dgm:pt modelId="{E87472D6-0CB2-4D3B-868D-01DEB54B04D0}" type="sibTrans" cxnId="{F55F39AF-48F9-493A-B83E-F33AE247BD09}">
      <dgm:prSet/>
      <dgm:spPr/>
      <dgm:t>
        <a:bodyPr/>
        <a:lstStyle/>
        <a:p>
          <a:endParaRPr lang="en-US"/>
        </a:p>
      </dgm:t>
    </dgm:pt>
    <dgm:pt modelId="{1435E776-8912-4B10-899C-0337F3819CD8}" type="pres">
      <dgm:prSet presAssocID="{1CFB7A10-B7FD-4DB6-B5CF-ECD6AC31B2EB}" presName="root" presStyleCnt="0">
        <dgm:presLayoutVars>
          <dgm:dir/>
          <dgm:resizeHandles val="exact"/>
        </dgm:presLayoutVars>
      </dgm:prSet>
      <dgm:spPr/>
    </dgm:pt>
    <dgm:pt modelId="{4AEEFFF7-556E-4679-B979-5CFBF34D1C58}" type="pres">
      <dgm:prSet presAssocID="{1CFB7A10-B7FD-4DB6-B5CF-ECD6AC31B2EB}" presName="container" presStyleCnt="0">
        <dgm:presLayoutVars>
          <dgm:dir/>
          <dgm:resizeHandles val="exact"/>
        </dgm:presLayoutVars>
      </dgm:prSet>
      <dgm:spPr/>
    </dgm:pt>
    <dgm:pt modelId="{63140A1C-3891-46B3-BBED-871183B5F7E0}" type="pres">
      <dgm:prSet presAssocID="{363108E3-4F06-4694-8C27-D88D312F629C}" presName="compNode" presStyleCnt="0"/>
      <dgm:spPr/>
    </dgm:pt>
    <dgm:pt modelId="{4878C46B-F166-4152-A1F9-2180543058D8}" type="pres">
      <dgm:prSet presAssocID="{363108E3-4F06-4694-8C27-D88D312F629C}" presName="iconBgRect" presStyleLbl="bgShp" presStyleIdx="0" presStyleCnt="2"/>
      <dgm:spPr/>
    </dgm:pt>
    <dgm:pt modelId="{74C3AFAC-CC74-4D7B-B5FA-827CF525D1BC}" type="pres">
      <dgm:prSet presAssocID="{363108E3-4F06-4694-8C27-D88D312F629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953561C9-4EF5-4794-AB86-F2E9D45875C2}" type="pres">
      <dgm:prSet presAssocID="{363108E3-4F06-4694-8C27-D88D312F629C}" presName="spaceRect" presStyleCnt="0"/>
      <dgm:spPr/>
    </dgm:pt>
    <dgm:pt modelId="{0A7D5122-9C3D-4C29-8223-06E9421A08DD}" type="pres">
      <dgm:prSet presAssocID="{363108E3-4F06-4694-8C27-D88D312F629C}" presName="textRect" presStyleLbl="revTx" presStyleIdx="0" presStyleCnt="2">
        <dgm:presLayoutVars>
          <dgm:chMax val="1"/>
          <dgm:chPref val="1"/>
        </dgm:presLayoutVars>
      </dgm:prSet>
      <dgm:spPr/>
    </dgm:pt>
    <dgm:pt modelId="{B1189600-6E45-438D-BA96-55A443BD8BB1}" type="pres">
      <dgm:prSet presAssocID="{96601924-2FA9-40C8-A90A-8D66F56775D8}" presName="sibTrans" presStyleLbl="sibTrans2D1" presStyleIdx="0" presStyleCnt="0"/>
      <dgm:spPr/>
    </dgm:pt>
    <dgm:pt modelId="{CAF948BB-F7DF-4C98-9B38-A292F3A8E3ED}" type="pres">
      <dgm:prSet presAssocID="{1C708786-E2F8-4910-9042-FE86A9030083}" presName="compNode" presStyleCnt="0"/>
      <dgm:spPr/>
    </dgm:pt>
    <dgm:pt modelId="{A6AFEED2-8F52-4D63-9809-16B026504090}" type="pres">
      <dgm:prSet presAssocID="{1C708786-E2F8-4910-9042-FE86A9030083}" presName="iconBgRect" presStyleLbl="bgShp" presStyleIdx="1" presStyleCnt="2"/>
      <dgm:spPr/>
    </dgm:pt>
    <dgm:pt modelId="{3D52DE72-1BAC-4EB5-AA01-DA56C6CEB750}" type="pres">
      <dgm:prSet presAssocID="{1C708786-E2F8-4910-9042-FE86A90300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BEA33A3-7BBB-42BD-9F01-EA7B5AD7F837}" type="pres">
      <dgm:prSet presAssocID="{1C708786-E2F8-4910-9042-FE86A9030083}" presName="spaceRect" presStyleCnt="0"/>
      <dgm:spPr/>
    </dgm:pt>
    <dgm:pt modelId="{EC7CBAB7-9BFB-40D1-9A3C-F7A4D3B3BBC7}" type="pres">
      <dgm:prSet presAssocID="{1C708786-E2F8-4910-9042-FE86A903008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FCA1507-4649-4F54-B36A-32CFAB846F6B}" srcId="{1CFB7A10-B7FD-4DB6-B5CF-ECD6AC31B2EB}" destId="{363108E3-4F06-4694-8C27-D88D312F629C}" srcOrd="0" destOrd="0" parTransId="{0B6F971F-AC21-4A09-836B-188C2078359F}" sibTransId="{96601924-2FA9-40C8-A90A-8D66F56775D8}"/>
    <dgm:cxn modelId="{3620E148-B3FC-4C04-B1E0-7888CA5E591E}" type="presOf" srcId="{1CFB7A10-B7FD-4DB6-B5CF-ECD6AC31B2EB}" destId="{1435E776-8912-4B10-899C-0337F3819CD8}" srcOrd="0" destOrd="0" presId="urn:microsoft.com/office/officeart/2018/2/layout/IconCircleList"/>
    <dgm:cxn modelId="{4D4B638B-91C2-447E-8992-64313BDF48D3}" type="presOf" srcId="{1C708786-E2F8-4910-9042-FE86A9030083}" destId="{EC7CBAB7-9BFB-40D1-9A3C-F7A4D3B3BBC7}" srcOrd="0" destOrd="0" presId="urn:microsoft.com/office/officeart/2018/2/layout/IconCircleList"/>
    <dgm:cxn modelId="{F55F39AF-48F9-493A-B83E-F33AE247BD09}" srcId="{1CFB7A10-B7FD-4DB6-B5CF-ECD6AC31B2EB}" destId="{1C708786-E2F8-4910-9042-FE86A9030083}" srcOrd="1" destOrd="0" parTransId="{649A4C12-C569-448A-AF94-FF84F3AD7C73}" sibTransId="{E87472D6-0CB2-4D3B-868D-01DEB54B04D0}"/>
    <dgm:cxn modelId="{051AD1E6-7672-43E9-831C-77EACF7D3C32}" type="presOf" srcId="{363108E3-4F06-4694-8C27-D88D312F629C}" destId="{0A7D5122-9C3D-4C29-8223-06E9421A08DD}" srcOrd="0" destOrd="0" presId="urn:microsoft.com/office/officeart/2018/2/layout/IconCircleList"/>
    <dgm:cxn modelId="{740BA0F6-E871-47DA-9606-F3A638DFA77F}" type="presOf" srcId="{96601924-2FA9-40C8-A90A-8D66F56775D8}" destId="{B1189600-6E45-438D-BA96-55A443BD8BB1}" srcOrd="0" destOrd="0" presId="urn:microsoft.com/office/officeart/2018/2/layout/IconCircleList"/>
    <dgm:cxn modelId="{ACAB30C6-93B8-465D-A523-CC10A223FC3E}" type="presParOf" srcId="{1435E776-8912-4B10-899C-0337F3819CD8}" destId="{4AEEFFF7-556E-4679-B979-5CFBF34D1C58}" srcOrd="0" destOrd="0" presId="urn:microsoft.com/office/officeart/2018/2/layout/IconCircleList"/>
    <dgm:cxn modelId="{3D09FB9C-F075-4597-8F2D-B72851F59303}" type="presParOf" srcId="{4AEEFFF7-556E-4679-B979-5CFBF34D1C58}" destId="{63140A1C-3891-46B3-BBED-871183B5F7E0}" srcOrd="0" destOrd="0" presId="urn:microsoft.com/office/officeart/2018/2/layout/IconCircleList"/>
    <dgm:cxn modelId="{0158C14F-DF85-487F-B803-887769BAD4CE}" type="presParOf" srcId="{63140A1C-3891-46B3-BBED-871183B5F7E0}" destId="{4878C46B-F166-4152-A1F9-2180543058D8}" srcOrd="0" destOrd="0" presId="urn:microsoft.com/office/officeart/2018/2/layout/IconCircleList"/>
    <dgm:cxn modelId="{D6E399CC-561D-4223-A484-01BC4E5A358E}" type="presParOf" srcId="{63140A1C-3891-46B3-BBED-871183B5F7E0}" destId="{74C3AFAC-CC74-4D7B-B5FA-827CF525D1BC}" srcOrd="1" destOrd="0" presId="urn:microsoft.com/office/officeart/2018/2/layout/IconCircleList"/>
    <dgm:cxn modelId="{009C960A-D1CA-48A3-909F-4C537B39D728}" type="presParOf" srcId="{63140A1C-3891-46B3-BBED-871183B5F7E0}" destId="{953561C9-4EF5-4794-AB86-F2E9D45875C2}" srcOrd="2" destOrd="0" presId="urn:microsoft.com/office/officeart/2018/2/layout/IconCircleList"/>
    <dgm:cxn modelId="{F191DB8C-4DF8-461F-A973-E5D13E131C54}" type="presParOf" srcId="{63140A1C-3891-46B3-BBED-871183B5F7E0}" destId="{0A7D5122-9C3D-4C29-8223-06E9421A08DD}" srcOrd="3" destOrd="0" presId="urn:microsoft.com/office/officeart/2018/2/layout/IconCircleList"/>
    <dgm:cxn modelId="{9392642A-481B-4386-B1D4-AA6ED2CB711A}" type="presParOf" srcId="{4AEEFFF7-556E-4679-B979-5CFBF34D1C58}" destId="{B1189600-6E45-438D-BA96-55A443BD8BB1}" srcOrd="1" destOrd="0" presId="urn:microsoft.com/office/officeart/2018/2/layout/IconCircleList"/>
    <dgm:cxn modelId="{52DC10AB-BEEC-45A3-9AB4-1BEFC8497731}" type="presParOf" srcId="{4AEEFFF7-556E-4679-B979-5CFBF34D1C58}" destId="{CAF948BB-F7DF-4C98-9B38-A292F3A8E3ED}" srcOrd="2" destOrd="0" presId="urn:microsoft.com/office/officeart/2018/2/layout/IconCircleList"/>
    <dgm:cxn modelId="{2AB8DF43-20C0-4F6D-979C-88F1CCD1219B}" type="presParOf" srcId="{CAF948BB-F7DF-4C98-9B38-A292F3A8E3ED}" destId="{A6AFEED2-8F52-4D63-9809-16B026504090}" srcOrd="0" destOrd="0" presId="urn:microsoft.com/office/officeart/2018/2/layout/IconCircleList"/>
    <dgm:cxn modelId="{ED9CCE1B-9FBF-438F-B7A8-87BC54FAF531}" type="presParOf" srcId="{CAF948BB-F7DF-4C98-9B38-A292F3A8E3ED}" destId="{3D52DE72-1BAC-4EB5-AA01-DA56C6CEB750}" srcOrd="1" destOrd="0" presId="urn:microsoft.com/office/officeart/2018/2/layout/IconCircleList"/>
    <dgm:cxn modelId="{334A8D65-8459-4258-A309-B94FE1C51CF0}" type="presParOf" srcId="{CAF948BB-F7DF-4C98-9B38-A292F3A8E3ED}" destId="{9BEA33A3-7BBB-42BD-9F01-EA7B5AD7F837}" srcOrd="2" destOrd="0" presId="urn:microsoft.com/office/officeart/2018/2/layout/IconCircleList"/>
    <dgm:cxn modelId="{0B60504F-38F8-4695-947E-57FF7E8E7976}" type="presParOf" srcId="{CAF948BB-F7DF-4C98-9B38-A292F3A8E3ED}" destId="{EC7CBAB7-9BFB-40D1-9A3C-F7A4D3B3BBC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B5A7C-5040-4C69-A1C5-5DA4EEDAAF4D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D26C6-7012-4C79-979E-E1B9489F94A5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3D462-1567-4FD2-87DA-4CFCB93C0EAC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Introduction</a:t>
          </a:r>
        </a:p>
      </dsp:txBody>
      <dsp:txXfrm>
        <a:off x="799588" y="502"/>
        <a:ext cx="5714015" cy="692284"/>
      </dsp:txXfrm>
    </dsp:sp>
    <dsp:sp modelId="{3A512189-76D4-4461-AE65-C74FFC8C43D7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CDA4C-CC64-48F2-A0D1-75D9771AA303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0D3D1-DA81-4B19-BC5B-CF74317CF554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gathering</a:t>
          </a:r>
        </a:p>
      </dsp:txBody>
      <dsp:txXfrm>
        <a:off x="799588" y="865858"/>
        <a:ext cx="5714015" cy="692284"/>
      </dsp:txXfrm>
    </dsp:sp>
    <dsp:sp modelId="{85BA8868-E59A-4FB2-9C9F-282DA507C3A2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05138-8E8E-4681-9BD9-79D1C61B5ED1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4735D-8A36-4E49-B068-74EB6169E003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preparation</a:t>
          </a:r>
        </a:p>
      </dsp:txBody>
      <dsp:txXfrm>
        <a:off x="799588" y="1731214"/>
        <a:ext cx="5714015" cy="692284"/>
      </dsp:txXfrm>
    </dsp:sp>
    <dsp:sp modelId="{EE9A98A9-20C3-4775-B264-DB0A590153D8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60BB3-3624-4CA6-AF0E-C906888362DF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F5F28-F341-4C51-A063-292A6D4103FE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Visualizations</a:t>
          </a:r>
        </a:p>
      </dsp:txBody>
      <dsp:txXfrm>
        <a:off x="799588" y="2596570"/>
        <a:ext cx="5714015" cy="692284"/>
      </dsp:txXfrm>
    </dsp:sp>
    <dsp:sp modelId="{DA829FCC-9006-4815-957E-78D721C53186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77AC3-8B98-4C44-9B41-DAA98F823C7A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E553A-14EA-4591-88B4-2A075DF42B64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Sentiment Analysis</a:t>
          </a:r>
        </a:p>
      </dsp:txBody>
      <dsp:txXfrm>
        <a:off x="799588" y="3461926"/>
        <a:ext cx="5714015" cy="692284"/>
      </dsp:txXfrm>
    </dsp:sp>
    <dsp:sp modelId="{726174BD-F0A0-4EA2-8B6C-CBCB277DD02A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4CC61-C28B-4854-A25C-E3C1FD9F0313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22835-B8AE-4C69-8E35-CC0FCA3907E7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Comparison</a:t>
          </a:r>
        </a:p>
      </dsp:txBody>
      <dsp:txXfrm>
        <a:off x="799588" y="4327282"/>
        <a:ext cx="5714015" cy="692284"/>
      </dsp:txXfrm>
    </dsp:sp>
    <dsp:sp modelId="{760DE1F1-AC26-43DD-BE0A-AE089E045E87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6DF8E-C3D8-4605-9424-BA9C13323B0B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48689-7464-4745-B3BB-F3E6F56FA63A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Conclusion</a:t>
          </a:r>
        </a:p>
      </dsp:txBody>
      <dsp:txXfrm>
        <a:off x="799588" y="5192638"/>
        <a:ext cx="5714015" cy="692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8C46B-F166-4152-A1F9-2180543058D8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C3AFAC-CC74-4D7B-B5FA-827CF525D1BC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D5122-9C3D-4C29-8223-06E9421A08DD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theme of this project is to come up with a sentiment analysis on the user reviews of the very famous “The Godfather” movie.</a:t>
          </a:r>
        </a:p>
      </dsp:txBody>
      <dsp:txXfrm>
        <a:off x="1834517" y="1507711"/>
        <a:ext cx="3148942" cy="1335915"/>
      </dsp:txXfrm>
    </dsp:sp>
    <dsp:sp modelId="{A6AFEED2-8F52-4D63-9809-16B026504090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52DE72-1BAC-4EB5-AA01-DA56C6CEB750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CBAB7-9BFB-40D1-9A3C-F7A4D3B3BBC7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Showcase various wrangling techniques with focus on scraping, preprocessing and sentiment analysis.</a:t>
          </a:r>
        </a:p>
      </dsp:txBody>
      <dsp:txXfrm>
        <a:off x="7154322" y="150771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772F-5EF4-4697-9CFC-6EDF464FA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7052E-6F84-44FB-9C76-19A547A7A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9A0CD-A7DB-420D-BD76-EFE7755E9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E1B9-4A36-4CBA-A3C8-32548EC61E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C627E-CBA0-44FD-9E8C-017BA6C2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2BDA9-F609-4EB4-A90B-CF71ECA4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77FE-FB50-4A35-BB00-9DC4A112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9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FACB-86D8-45E1-861F-DED6EF42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5A505-44A1-4F76-A2AF-EE579347D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228B3-25C7-43F3-AAA3-2BDDB95E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E1B9-4A36-4CBA-A3C8-32548EC61E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6607C-1266-4854-BBBC-9845F781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C0AC6-F507-467F-8DD8-4377A8DD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77FE-FB50-4A35-BB00-9DC4A112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3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B6FB8-2A39-4F93-9719-AA5EB5E2C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191A3-3F83-4EED-AAEA-453D21AB8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5EE24-FC56-44B5-A2FA-848BAB09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E1B9-4A36-4CBA-A3C8-32548EC61E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7FBD3-874C-424C-8DC3-1029D869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543BD-68C2-4F2D-9484-F02D6A50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77FE-FB50-4A35-BB00-9DC4A112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9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4606-6AE0-41C0-868D-EB49120E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76BF-595F-474E-820B-CC17C840E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388A2-193D-4E1E-BFDF-D8B18B27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E1B9-4A36-4CBA-A3C8-32548EC61E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3780F-A11F-4968-9833-45C87CF0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F0A61-3947-432A-9E10-35376F66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77FE-FB50-4A35-BB00-9DC4A112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3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05F2-19C4-4B8E-96AB-B6219692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D5EBA-69AC-4423-A803-87AA0762F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64238-4278-4855-86AD-0746F9F0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E1B9-4A36-4CBA-A3C8-32548EC61E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6343D-37FC-4497-87D2-385C1AD2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F2F09-FD63-4CE3-B4B7-CA7807B7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77FE-FB50-4A35-BB00-9DC4A112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1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03B2-EE3E-493D-858B-FCC4A488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6A4B-0F8E-43CC-B292-F1AA7A39A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478FD-E3B2-4353-B493-21AB78B5B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95D0B-ED13-43E9-9E18-853541A6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E1B9-4A36-4CBA-A3C8-32548EC61E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870D3-4928-453D-9911-0DCCDF41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FEFBC-0C6D-4851-BB85-7504E67B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77FE-FB50-4A35-BB00-9DC4A112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3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AE13-06A7-4E2E-9C1D-111463BB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6BC18-D1E3-4255-85C3-64B30F981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E9995-8EA2-467C-A8B5-B1B4CE4EE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00C467-AD58-4CA8-AA51-DB8BC20A3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FD68C-37B0-4D4A-8334-312AD1D29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70C72-10FC-440F-B204-D79BBFC9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E1B9-4A36-4CBA-A3C8-32548EC61E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0C839A-0E9B-4AB3-AC4D-68E3A5A8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80C67-E5C1-48B9-BBA1-630E45EE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77FE-FB50-4A35-BB00-9DC4A112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7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8B64-D90A-42F5-855A-04773684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5359B-63BD-47B3-9246-330BB3CA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E1B9-4A36-4CBA-A3C8-32548EC61E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35834-DB72-4948-AA27-65F2EE51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424C3-075B-4C78-9A7C-7B130526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77FE-FB50-4A35-BB00-9DC4A112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2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9F795E-7B81-4698-901D-83C4D557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E1B9-4A36-4CBA-A3C8-32548EC61E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4468E-D5E6-447B-9678-F9A614F8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15E96-59CE-4410-BCD7-B7648A9B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77FE-FB50-4A35-BB00-9DC4A112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5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9229-520E-4366-A9A6-F56C29D74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44A3-399C-4F8B-9F68-6BCECE0EE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9A343-8764-4D92-B65E-2B0769CF8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C2618-77EF-495D-BB28-902D75F5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E1B9-4A36-4CBA-A3C8-32548EC61E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9FEFF-8102-4A5B-9B7F-BD872947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F5ED7-8E5A-47BE-A1CF-D4185373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77FE-FB50-4A35-BB00-9DC4A112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0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9735-1D97-437A-A578-2DA18F33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AD32D-7B12-4FFF-B450-AD9B7F26C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8A833-2F6B-43DC-BBA3-58FD2C9F3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B62B1-6187-4EC2-9E8F-E1BCAA9E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E1B9-4A36-4CBA-A3C8-32548EC61E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5E160-881E-4C3D-B02E-4B235711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BD45B-E935-4B87-A6E2-6A402275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77FE-FB50-4A35-BB00-9DC4A112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4F0F91-43C4-44F9-A5B0-7D8F72A7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396B5-3897-467F-A900-D8D5C3818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69154-3F77-40BF-A8E4-BD05A0DD9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DE1B9-4A36-4CBA-A3C8-32548EC61E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A44F-5D95-421C-A1EA-4A3CF2D95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915EC-4652-4029-9DE9-4444E1E8B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77FE-FB50-4A35-BB00-9DC4A112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6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59117-331E-4948-9E4B-BAC6BFD1B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700" b="1">
                <a:solidFill>
                  <a:schemeClr val="bg1"/>
                </a:solidFill>
              </a:rPr>
              <a:t>Sentiment Analysis on “The Godfather” movie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EA7DA-C23E-436B-9DEE-7FA355B7E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1900" dirty="0" err="1">
                <a:solidFill>
                  <a:schemeClr val="bg1"/>
                </a:solidFill>
              </a:rPr>
              <a:t>Shanmukha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Srivathsav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Satujoda</a:t>
            </a:r>
            <a:endParaRPr lang="en-US" sz="1900" dirty="0">
              <a:solidFill>
                <a:schemeClr val="bg1"/>
              </a:solidFill>
            </a:endParaRPr>
          </a:p>
          <a:p>
            <a:pPr algn="l"/>
            <a:r>
              <a:rPr lang="en-US" sz="1900" dirty="0">
                <a:solidFill>
                  <a:schemeClr val="bg1"/>
                </a:solidFill>
              </a:rPr>
              <a:t>NetID : ss3203</a:t>
            </a:r>
          </a:p>
          <a:p>
            <a:pPr algn="l"/>
            <a:r>
              <a:rPr lang="en-US" sz="1900" dirty="0">
                <a:solidFill>
                  <a:schemeClr val="bg1"/>
                </a:solidFill>
              </a:rPr>
              <a:t>Data Wrangling and Husbandry, Spring 2019</a:t>
            </a:r>
          </a:p>
          <a:p>
            <a:pPr algn="l"/>
            <a:endParaRPr lang="en-US" sz="1900" dirty="0">
              <a:solidFill>
                <a:schemeClr val="bg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2DCC1D-DFF6-4DD2-8913-4347F3FDB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92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CF0EF-D15B-4F70-944B-96586463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Sentiment Analysis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D535B-B4B3-4108-8112-A4AB43F32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30" y="307731"/>
            <a:ext cx="5044337" cy="39976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727681-D51F-42D6-880A-C82BD9204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656134"/>
            <a:ext cx="5455917" cy="3300830"/>
          </a:xfrm>
          <a:prstGeom prst="rect">
            <a:avLst/>
          </a:prstGeom>
        </p:spPr>
      </p:pic>
      <p:cxnSp>
        <p:nvCxnSpPr>
          <p:cNvPr id="46" name="Straight Connector 4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39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10516-021A-4ABB-9A5C-2C67024B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</a:rPr>
              <a:t>Sentiment Analysis Cntd.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9B5643-814F-40BD-A405-AAFAAB2BE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676594"/>
            <a:ext cx="5455917" cy="3259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86AE9A-9101-45E4-8682-E9DE4D407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1474522"/>
            <a:ext cx="5455917" cy="166405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883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90FDC-889B-4D97-AC25-A8F5D487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</a:rPr>
              <a:t>List of concepts used</a:t>
            </a:r>
          </a:p>
        </p:txBody>
      </p: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CA24C3B-956F-4B54-879A-CED9D655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1300"/>
              <a:t>Pipes </a:t>
            </a:r>
          </a:p>
          <a:p>
            <a:r>
              <a:rPr lang="en-US" sz="1300"/>
              <a:t>Creating functions for reusability </a:t>
            </a:r>
          </a:p>
          <a:p>
            <a:r>
              <a:rPr lang="en-US" sz="1300"/>
              <a:t>Scraping </a:t>
            </a:r>
          </a:p>
          <a:p>
            <a:r>
              <a:rPr lang="en-US" sz="1300"/>
              <a:t>Regular expressions </a:t>
            </a:r>
          </a:p>
          <a:p>
            <a:r>
              <a:rPr lang="en-US" sz="1300"/>
              <a:t>Joins &amp; Bindings </a:t>
            </a:r>
          </a:p>
          <a:p>
            <a:r>
              <a:rPr lang="en-US" sz="1300"/>
              <a:t>Grouping by</a:t>
            </a:r>
          </a:p>
          <a:p>
            <a:r>
              <a:rPr lang="en-US" sz="1300"/>
              <a:t>Summarizing &amp; Aggregating</a:t>
            </a:r>
          </a:p>
          <a:p>
            <a:r>
              <a:rPr lang="en-US" sz="1300"/>
              <a:t>Tidyverse-unnesting</a:t>
            </a:r>
          </a:p>
          <a:p>
            <a:r>
              <a:rPr lang="en-US" sz="1300"/>
              <a:t>Tokenizing </a:t>
            </a:r>
          </a:p>
          <a:p>
            <a:r>
              <a:rPr lang="en-US" sz="1300"/>
              <a:t>Mutates </a:t>
            </a:r>
          </a:p>
          <a:p>
            <a:r>
              <a:rPr lang="en-US" sz="1300"/>
              <a:t>Gather </a:t>
            </a:r>
          </a:p>
          <a:p>
            <a:r>
              <a:rPr lang="en-US" sz="1300"/>
              <a:t>Visualizations using ggplot</a:t>
            </a:r>
          </a:p>
          <a:p>
            <a:r>
              <a:rPr lang="en-US" sz="1300"/>
              <a:t>Word clouds </a:t>
            </a:r>
          </a:p>
          <a:p>
            <a:r>
              <a:rPr lang="en-US" sz="1300"/>
              <a:t>Monograms &amp; Bigrams</a:t>
            </a:r>
          </a:p>
          <a:p>
            <a:r>
              <a:rPr lang="en-US" sz="1300"/>
              <a:t>Getting sentiment scores </a:t>
            </a:r>
          </a:p>
          <a:p>
            <a:r>
              <a:rPr lang="en-US" sz="1300"/>
              <a:t>Sentiment analysis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975976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BFC2-8A30-4A40-859D-AB4993B4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2" name="Graphic 6" descr="Smiling Face with No Fill">
            <a:extLst>
              <a:ext uri="{FF2B5EF4-FFF2-40B4-BE49-F238E27FC236}">
                <a16:creationId xmlns:a16="http://schemas.microsoft.com/office/drawing/2014/main" id="{071C43CD-321D-4364-BB70-BBDD59719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790B7BA-DA91-474C-9FCA-CBD87E4A0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7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635C4-162C-4DBD-9B80-D5E48FC5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Presentation Layout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5F5C47-155F-4AE6-AE2F-FE15812CF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31254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267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AB8C-B24B-4ADD-9C27-8C5D2DD9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/>
              <a:t>Introduction and Objective</a:t>
            </a:r>
            <a:endParaRPr lang="en-US" b="1" dirty="0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0A59815B-0B63-4BF9-9675-92E5532163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1544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764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E1C8C-D414-4A00-BB2F-3AAAB815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dirty="0">
                <a:solidFill>
                  <a:srgbClr val="FFFFFF"/>
                </a:solidFill>
              </a:rPr>
              <a:t>Data Gathering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6CFDB34-DBBC-492B-86FE-471B38BA0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505075"/>
            <a:ext cx="5455917" cy="3749361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Content Placeholder 4">
            <a:extLst>
              <a:ext uri="{FF2B5EF4-FFF2-40B4-BE49-F238E27FC236}">
                <a16:creationId xmlns:a16="http://schemas.microsoft.com/office/drawing/2014/main" id="{C4F226BB-8D55-41D5-BA79-0148A8439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596837"/>
            <a:ext cx="5455917" cy="353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E1C8C-D414-4A00-BB2F-3AAAB815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>
                <a:solidFill>
                  <a:srgbClr val="FFFFFF"/>
                </a:solidFill>
              </a:rPr>
              <a:t>Data Gathering Cntd.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AB8C9D5-A50B-4F6C-A978-14010FDEA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87" y="2426818"/>
            <a:ext cx="5285877" cy="3997637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Content Placeholder 5">
            <a:extLst>
              <a:ext uri="{FF2B5EF4-FFF2-40B4-BE49-F238E27FC236}">
                <a16:creationId xmlns:a16="http://schemas.microsoft.com/office/drawing/2014/main" id="{74F3CD05-94D6-4D5F-819C-F9DC422D9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531132"/>
            <a:ext cx="5455917" cy="378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8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D56C9-19F3-4DC3-8268-5AEDEC89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b="1">
                <a:solidFill>
                  <a:srgbClr val="FFFFFF"/>
                </a:solidFill>
              </a:rPr>
              <a:t>Data Preparation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F8942D2-1FE6-41B7-AD13-BE6085E37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3982343"/>
            <a:ext cx="5455917" cy="886586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Content Placeholder 6">
            <a:extLst>
              <a:ext uri="{FF2B5EF4-FFF2-40B4-BE49-F238E27FC236}">
                <a16:creationId xmlns:a16="http://schemas.microsoft.com/office/drawing/2014/main" id="{325AE918-AF65-477A-BA0B-78F639186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4046071"/>
            <a:ext cx="5455917" cy="75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4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0B144-9CA2-4000-9B36-55235EDBB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</a:rPr>
              <a:t>Data Preparation Cntd.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F7CB6F-4DF6-4FAF-9C0B-E30749AAF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34" y="307731"/>
            <a:ext cx="5291528" cy="399763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8F1AEC-79AC-43C7-A001-DA35283DA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632270"/>
            <a:ext cx="5455917" cy="334855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33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EDB6-CC0A-4932-B9AF-FBD775CE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r>
              <a:rPr lang="en-US" b="1" dirty="0"/>
              <a:t>Visualizations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72EE72B-044C-4C1D-9CE1-773A762AB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467"/>
            <a:ext cx="4595071" cy="3628495"/>
          </a:xfrm>
        </p:spPr>
        <p:txBody>
          <a:bodyPr>
            <a:normAutofit/>
          </a:bodyPr>
          <a:lstStyle/>
          <a:p>
            <a:r>
              <a:rPr lang="en-US" sz="2000"/>
              <a:t>Grouping by year</a:t>
            </a:r>
          </a:p>
          <a:p>
            <a:r>
              <a:rPr lang="en-US" sz="2000"/>
              <a:t>Summarizing by frequency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4F3208-A005-4E4B-AAAA-F6997C2C1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908" y="1005989"/>
            <a:ext cx="2364317" cy="1613386"/>
          </a:xfrm>
          <a:prstGeom prst="rect">
            <a:avLst/>
          </a:prstGeom>
        </p:spPr>
      </p:pic>
      <p:sp>
        <p:nvSpPr>
          <p:cNvPr id="56" name="Rectangle 48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C77000DC-C4F7-4703-96D6-669E7FA35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907" y="3895726"/>
            <a:ext cx="4049768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D77B48-22FA-4336-B6F5-095E695EA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538" y="1005989"/>
            <a:ext cx="2611862" cy="154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9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9">
            <a:extLst>
              <a:ext uri="{FF2B5EF4-FFF2-40B4-BE49-F238E27FC236}">
                <a16:creationId xmlns:a16="http://schemas.microsoft.com/office/drawing/2014/main" id="{799A8B4F-0FED-46C0-9186-5A8E116D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31">
            <a:extLst>
              <a:ext uri="{FF2B5EF4-FFF2-40B4-BE49-F238E27FC236}">
                <a16:creationId xmlns:a16="http://schemas.microsoft.com/office/drawing/2014/main" id="{DA6861EE-7660-46C9-80BD-173B8F745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5F7E46-3FD3-46F0-93A0-A4B60483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65" y="802955"/>
            <a:ext cx="6318649" cy="145405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000000"/>
                </a:solidFill>
              </a:rPr>
              <a:t>Visualizations Cntd.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3DEC555-67F7-46E5-91C3-B0A276B45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07" y="2421682"/>
            <a:ext cx="4650524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Word Cloud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Monograms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Bigrams</a:t>
            </a:r>
          </a:p>
        </p:txBody>
      </p:sp>
      <p:sp>
        <p:nvSpPr>
          <p:cNvPr id="54" name="Oval 33">
            <a:extLst>
              <a:ext uri="{FF2B5EF4-FFF2-40B4-BE49-F238E27FC236}">
                <a16:creationId xmlns:a16="http://schemas.microsoft.com/office/drawing/2014/main" id="{38A69B74-22E3-47CC-823F-18BE7930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36" y="2960687"/>
            <a:ext cx="2668748" cy="2668748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71">
            <a:extLst>
              <a:ext uri="{FF2B5EF4-FFF2-40B4-BE49-F238E27FC236}">
                <a16:creationId xmlns:a16="http://schemas.microsoft.com/office/drawing/2014/main" id="{1778637B-5DB8-4A75-B2E6-FC2B1BB9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014" y="2"/>
            <a:ext cx="4034987" cy="3428147"/>
          </a:xfrm>
          <a:custGeom>
            <a:avLst/>
            <a:gdLst>
              <a:gd name="connsiteX0" fmla="*/ 350825 w 4034987"/>
              <a:gd name="connsiteY0" fmla="*/ 0 h 3428147"/>
              <a:gd name="connsiteX1" fmla="*/ 4034987 w 4034987"/>
              <a:gd name="connsiteY1" fmla="*/ 0 h 3428147"/>
              <a:gd name="connsiteX2" fmla="*/ 4034987 w 4034987"/>
              <a:gd name="connsiteY2" fmla="*/ 2505205 h 3428147"/>
              <a:gd name="connsiteX3" fmla="*/ 3951822 w 4034987"/>
              <a:gd name="connsiteY3" fmla="*/ 2616420 h 3428147"/>
              <a:gd name="connsiteX4" fmla="*/ 2230590 w 4034987"/>
              <a:gd name="connsiteY4" fmla="*/ 3428147 h 3428147"/>
              <a:gd name="connsiteX5" fmla="*/ 0 w 4034987"/>
              <a:gd name="connsiteY5" fmla="*/ 1197557 h 3428147"/>
              <a:gd name="connsiteX6" fmla="*/ 269220 w 4034987"/>
              <a:gd name="connsiteY6" fmla="*/ 134326 h 342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987" h="342814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C3FA05-12D1-4F3A-8DD5-F9FAA62E7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54" y="3511363"/>
            <a:ext cx="2113712" cy="1567396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3C59F71D-1D12-4995-9485-8B8A0AB6A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900" y="266941"/>
            <a:ext cx="3017213" cy="2278535"/>
          </a:xfrm>
          <a:prstGeom prst="rect">
            <a:avLst/>
          </a:prstGeom>
        </p:spPr>
      </p:pic>
      <p:sp>
        <p:nvSpPr>
          <p:cNvPr id="38" name="Freeform 75">
            <a:extLst>
              <a:ext uri="{FF2B5EF4-FFF2-40B4-BE49-F238E27FC236}">
                <a16:creationId xmlns:a16="http://schemas.microsoft.com/office/drawing/2014/main" id="{0035A30C-45F3-4EFB-B2E8-6E2A11843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9131" y="4258570"/>
            <a:ext cx="3132869" cy="2599430"/>
          </a:xfrm>
          <a:custGeom>
            <a:avLst/>
            <a:gdLst>
              <a:gd name="connsiteX0" fmla="*/ 1612418 w 3061881"/>
              <a:gd name="connsiteY0" fmla="*/ 0 h 2540529"/>
              <a:gd name="connsiteX1" fmla="*/ 3030226 w 3061881"/>
              <a:gd name="connsiteY1" fmla="*/ 843844 h 2540529"/>
              <a:gd name="connsiteX2" fmla="*/ 3061881 w 3061881"/>
              <a:gd name="connsiteY2" fmla="*/ 909556 h 2540529"/>
              <a:gd name="connsiteX3" fmla="*/ 3061881 w 3061881"/>
              <a:gd name="connsiteY3" fmla="*/ 2315281 h 2540529"/>
              <a:gd name="connsiteX4" fmla="*/ 3030226 w 3061881"/>
              <a:gd name="connsiteY4" fmla="*/ 2380992 h 2540529"/>
              <a:gd name="connsiteX5" fmla="*/ 2949460 w 3061881"/>
              <a:gd name="connsiteY5" fmla="*/ 2513937 h 2540529"/>
              <a:gd name="connsiteX6" fmla="*/ 2929575 w 3061881"/>
              <a:gd name="connsiteY6" fmla="*/ 2540529 h 2540529"/>
              <a:gd name="connsiteX7" fmla="*/ 295261 w 3061881"/>
              <a:gd name="connsiteY7" fmla="*/ 2540529 h 2540529"/>
              <a:gd name="connsiteX8" fmla="*/ 275376 w 3061881"/>
              <a:gd name="connsiteY8" fmla="*/ 2513937 h 2540529"/>
              <a:gd name="connsiteX9" fmla="*/ 0 w 3061881"/>
              <a:gd name="connsiteY9" fmla="*/ 1612418 h 2540529"/>
              <a:gd name="connsiteX10" fmla="*/ 1612418 w 3061881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81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3CEA64-024F-4FB0-8861-61B1A345F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568" y="5078758"/>
            <a:ext cx="2432116" cy="137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1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Sentiment Analysis on “The Godfather” movie reviews</vt:lpstr>
      <vt:lpstr>Presentation Layout</vt:lpstr>
      <vt:lpstr>Introduction and Objective</vt:lpstr>
      <vt:lpstr>Data Gathering</vt:lpstr>
      <vt:lpstr>Data Gathering Cntd.</vt:lpstr>
      <vt:lpstr>Data Preparation</vt:lpstr>
      <vt:lpstr>Data Preparation Cntd.</vt:lpstr>
      <vt:lpstr>Visualizations</vt:lpstr>
      <vt:lpstr>Visualizations Cntd.</vt:lpstr>
      <vt:lpstr>Sentiment Analysis</vt:lpstr>
      <vt:lpstr>Sentiment Analysis Cntd.</vt:lpstr>
      <vt:lpstr>List of concepts used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“The Godfather” movie reviews</dc:title>
  <dc:creator>shanm</dc:creator>
  <cp:lastModifiedBy>shanm</cp:lastModifiedBy>
  <cp:revision>1</cp:revision>
  <dcterms:created xsi:type="dcterms:W3CDTF">2019-05-05T17:42:47Z</dcterms:created>
  <dcterms:modified xsi:type="dcterms:W3CDTF">2019-05-05T17:42:50Z</dcterms:modified>
</cp:coreProperties>
</file>