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3" r:id="rId4"/>
    <p:sldId id="265" r:id="rId5"/>
    <p:sldId id="267" r:id="rId6"/>
    <p:sldId id="274" r:id="rId7"/>
    <p:sldId id="268" r:id="rId8"/>
    <p:sldId id="270" r:id="rId9"/>
    <p:sldId id="259" r:id="rId10"/>
    <p:sldId id="260" r:id="rId11"/>
    <p:sldId id="261" r:id="rId12"/>
    <p:sldId id="262" r:id="rId13"/>
    <p:sldId id="275" r:id="rId14"/>
    <p:sldId id="29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8" r:id="rId27"/>
    <p:sldId id="286" r:id="rId28"/>
    <p:sldId id="289" r:id="rId29"/>
    <p:sldId id="290" r:id="rId30"/>
    <p:sldId id="292" r:id="rId31"/>
    <p:sldId id="293" r:id="rId32"/>
    <p:sldId id="294" r:id="rId33"/>
    <p:sldId id="291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F55-701C-4B8C-B999-0D77D3DEC0CE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65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F55-701C-4B8C-B999-0D77D3DEC0CE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6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F55-701C-4B8C-B999-0D77D3DEC0CE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32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F55-701C-4B8C-B999-0D77D3DEC0CE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64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F55-701C-4B8C-B999-0D77D3DEC0CE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68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F55-701C-4B8C-B999-0D77D3DEC0CE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72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F55-701C-4B8C-B999-0D77D3DEC0CE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8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F55-701C-4B8C-B999-0D77D3DEC0CE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40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F55-701C-4B8C-B999-0D77D3DEC0CE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30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F55-701C-4B8C-B999-0D77D3DEC0CE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85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2F55-701C-4B8C-B999-0D77D3DEC0CE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40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F2F55-701C-4B8C-B999-0D77D3DEC0CE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17648-F642-4314-BA4B-CA038441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86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SOFTWARE PACKAGE DESVELOPMENT</a:t>
            </a:r>
            <a:br>
              <a:rPr lang="en-US" sz="4000" dirty="0"/>
            </a:br>
            <a:r>
              <a:rPr lang="en-US" dirty="0">
                <a:latin typeface="Algerian" panose="04020705040A02060702" pitchFamily="82" charset="0"/>
              </a:rPr>
              <a:t>CLASSMATE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6944816" cy="367240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Team Number : 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Team Members </a:t>
            </a:r>
          </a:p>
          <a:p>
            <a:pPr algn="l"/>
            <a:r>
              <a:rPr lang="en-US" dirty="0"/>
              <a:t>1.Srivathssan V </a:t>
            </a:r>
            <a:r>
              <a:rPr lang="en-US" dirty="0" err="1"/>
              <a:t>V</a:t>
            </a:r>
            <a:r>
              <a:rPr lang="en-US" dirty="0"/>
              <a:t> (19z247)</a:t>
            </a:r>
          </a:p>
          <a:p>
            <a:pPr algn="l"/>
            <a:r>
              <a:rPr lang="en-US" dirty="0"/>
              <a:t>2.Kousik </a:t>
            </a:r>
            <a:r>
              <a:rPr lang="en-US" dirty="0" err="1"/>
              <a:t>Nibith</a:t>
            </a:r>
            <a:r>
              <a:rPr lang="en-US" dirty="0"/>
              <a:t> Ram V P (19z253)</a:t>
            </a:r>
          </a:p>
          <a:p>
            <a:pPr algn="l"/>
            <a:r>
              <a:rPr lang="en-US" dirty="0"/>
              <a:t>3.Vignesh M (19z258)</a:t>
            </a:r>
          </a:p>
          <a:p>
            <a:pPr algn="l"/>
            <a:r>
              <a:rPr lang="en-US" dirty="0"/>
              <a:t>4.Sruthi S(20z434)</a:t>
            </a:r>
          </a:p>
          <a:p>
            <a:pPr algn="l"/>
            <a:r>
              <a:rPr lang="en-IN" dirty="0"/>
              <a:t>5.Udhayakumaran H (20z435)</a:t>
            </a:r>
          </a:p>
          <a:p>
            <a:pPr algn="l"/>
            <a:r>
              <a:rPr lang="en-IN" dirty="0"/>
              <a:t>6.Vignesh A(20z436)</a:t>
            </a:r>
          </a:p>
        </p:txBody>
      </p:sp>
    </p:spTree>
    <p:extLst>
      <p:ext uri="{BB962C8B-B14F-4D97-AF65-F5344CB8AC3E}">
        <p14:creationId xmlns:p14="http://schemas.microsoft.com/office/powerpoint/2010/main" val="173862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FRONT END-CSS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stands for Cascading Style Sheets, and it's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add style to a web page by dictating how a site is displayed on a browser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CSS is unique in that it doesn't create any new elements, like HTML or JavaScript. Instead, it's a language used to style HTML elements.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149080"/>
            <a:ext cx="194421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17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BACK END-NODE JS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programming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primarily deployed for non-blocking, event-driven servers, such as traditional web sites and back-end API services, but was originally designed with real-time, push-based architectures in mind. Every browser has its own version of a JS engine, and node.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109814"/>
            <a:ext cx="295232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57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BACK END-MONGO DB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is a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database used to build highly available and scalable internet applications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With its flexible schema approach, it's popular with development teams using agile methodologies.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83" y="3573016"/>
            <a:ext cx="536637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66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54F9-9428-4D16-B787-411ADE53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Login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9E468A-A97F-49DE-96BD-86AB9FC26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8394"/>
            <a:ext cx="8229600" cy="3689575"/>
          </a:xfrm>
        </p:spPr>
      </p:pic>
    </p:spTree>
    <p:extLst>
      <p:ext uri="{BB962C8B-B14F-4D97-AF65-F5344CB8AC3E}">
        <p14:creationId xmlns:p14="http://schemas.microsoft.com/office/powerpoint/2010/main" val="2888188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191C-F17C-4365-9398-3EB31AD4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56D7D7-13DA-4C14-BA30-8D5F80974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29833"/>
            <a:ext cx="8229600" cy="3666696"/>
          </a:xfrm>
        </p:spPr>
      </p:pic>
    </p:spTree>
    <p:extLst>
      <p:ext uri="{BB962C8B-B14F-4D97-AF65-F5344CB8AC3E}">
        <p14:creationId xmlns:p14="http://schemas.microsoft.com/office/powerpoint/2010/main" val="2277444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F22A-2EA8-4B37-B053-B91D4559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Home Page Grade Graph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7644B9-604F-45A1-A01C-ADBAE2050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0498"/>
            <a:ext cx="8229600" cy="3805367"/>
          </a:xfrm>
        </p:spPr>
      </p:pic>
    </p:spTree>
    <p:extLst>
      <p:ext uri="{BB962C8B-B14F-4D97-AF65-F5344CB8AC3E}">
        <p14:creationId xmlns:p14="http://schemas.microsoft.com/office/powerpoint/2010/main" val="2157875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2EEC-8FE4-45B0-9FA5-B9ED5F6F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 Home Page Attendance Graph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818334-781B-4D0E-B724-CB6A919A3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5005"/>
            <a:ext cx="8229600" cy="3736352"/>
          </a:xfrm>
        </p:spPr>
      </p:pic>
    </p:spTree>
    <p:extLst>
      <p:ext uri="{BB962C8B-B14F-4D97-AF65-F5344CB8AC3E}">
        <p14:creationId xmlns:p14="http://schemas.microsoft.com/office/powerpoint/2010/main" val="3586224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66D4-15FC-4203-B50D-5E2E802F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Home Page Mentor Graph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F1B98-5E17-4F67-B240-BC44E51FA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3553"/>
            <a:ext cx="8229600" cy="3759256"/>
          </a:xfrm>
        </p:spPr>
      </p:pic>
    </p:spTree>
    <p:extLst>
      <p:ext uri="{BB962C8B-B14F-4D97-AF65-F5344CB8AC3E}">
        <p14:creationId xmlns:p14="http://schemas.microsoft.com/office/powerpoint/2010/main" val="1190554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80AA-AE9C-4FE1-B7D3-AF520559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Student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A3C86-2709-4167-A1FF-DF078C03D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9502"/>
            <a:ext cx="8229600" cy="3647358"/>
          </a:xfrm>
        </p:spPr>
      </p:pic>
    </p:spTree>
    <p:extLst>
      <p:ext uri="{BB962C8B-B14F-4D97-AF65-F5344CB8AC3E}">
        <p14:creationId xmlns:p14="http://schemas.microsoft.com/office/powerpoint/2010/main" val="22402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04A0-163D-4C29-A07D-34EAD7C3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Mentor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377E9-2915-4817-843A-39F3756DC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9533"/>
            <a:ext cx="8229600" cy="3407297"/>
          </a:xfrm>
        </p:spPr>
      </p:pic>
    </p:spTree>
    <p:extLst>
      <p:ext uri="{BB962C8B-B14F-4D97-AF65-F5344CB8AC3E}">
        <p14:creationId xmlns:p14="http://schemas.microsoft.com/office/powerpoint/2010/main" val="403362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CLASSMATE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>
                <a:cs typeface="Times New Roman" panose="02020603050405020304" pitchFamily="18" charset="0"/>
              </a:rPr>
              <a:t>INTRODUCTION:</a:t>
            </a:r>
          </a:p>
          <a:p>
            <a:pPr marL="0" indent="0">
              <a:buNone/>
            </a:pPr>
            <a:r>
              <a:rPr lang="en-US" sz="2200" dirty="0">
                <a:cs typeface="Times New Roman" panose="02020603050405020304" pitchFamily="18" charset="0"/>
              </a:rPr>
              <a:t>This is an user friendly portal that provides different features such as enabling the administrators to manage the </a:t>
            </a:r>
            <a:r>
              <a:rPr lang="en-US" sz="2200" dirty="0" err="1">
                <a:cs typeface="Times New Roman" panose="02020603050405020304" pitchFamily="18" charset="0"/>
              </a:rPr>
              <a:t>mentors,facilitating</a:t>
            </a:r>
            <a:r>
              <a:rPr lang="en-US" sz="2200" dirty="0">
                <a:cs typeface="Times New Roman" panose="02020603050405020304" pitchFamily="18" charset="0"/>
              </a:rPr>
              <a:t> the mentors to continuously monitor and enhance students and it also acts as a useful platform for the students to view the academic details and schedules.</a:t>
            </a:r>
            <a:endParaRPr lang="en-US" sz="2200" b="1" u="sng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u="sng" dirty="0">
                <a:cs typeface="Times New Roman" panose="02020603050405020304" pitchFamily="18" charset="0"/>
              </a:rPr>
              <a:t>PROBLEM STATEMENT:</a:t>
            </a:r>
          </a:p>
          <a:p>
            <a:pPr marL="0" indent="0">
              <a:buNone/>
            </a:pPr>
            <a:r>
              <a:rPr lang="en-US" sz="2200" dirty="0">
                <a:cs typeface="Times New Roman" panose="02020603050405020304" pitchFamily="18" charset="0"/>
              </a:rPr>
              <a:t>To build an application that is capable of efficiently satisfying the </a:t>
            </a:r>
            <a:r>
              <a:rPr lang="en-US" sz="2200" dirty="0" err="1">
                <a:cs typeface="Times New Roman" panose="02020603050405020304" pitchFamily="18" charset="0"/>
              </a:rPr>
              <a:t>colloborative</a:t>
            </a:r>
            <a:r>
              <a:rPr lang="en-US" sz="2200" dirty="0">
                <a:cs typeface="Times New Roman" panose="02020603050405020304" pitchFamily="18" charset="0"/>
              </a:rPr>
              <a:t> needs of </a:t>
            </a:r>
            <a:r>
              <a:rPr lang="en-US" sz="2200" dirty="0" err="1">
                <a:cs typeface="Times New Roman" panose="02020603050405020304" pitchFamily="18" charset="0"/>
              </a:rPr>
              <a:t>students,mentors</a:t>
            </a:r>
            <a:r>
              <a:rPr lang="en-US" sz="2200" dirty="0">
                <a:cs typeface="Times New Roman" panose="02020603050405020304" pitchFamily="18" charset="0"/>
              </a:rPr>
              <a:t> and administrators in different aspects.</a:t>
            </a:r>
          </a:p>
          <a:p>
            <a:pPr marL="0" indent="0">
              <a:buNone/>
            </a:pPr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355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0E0F-BD61-4CEB-AA9C-54010B47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Mentor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5D73FB-61D7-4A66-B5B1-BC65B617D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4496"/>
            <a:ext cx="8229600" cy="3757370"/>
          </a:xfrm>
        </p:spPr>
      </p:pic>
    </p:spTree>
    <p:extLst>
      <p:ext uri="{BB962C8B-B14F-4D97-AF65-F5344CB8AC3E}">
        <p14:creationId xmlns:p14="http://schemas.microsoft.com/office/powerpoint/2010/main" val="361583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A88E-29CE-4996-AAEE-50B3482F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C20CFD-FBF0-4BE6-BDA0-A93C378AC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2755"/>
            <a:ext cx="8229600" cy="3620852"/>
          </a:xfrm>
        </p:spPr>
      </p:pic>
    </p:spTree>
    <p:extLst>
      <p:ext uri="{BB962C8B-B14F-4D97-AF65-F5344CB8AC3E}">
        <p14:creationId xmlns:p14="http://schemas.microsoft.com/office/powerpoint/2010/main" val="2784991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A399-8119-42A5-AE56-2D9CA026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Feedback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EA1B3D-B2B5-4D4A-9378-1420FE04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8055"/>
            <a:ext cx="8229600" cy="3750252"/>
          </a:xfrm>
        </p:spPr>
      </p:pic>
    </p:spTree>
    <p:extLst>
      <p:ext uri="{BB962C8B-B14F-4D97-AF65-F5344CB8AC3E}">
        <p14:creationId xmlns:p14="http://schemas.microsoft.com/office/powerpoint/2010/main" val="1157648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11FA-3E3B-45C2-9B6A-FEC4B5EB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 Home Page Grade Graph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8B904C-FB46-4AFF-A8C9-B86403AC2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2130"/>
            <a:ext cx="8229600" cy="3762103"/>
          </a:xfrm>
        </p:spPr>
      </p:pic>
    </p:spTree>
    <p:extLst>
      <p:ext uri="{BB962C8B-B14F-4D97-AF65-F5344CB8AC3E}">
        <p14:creationId xmlns:p14="http://schemas.microsoft.com/office/powerpoint/2010/main" val="1148505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F9B4-1B54-4FD2-9470-952703B1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Mentor Home Page Attendance Graph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3A7485-F8E0-4F48-9A7D-51A94935A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1960"/>
            <a:ext cx="8229600" cy="3702442"/>
          </a:xfrm>
        </p:spPr>
      </p:pic>
    </p:spTree>
    <p:extLst>
      <p:ext uri="{BB962C8B-B14F-4D97-AF65-F5344CB8AC3E}">
        <p14:creationId xmlns:p14="http://schemas.microsoft.com/office/powerpoint/2010/main" val="2163414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B6CD-410B-46CC-A2DE-054D846D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4BBFAE-EA17-4E3C-8D88-F302CE7C4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1827"/>
            <a:ext cx="8229600" cy="3722709"/>
          </a:xfrm>
        </p:spPr>
      </p:pic>
    </p:spTree>
    <p:extLst>
      <p:ext uri="{BB962C8B-B14F-4D97-AF65-F5344CB8AC3E}">
        <p14:creationId xmlns:p14="http://schemas.microsoft.com/office/powerpoint/2010/main" val="3065447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7D11-47AF-4546-8CB2-84359BE7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Classroom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1B8870-239B-4A58-B3D2-3D2F72717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9763"/>
            <a:ext cx="8229600" cy="3426836"/>
          </a:xfrm>
        </p:spPr>
      </p:pic>
    </p:spTree>
    <p:extLst>
      <p:ext uri="{BB962C8B-B14F-4D97-AF65-F5344CB8AC3E}">
        <p14:creationId xmlns:p14="http://schemas.microsoft.com/office/powerpoint/2010/main" val="3444121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4288-CC32-4FD3-B942-8E46EA3F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C76FAA-4AA9-4578-A726-95975E4E6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2293"/>
            <a:ext cx="8229600" cy="3721777"/>
          </a:xfrm>
        </p:spPr>
      </p:pic>
    </p:spTree>
    <p:extLst>
      <p:ext uri="{BB962C8B-B14F-4D97-AF65-F5344CB8AC3E}">
        <p14:creationId xmlns:p14="http://schemas.microsoft.com/office/powerpoint/2010/main" val="2304228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F24F-BD22-47AC-86FB-85976F31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Test Page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3E0E8B-6FBF-44C0-864A-CD52D577A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25283"/>
            <a:ext cx="8229600" cy="3675797"/>
          </a:xfrm>
        </p:spPr>
      </p:pic>
    </p:spTree>
    <p:extLst>
      <p:ext uri="{BB962C8B-B14F-4D97-AF65-F5344CB8AC3E}">
        <p14:creationId xmlns:p14="http://schemas.microsoft.com/office/powerpoint/2010/main" val="1552964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3755-F579-4575-9813-961A3C52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Grades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FA5502-5AA1-42B0-8892-EC2FA00E8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6140"/>
            <a:ext cx="8229600" cy="3554082"/>
          </a:xfrm>
        </p:spPr>
      </p:pic>
    </p:spTree>
    <p:extLst>
      <p:ext uri="{BB962C8B-B14F-4D97-AF65-F5344CB8AC3E}">
        <p14:creationId xmlns:p14="http://schemas.microsoft.com/office/powerpoint/2010/main" val="70350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OBJECTIVE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This Project “The </a:t>
            </a:r>
            <a:r>
              <a:rPr lang="en-IN" dirty="0" err="1"/>
              <a:t>ClassMate</a:t>
            </a:r>
            <a:r>
              <a:rPr lang="en-IN" dirty="0"/>
              <a:t>” attempts to serve as a virtual classroom</a:t>
            </a:r>
          </a:p>
          <a:p>
            <a:pPr marL="0" indent="0">
              <a:buNone/>
            </a:pPr>
            <a:r>
              <a:rPr lang="en-IN" dirty="0"/>
              <a:t>which connects the Instructors and Students.</a:t>
            </a:r>
          </a:p>
          <a:p>
            <a:pPr marL="0" indent="0">
              <a:buNone/>
            </a:pPr>
            <a:r>
              <a:rPr lang="en-IN" dirty="0"/>
              <a:t>●Its motive lies in serving the purpose of bridging the gap between real-time</a:t>
            </a:r>
          </a:p>
          <a:p>
            <a:pPr marL="0" indent="0">
              <a:buNone/>
            </a:pPr>
            <a:r>
              <a:rPr lang="en-IN" dirty="0"/>
              <a:t>and online classes</a:t>
            </a:r>
          </a:p>
          <a:p>
            <a:pPr marL="0" indent="0">
              <a:buNone/>
            </a:pPr>
            <a:r>
              <a:rPr lang="en-IN" dirty="0"/>
              <a:t>●This piece of software allows instructors to schedule tests and webinars ,</a:t>
            </a:r>
          </a:p>
          <a:p>
            <a:pPr marL="0" indent="0">
              <a:buNone/>
            </a:pPr>
            <a:r>
              <a:rPr lang="en-IN" dirty="0"/>
              <a:t>   grade students and mark their attendance </a:t>
            </a:r>
            <a:r>
              <a:rPr lang="en-IN" dirty="0" err="1"/>
              <a:t>etc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● An Instructor will be able to guide the students under him/her and track</a:t>
            </a:r>
          </a:p>
          <a:p>
            <a:pPr marL="0" indent="0">
              <a:buNone/>
            </a:pPr>
            <a:r>
              <a:rPr lang="en-IN" dirty="0"/>
              <a:t>    their attendance progress and their grades</a:t>
            </a:r>
          </a:p>
          <a:p>
            <a:pPr marL="0" indent="0">
              <a:buNone/>
            </a:pPr>
            <a:r>
              <a:rPr lang="en-IN" dirty="0"/>
              <a:t>●In total this website attempts to mimic the Google Classroom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425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DA51-C937-4B63-9D53-B002A6C5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Webinars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A32F3-8456-442A-BBE4-5C7B34C70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8285"/>
            <a:ext cx="8229600" cy="3569793"/>
          </a:xfrm>
        </p:spPr>
      </p:pic>
    </p:spTree>
    <p:extLst>
      <p:ext uri="{BB962C8B-B14F-4D97-AF65-F5344CB8AC3E}">
        <p14:creationId xmlns:p14="http://schemas.microsoft.com/office/powerpoint/2010/main" val="1308840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FE49-21E7-448B-BC81-C583A679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Webinars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09794-5633-4F44-8ECE-422507AB1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9896"/>
            <a:ext cx="8229600" cy="3106571"/>
          </a:xfrm>
        </p:spPr>
      </p:pic>
    </p:spTree>
    <p:extLst>
      <p:ext uri="{BB962C8B-B14F-4D97-AF65-F5344CB8AC3E}">
        <p14:creationId xmlns:p14="http://schemas.microsoft.com/office/powerpoint/2010/main" val="1091855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5821-5C03-453C-B13D-72EF06CD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Attendance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2A72E3-1479-4A9E-A10B-BB7AB04E1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2843"/>
            <a:ext cx="8229600" cy="2100676"/>
          </a:xfrm>
        </p:spPr>
      </p:pic>
    </p:spTree>
    <p:extLst>
      <p:ext uri="{BB962C8B-B14F-4D97-AF65-F5344CB8AC3E}">
        <p14:creationId xmlns:p14="http://schemas.microsoft.com/office/powerpoint/2010/main" val="1912528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F0AF-0A0B-40E6-9598-92C0D820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 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15EC3-5575-4C6E-8E12-BC5D8904F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8658"/>
            <a:ext cx="8229600" cy="3569047"/>
          </a:xfrm>
        </p:spPr>
      </p:pic>
    </p:spTree>
    <p:extLst>
      <p:ext uri="{BB962C8B-B14F-4D97-AF65-F5344CB8AC3E}">
        <p14:creationId xmlns:p14="http://schemas.microsoft.com/office/powerpoint/2010/main" val="3876266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8925-4F5E-40FD-BDB7-F369EAC6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Home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C5154-7938-426F-883B-6ED78A651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390"/>
            <a:ext cx="8229600" cy="4069582"/>
          </a:xfrm>
        </p:spPr>
      </p:pic>
    </p:spTree>
    <p:extLst>
      <p:ext uri="{BB962C8B-B14F-4D97-AF65-F5344CB8AC3E}">
        <p14:creationId xmlns:p14="http://schemas.microsoft.com/office/powerpoint/2010/main" val="2280989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E49F-C9DB-4D6D-8E30-CE125954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Tests With Answer Scripts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815A8A-8A65-4188-A592-019EE4C20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6754"/>
            <a:ext cx="8229600" cy="4292855"/>
          </a:xfrm>
        </p:spPr>
      </p:pic>
    </p:spTree>
    <p:extLst>
      <p:ext uri="{BB962C8B-B14F-4D97-AF65-F5344CB8AC3E}">
        <p14:creationId xmlns:p14="http://schemas.microsoft.com/office/powerpoint/2010/main" val="1159285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13E1-2755-41CD-90B0-641EC355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Answer Scripts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9A49D-1686-48F5-A914-D99F292FA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7354"/>
            <a:ext cx="8229600" cy="4231655"/>
          </a:xfrm>
        </p:spPr>
      </p:pic>
    </p:spTree>
    <p:extLst>
      <p:ext uri="{BB962C8B-B14F-4D97-AF65-F5344CB8AC3E}">
        <p14:creationId xmlns:p14="http://schemas.microsoft.com/office/powerpoint/2010/main" val="2063710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B512-6B34-4918-B898-306FB477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Webinars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87DB67-FC95-45A4-9F06-F2243F733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87529"/>
            <a:ext cx="8229600" cy="2951304"/>
          </a:xfrm>
        </p:spPr>
      </p:pic>
    </p:spTree>
    <p:extLst>
      <p:ext uri="{BB962C8B-B14F-4D97-AF65-F5344CB8AC3E}">
        <p14:creationId xmlns:p14="http://schemas.microsoft.com/office/powerpoint/2010/main" val="503634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9D2E-236B-4A8D-A939-649D8610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Feedback Form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7D29CE-3662-42DD-921A-B48A970EE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305"/>
            <a:ext cx="8229600" cy="3763753"/>
          </a:xfrm>
        </p:spPr>
      </p:pic>
    </p:spTree>
    <p:extLst>
      <p:ext uri="{BB962C8B-B14F-4D97-AF65-F5344CB8AC3E}">
        <p14:creationId xmlns:p14="http://schemas.microsoft.com/office/powerpoint/2010/main" val="4051964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7F80-ECA3-4C0D-A514-D5AA76BE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Profile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1F9CE1-4A14-4ACB-ABB2-86379B942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8717"/>
            <a:ext cx="8229600" cy="4208929"/>
          </a:xfrm>
        </p:spPr>
      </p:pic>
    </p:spTree>
    <p:extLst>
      <p:ext uri="{BB962C8B-B14F-4D97-AF65-F5344CB8AC3E}">
        <p14:creationId xmlns:p14="http://schemas.microsoft.com/office/powerpoint/2010/main" val="166246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REQUIREMENTs Gathering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u="sng" dirty="0"/>
              <a:t>Admin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Student/Mentors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Change Mentors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View Feedback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Dashboard</a:t>
            </a:r>
          </a:p>
          <a:p>
            <a:r>
              <a:rPr lang="en-IN" b="1" u="sng" dirty="0"/>
              <a:t>Instructor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Add Classroom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Add tests/webinars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Grade Tests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Mark Attendance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Dashboard</a:t>
            </a:r>
          </a:p>
          <a:p>
            <a:r>
              <a:rPr lang="en-IN" b="1" u="sng" dirty="0"/>
              <a:t>Student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View Classrooms , test and webinars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Upload Answer Scripts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Give Feedback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View Profile</a:t>
            </a:r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406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6F2B-017E-4EFE-824F-00069DA9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Profile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A83E5-7C5E-4313-9191-B1ED129B7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6979"/>
            <a:ext cx="8229600" cy="3632405"/>
          </a:xfrm>
        </p:spPr>
      </p:pic>
    </p:spTree>
    <p:extLst>
      <p:ext uri="{BB962C8B-B14F-4D97-AF65-F5344CB8AC3E}">
        <p14:creationId xmlns:p14="http://schemas.microsoft.com/office/powerpoint/2010/main" val="3883280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044F-BCA1-46E9-A487-B25B8D39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02EE9-9ED7-471F-A510-BB8ED3EF5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014"/>
            <a:ext cx="8229600" cy="3884335"/>
          </a:xfrm>
        </p:spPr>
      </p:pic>
    </p:spTree>
    <p:extLst>
      <p:ext uri="{BB962C8B-B14F-4D97-AF65-F5344CB8AC3E}">
        <p14:creationId xmlns:p14="http://schemas.microsoft.com/office/powerpoint/2010/main" val="242132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REQUIREMENTs Gathering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en-US" sz="2800" b="1" u="sng" dirty="0"/>
              <a:t>Admin </a:t>
            </a:r>
          </a:p>
          <a:p>
            <a:pPr marL="457200" lvl="1" indent="0">
              <a:buNone/>
            </a:pPr>
            <a:r>
              <a:rPr lang="en-US" dirty="0"/>
              <a:t>1.Add Student/Instructors</a:t>
            </a:r>
          </a:p>
          <a:p>
            <a:pPr marL="857250" lvl="2" indent="0">
              <a:buNone/>
            </a:pPr>
            <a:r>
              <a:rPr lang="en-US" sz="2000" dirty="0"/>
              <a:t>The admin can add new students and instructors to the database by entering their details </a:t>
            </a:r>
          </a:p>
          <a:p>
            <a:pPr marL="457200" lvl="1" indent="0">
              <a:buNone/>
            </a:pPr>
            <a:r>
              <a:rPr lang="en-US" dirty="0"/>
              <a:t>2.Change Mentors</a:t>
            </a:r>
          </a:p>
          <a:p>
            <a:pPr marL="857250" lvl="2" indent="0">
              <a:buNone/>
            </a:pPr>
            <a:r>
              <a:rPr lang="en-US" sz="2000" dirty="0"/>
              <a:t>The admin can change the mentor assigned to a student if he wishes</a:t>
            </a:r>
          </a:p>
          <a:p>
            <a:pPr marL="457200" lvl="1" indent="0">
              <a:buNone/>
            </a:pPr>
            <a:r>
              <a:rPr lang="en-US" dirty="0"/>
              <a:t>3.View Feedback</a:t>
            </a:r>
          </a:p>
          <a:p>
            <a:pPr marL="857250" lvl="2" indent="0">
              <a:buNone/>
            </a:pPr>
            <a:r>
              <a:rPr lang="en-US" sz="2000" dirty="0"/>
              <a:t>The feedbacks of the students regarding the faculties can be viewed by the admin to track the instructors’ progress.</a:t>
            </a:r>
          </a:p>
          <a:p>
            <a:pPr marL="457200" lvl="1" indent="0">
              <a:buNone/>
            </a:pPr>
            <a:r>
              <a:rPr lang="en-US" dirty="0"/>
              <a:t>4.Dashboard:</a:t>
            </a:r>
          </a:p>
          <a:p>
            <a:pPr marL="857250" lvl="2" indent="0">
              <a:buNone/>
            </a:pPr>
            <a:r>
              <a:rPr lang="en-US" sz="2000" dirty="0"/>
              <a:t>The admin can view the total list of students with their attendance percentage , grades and mentors with ratings</a:t>
            </a:r>
          </a:p>
        </p:txBody>
      </p:sp>
    </p:spTree>
    <p:extLst>
      <p:ext uri="{BB962C8B-B14F-4D97-AF65-F5344CB8AC3E}">
        <p14:creationId xmlns:p14="http://schemas.microsoft.com/office/powerpoint/2010/main" val="396162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REQUIREMENTs Gathering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en-IN" sz="2000" b="1" u="sng" dirty="0"/>
              <a:t>Mentor</a:t>
            </a:r>
          </a:p>
          <a:p>
            <a:pPr marL="457200" lvl="1" indent="0">
              <a:buNone/>
            </a:pPr>
            <a:r>
              <a:rPr lang="en-US" sz="2000" dirty="0"/>
              <a:t>1.Add Classrooms :</a:t>
            </a:r>
          </a:p>
          <a:p>
            <a:pPr marL="857250" lvl="2" indent="0">
              <a:buNone/>
            </a:pPr>
            <a:r>
              <a:rPr lang="en-US" sz="1600" dirty="0"/>
              <a:t>The Instructor can add new classrooms for specific topic handled by that mentor</a:t>
            </a:r>
          </a:p>
          <a:p>
            <a:pPr marL="457200" lvl="1" indent="0">
              <a:buNone/>
            </a:pPr>
            <a:r>
              <a:rPr lang="en-US" sz="2000" dirty="0"/>
              <a:t>2. Schedule Tests/Webinars :</a:t>
            </a:r>
          </a:p>
          <a:p>
            <a:pPr marL="857250" lvl="2" indent="0">
              <a:buNone/>
            </a:pPr>
            <a:r>
              <a:rPr lang="en-US" sz="1600" dirty="0"/>
              <a:t>The mentor can add tests and webinars under a specific classroom by entering their details and uploading question papers</a:t>
            </a:r>
            <a:endParaRPr lang="en-IN" sz="1600" dirty="0"/>
          </a:p>
          <a:p>
            <a:pPr marL="457200" lvl="1" indent="0">
              <a:buNone/>
            </a:pPr>
            <a:r>
              <a:rPr lang="en-IN" sz="2000" dirty="0"/>
              <a:t>3.Grade Students</a:t>
            </a:r>
          </a:p>
          <a:p>
            <a:pPr marL="857250" lvl="2" indent="0">
              <a:buNone/>
            </a:pPr>
            <a:r>
              <a:rPr lang="en-US" sz="1600" dirty="0"/>
              <a:t>     The instructor can grade the students for those completed tests </a:t>
            </a:r>
            <a:endParaRPr lang="en-IN" sz="1600" dirty="0"/>
          </a:p>
          <a:p>
            <a:pPr marL="457200" lvl="1" indent="0">
              <a:buNone/>
            </a:pPr>
            <a:r>
              <a:rPr lang="en-IN" sz="2000" dirty="0"/>
              <a:t>4.Mark Attendance</a:t>
            </a:r>
          </a:p>
          <a:p>
            <a:pPr marL="857250" lvl="2" indent="0">
              <a:buNone/>
            </a:pPr>
            <a:r>
              <a:rPr lang="en-US" sz="1600" dirty="0"/>
              <a:t>The instructor can mark the attendance for the students for a specific webinar</a:t>
            </a:r>
            <a:endParaRPr lang="en-IN" sz="1600" dirty="0"/>
          </a:p>
          <a:p>
            <a:pPr marL="457200" lvl="1" indent="0">
              <a:buNone/>
            </a:pPr>
            <a:r>
              <a:rPr lang="en-IN" sz="2000" dirty="0"/>
              <a:t>5.Dashboard </a:t>
            </a:r>
          </a:p>
          <a:p>
            <a:pPr marL="857250" lvl="2" indent="0">
              <a:buNone/>
            </a:pPr>
            <a:r>
              <a:rPr lang="en-IN" sz="1600" dirty="0"/>
              <a:t>The Instructor can view the total list of students under him/her according to their grades and attendance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02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REQUIREMENTs Gathering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u="sng" dirty="0"/>
              <a:t>Student</a:t>
            </a:r>
          </a:p>
          <a:p>
            <a:pPr marL="457200" lvl="1" indent="0">
              <a:buNone/>
            </a:pPr>
            <a:r>
              <a:rPr lang="en-IN" sz="2200" dirty="0"/>
              <a:t>1.View Classrooms</a:t>
            </a:r>
          </a:p>
          <a:p>
            <a:pPr marL="857250" lvl="2" indent="0">
              <a:buNone/>
            </a:pPr>
            <a:r>
              <a:rPr lang="en-US" sz="1800" dirty="0"/>
              <a:t>The students can view the classrooms added by their instructors </a:t>
            </a:r>
          </a:p>
          <a:p>
            <a:pPr marL="457200" lvl="1" indent="0">
              <a:buNone/>
            </a:pPr>
            <a:r>
              <a:rPr lang="en-US" sz="2200" dirty="0"/>
              <a:t>2.View Scheduled Tests/Webinars</a:t>
            </a:r>
          </a:p>
          <a:p>
            <a:pPr marL="857250" lvl="2" indent="0">
              <a:buNone/>
            </a:pPr>
            <a:r>
              <a:rPr lang="en-US" sz="1800" dirty="0"/>
              <a:t>The students can view the scheduled tests and webinars under each classrooms and upload answer scripts</a:t>
            </a:r>
            <a:endParaRPr lang="en-IN" sz="1800" dirty="0"/>
          </a:p>
          <a:p>
            <a:pPr marL="457200" lvl="1" indent="0">
              <a:buNone/>
            </a:pPr>
            <a:r>
              <a:rPr lang="en-IN" sz="2200" dirty="0"/>
              <a:t>3.Give Feedback</a:t>
            </a:r>
          </a:p>
          <a:p>
            <a:pPr marL="857250" lvl="2" indent="0">
              <a:buNone/>
            </a:pPr>
            <a:r>
              <a:rPr lang="en-US" sz="1800" dirty="0"/>
              <a:t> The students can give their feedbacks regarding their instructors teachings and also give the ratings.</a:t>
            </a:r>
            <a:endParaRPr lang="en-IN" sz="1800" dirty="0"/>
          </a:p>
          <a:p>
            <a:pPr marL="457200" lvl="1" indent="0">
              <a:buNone/>
            </a:pPr>
            <a:r>
              <a:rPr lang="en-IN" sz="2200" dirty="0"/>
              <a:t>4.View Profile</a:t>
            </a:r>
          </a:p>
          <a:p>
            <a:pPr marL="857250" lvl="2" indent="0">
              <a:buNone/>
            </a:pPr>
            <a:r>
              <a:rPr lang="en-US" sz="1800" dirty="0"/>
              <a:t>The students will have a personal dashboard where they can track their progress and their attendance and grades</a:t>
            </a:r>
            <a:endParaRPr lang="en-IN" sz="1800" dirty="0"/>
          </a:p>
          <a:p>
            <a:pPr marL="457200" lvl="1" indent="0">
              <a:buNone/>
            </a:pPr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9397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USECASE DIAGRAM</a:t>
            </a:r>
            <a:endParaRPr lang="en-IN" u="sng" dirty="0">
              <a:latin typeface="Algerian" panose="04020705040A02060702" pitchFamily="8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E36604-BB99-43FC-B121-2773B6B04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03" y="1600200"/>
            <a:ext cx="6033194" cy="4525963"/>
          </a:xfrm>
        </p:spPr>
      </p:pic>
    </p:spTree>
    <p:extLst>
      <p:ext uri="{BB962C8B-B14F-4D97-AF65-F5344CB8AC3E}">
        <p14:creationId xmlns:p14="http://schemas.microsoft.com/office/powerpoint/2010/main" val="62850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FRONT END-HTML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(HTML) is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symbols or codes inserted into a file intended for display on the Internet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tells web browsers how to display a web page's words and images.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09" y="3356992"/>
            <a:ext cx="273630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78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812</Words>
  <Application>Microsoft Office PowerPoint</Application>
  <PresentationFormat>On-screen Show (4:3)</PresentationFormat>
  <Paragraphs>112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Algerian</vt:lpstr>
      <vt:lpstr>Arial</vt:lpstr>
      <vt:lpstr>Calibri</vt:lpstr>
      <vt:lpstr>Times New Roman</vt:lpstr>
      <vt:lpstr>Office Theme</vt:lpstr>
      <vt:lpstr>SOFTWARE PACKAGE DESVELOPMENT CLASSMATE</vt:lpstr>
      <vt:lpstr>CLASSMATE</vt:lpstr>
      <vt:lpstr>OBJECTIVE</vt:lpstr>
      <vt:lpstr>REQUIREMENTs Gathering</vt:lpstr>
      <vt:lpstr>REQUIREMENTs Gathering</vt:lpstr>
      <vt:lpstr>REQUIREMENTs Gathering</vt:lpstr>
      <vt:lpstr>REQUIREMENTs Gathering</vt:lpstr>
      <vt:lpstr>USECASE DIAGRAM</vt:lpstr>
      <vt:lpstr>FRONT END-HTML</vt:lpstr>
      <vt:lpstr>FRONT END-CSS</vt:lpstr>
      <vt:lpstr>BACK END-NODE JS</vt:lpstr>
      <vt:lpstr>BACK END-MONGO DB</vt:lpstr>
      <vt:lpstr>Admin Login</vt:lpstr>
      <vt:lpstr>Navigation Bar</vt:lpstr>
      <vt:lpstr>Admin Home Page Grade Graph</vt:lpstr>
      <vt:lpstr>Admin Home Page Attendance Graph</vt:lpstr>
      <vt:lpstr>Admin Home Page Mentor Graph</vt:lpstr>
      <vt:lpstr>Add Student</vt:lpstr>
      <vt:lpstr>Add Mentor</vt:lpstr>
      <vt:lpstr>Change Mentor</vt:lpstr>
      <vt:lpstr>Admin Dashboard</vt:lpstr>
      <vt:lpstr>View Feedback</vt:lpstr>
      <vt:lpstr>Mentor Home Page Grade Graph</vt:lpstr>
      <vt:lpstr>Mentor Home Page Attendance Graph</vt:lpstr>
      <vt:lpstr>Classroom Page</vt:lpstr>
      <vt:lpstr>Add Classroom Page</vt:lpstr>
      <vt:lpstr>Test Page</vt:lpstr>
      <vt:lpstr>Add Test Page</vt:lpstr>
      <vt:lpstr>Edit Grades Page</vt:lpstr>
      <vt:lpstr>Webinars Page</vt:lpstr>
      <vt:lpstr>Add Webinars</vt:lpstr>
      <vt:lpstr>Mark Attendance Page</vt:lpstr>
      <vt:lpstr>Mentor Dashboard</vt:lpstr>
      <vt:lpstr>Student Home Page</vt:lpstr>
      <vt:lpstr>Student Tests With Answer Scripts</vt:lpstr>
      <vt:lpstr>Without Answer Scripts</vt:lpstr>
      <vt:lpstr>Student Webinars</vt:lpstr>
      <vt:lpstr>Student Feedback Form</vt:lpstr>
      <vt:lpstr>Student Profile Page</vt:lpstr>
      <vt:lpstr>Edit Profile</vt:lpstr>
      <vt:lpstr>Popup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Vijayakumar V.K</cp:lastModifiedBy>
  <cp:revision>13</cp:revision>
  <dcterms:created xsi:type="dcterms:W3CDTF">2021-11-14T05:38:48Z</dcterms:created>
  <dcterms:modified xsi:type="dcterms:W3CDTF">2021-11-15T06:45:31Z</dcterms:modified>
</cp:coreProperties>
</file>