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70" r:id="rId5"/>
    <p:sldId id="271" r:id="rId6"/>
    <p:sldId id="272" r:id="rId7"/>
    <p:sldId id="273" r:id="rId8"/>
    <p:sldId id="265" r:id="rId9"/>
    <p:sldId id="267" r:id="rId10"/>
    <p:sldId id="268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2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8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2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0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30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85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0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F2F55-701C-4B8C-B999-0D77D3DEC0CE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SOFTWARE </a:t>
            </a:r>
            <a:r>
              <a:rPr lang="en-US" sz="4000" b="1" dirty="0"/>
              <a:t>PACKAGE DESVELOPMENT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>
                <a:latin typeface="Algerian" panose="04020705040A02060702" pitchFamily="82" charset="0"/>
              </a:rPr>
              <a:t>CLASSMATE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2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SYSTEM REQUIREMENT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Student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/>
              <a:t>View Scheduled tests and webinars</a:t>
            </a:r>
          </a:p>
          <a:p>
            <a:pPr marL="457200" lvl="1" indent="0">
              <a:buNone/>
            </a:pPr>
            <a:r>
              <a:rPr lang="en-US" sz="2200" dirty="0"/>
              <a:t>The students can view their scheduled webinars and tests by their instructors </a:t>
            </a:r>
            <a:endParaRPr lang="en-IN" sz="2200" dirty="0"/>
          </a:p>
          <a:p>
            <a:pPr marL="914400" lvl="1" indent="-457200">
              <a:buAutoNum type="arabicPeriod" startAt="2"/>
            </a:pPr>
            <a:r>
              <a:rPr lang="en-IN" sz="2200" dirty="0"/>
              <a:t>Give Feedback</a:t>
            </a:r>
          </a:p>
          <a:p>
            <a:pPr marL="457200" lvl="1" indent="0">
              <a:buNone/>
            </a:pPr>
            <a:r>
              <a:rPr lang="en-US" sz="2200" dirty="0"/>
              <a:t> The students can give their feedbacks regarding their instructors teachings and also give the ratings.</a:t>
            </a:r>
            <a:endParaRPr lang="en-IN" sz="2200" dirty="0"/>
          </a:p>
          <a:p>
            <a:pPr marL="914400" lvl="1" indent="-457200">
              <a:buAutoNum type="arabicPeriod" startAt="3"/>
            </a:pPr>
            <a:r>
              <a:rPr lang="en-IN" sz="2200" dirty="0"/>
              <a:t>View Profile</a:t>
            </a:r>
          </a:p>
          <a:p>
            <a:pPr marL="457200" lvl="1" indent="0">
              <a:buNone/>
            </a:pPr>
            <a:r>
              <a:rPr lang="en-US" sz="2200" dirty="0"/>
              <a:t>The students will have a personal dashboard where they can track their progress and their attendance and grades</a:t>
            </a:r>
            <a:endParaRPr lang="en-IN" sz="2200" dirty="0"/>
          </a:p>
          <a:p>
            <a:pPr marL="457200" lvl="1" indent="0">
              <a:buNone/>
            </a:pP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9397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FRONT END-HTML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(HTML) is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symbols or codes inserted into a file intended for display on the Internet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tells web browsers how to display a web page's words and images.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09" y="3356992"/>
            <a:ext cx="27363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78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FRONT END-CSS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Sheets, and it's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add style to a web page by dictating how a site is displayed on a browser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CSS is unique in that it doesn't create any new elements, like HTML or JavaScript. Instead, it's a language used to style HTML elements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49080"/>
            <a:ext cx="194421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17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BACK END-NODE JS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programming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primarily deployed for non-blocking, event-driven servers, such as traditional web sites and back-end API services, but was originally designed with real-time, push-based architectures in mind. Every browser has its own version of a JS engine, and node.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09814"/>
            <a:ext cx="295232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57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BACK END-MONGO DB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is a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database used to build highly available and scalable internet applications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its flexible schema approach, it's popular with development teams using agile methodologies.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83" y="3573016"/>
            <a:ext cx="536637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6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CLASSMATE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>
                <a:cs typeface="Times New Roman" panose="02020603050405020304" pitchFamily="18" charset="0"/>
              </a:rPr>
              <a:t>PROBLEM STATEMENT:</a:t>
            </a:r>
          </a:p>
          <a:p>
            <a:pPr marL="0" indent="0">
              <a:buNone/>
            </a:pPr>
            <a:r>
              <a:rPr lang="en-US" sz="2200" dirty="0" smtClean="0">
                <a:cs typeface="Times New Roman" panose="02020603050405020304" pitchFamily="18" charset="0"/>
              </a:rPr>
              <a:t>To build an application that is capable of efficiently satisfying the </a:t>
            </a:r>
            <a:r>
              <a:rPr lang="en-US" sz="2200" dirty="0" err="1" smtClean="0">
                <a:cs typeface="Times New Roman" panose="02020603050405020304" pitchFamily="18" charset="0"/>
              </a:rPr>
              <a:t>colloborative</a:t>
            </a:r>
            <a:r>
              <a:rPr lang="en-US" sz="2200" dirty="0" smtClean="0">
                <a:cs typeface="Times New Roman" panose="02020603050405020304" pitchFamily="18" charset="0"/>
              </a:rPr>
              <a:t> needs of </a:t>
            </a:r>
            <a:r>
              <a:rPr lang="en-US" sz="2200" dirty="0" err="1" smtClean="0">
                <a:cs typeface="Times New Roman" panose="02020603050405020304" pitchFamily="18" charset="0"/>
              </a:rPr>
              <a:t>students,mentors</a:t>
            </a:r>
            <a:r>
              <a:rPr lang="en-US" sz="2200" dirty="0" smtClean="0">
                <a:cs typeface="Times New Roman" panose="02020603050405020304" pitchFamily="18" charset="0"/>
              </a:rPr>
              <a:t> and administrators in different aspects.</a:t>
            </a:r>
          </a:p>
          <a:p>
            <a:pPr marL="0" indent="0">
              <a:buNone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u="sng" dirty="0" smtClean="0">
                <a:cs typeface="Times New Roman" panose="02020603050405020304" pitchFamily="18" charset="0"/>
              </a:rPr>
              <a:t>INTRODUCTION:</a:t>
            </a:r>
          </a:p>
          <a:p>
            <a:pPr marL="0" indent="0">
              <a:buNone/>
            </a:pPr>
            <a:r>
              <a:rPr lang="en-US" sz="2200" dirty="0" smtClean="0">
                <a:cs typeface="Times New Roman" panose="02020603050405020304" pitchFamily="18" charset="0"/>
              </a:rPr>
              <a:t>This is an user friendly portal that provides different features such as enabling the administrators to manage the </a:t>
            </a:r>
            <a:r>
              <a:rPr lang="en-US" sz="2200" dirty="0" err="1" smtClean="0">
                <a:cs typeface="Times New Roman" panose="02020603050405020304" pitchFamily="18" charset="0"/>
              </a:rPr>
              <a:t>mentors,facilitating</a:t>
            </a:r>
            <a:r>
              <a:rPr lang="en-US" sz="2200" dirty="0" smtClean="0">
                <a:cs typeface="Times New Roman" panose="02020603050405020304" pitchFamily="18" charset="0"/>
              </a:rPr>
              <a:t> the mentors to continuously monitor and enhance students and it also acts as a useful platform for the students to view the academic details and schedules.</a:t>
            </a:r>
          </a:p>
        </p:txBody>
      </p:sp>
    </p:spTree>
    <p:extLst>
      <p:ext uri="{BB962C8B-B14F-4D97-AF65-F5344CB8AC3E}">
        <p14:creationId xmlns:p14="http://schemas.microsoft.com/office/powerpoint/2010/main" val="400035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OBJECTIVE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This Project “The </a:t>
            </a:r>
            <a:r>
              <a:rPr lang="en-IN" dirty="0" err="1"/>
              <a:t>ClassMate</a:t>
            </a:r>
            <a:r>
              <a:rPr lang="en-IN" dirty="0"/>
              <a:t>” attempts to serve as a virtual classroom</a:t>
            </a:r>
          </a:p>
          <a:p>
            <a:pPr marL="0" indent="0">
              <a:buNone/>
            </a:pPr>
            <a:r>
              <a:rPr lang="en-IN" dirty="0" smtClean="0"/>
              <a:t>which </a:t>
            </a:r>
            <a:r>
              <a:rPr lang="en-IN" dirty="0"/>
              <a:t>connects the Instructors and </a:t>
            </a:r>
            <a:r>
              <a:rPr lang="en-IN" dirty="0" smtClean="0"/>
              <a:t>Students.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●Its motive lies in serving the purpose of bridging the gap between real-time</a:t>
            </a:r>
          </a:p>
          <a:p>
            <a:pPr marL="0" indent="0">
              <a:buNone/>
            </a:pPr>
            <a:r>
              <a:rPr lang="en-IN" dirty="0"/>
              <a:t>and online classes</a:t>
            </a:r>
          </a:p>
          <a:p>
            <a:pPr marL="0" indent="0">
              <a:buNone/>
            </a:pPr>
            <a:r>
              <a:rPr lang="en-IN" dirty="0"/>
              <a:t>●This piece of software allows instructors to schedule tests and webinars ,</a:t>
            </a:r>
          </a:p>
          <a:p>
            <a:pPr marL="0" indent="0">
              <a:buNone/>
            </a:pPr>
            <a:r>
              <a:rPr lang="en-IN" dirty="0"/>
              <a:t>   grade students and mark their attendance </a:t>
            </a:r>
            <a:r>
              <a:rPr lang="en-IN" dirty="0" err="1"/>
              <a:t>etc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● An Instructor will be able to guide the students under him/her and track</a:t>
            </a:r>
          </a:p>
          <a:p>
            <a:pPr marL="0" indent="0">
              <a:buNone/>
            </a:pPr>
            <a:r>
              <a:rPr lang="en-IN" dirty="0"/>
              <a:t>    their attendance progress and their grades</a:t>
            </a:r>
          </a:p>
          <a:p>
            <a:pPr marL="0" indent="0">
              <a:buNone/>
            </a:pPr>
            <a:r>
              <a:rPr lang="en-IN" dirty="0"/>
              <a:t>●In total this website attempts to mimic the Google Classroom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42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USECASE DIAGRAM</a:t>
            </a:r>
            <a:endParaRPr lang="en-IN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3C52B27-B611-4F2E-9AD0-D1D0AAAED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03" y="1600200"/>
            <a:ext cx="603319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0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CLASS DIAGRAM</a:t>
            </a:r>
            <a:endParaRPr lang="en-IN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E723A53-1726-40CD-8F26-30F6CB686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00200"/>
            <a:ext cx="6984775" cy="5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5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ACTIVITY DIAGRAM</a:t>
            </a:r>
            <a:endParaRPr lang="en-IN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51FA1B-F219-487B-952E-F41C5DA7A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00200"/>
            <a:ext cx="6624736" cy="5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8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SEQUENCE DIAGRAM</a:t>
            </a:r>
            <a:endParaRPr lang="en-IN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8B724B-5A0B-4D5A-9770-01A2F0528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792088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SYSTEM REQUIREMENTS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Admin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Student/Instructors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Mentors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View Feedback</a:t>
            </a:r>
            <a:endParaRPr lang="en-IN" dirty="0"/>
          </a:p>
          <a:p>
            <a:r>
              <a:rPr lang="en-IN" b="1" u="sng" dirty="0"/>
              <a:t>Instructor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Schedule Webinar and Tests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Grade Students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Mark Attendance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View Grades / Attendance</a:t>
            </a:r>
          </a:p>
          <a:p>
            <a:r>
              <a:rPr lang="en-IN" b="1" u="sng" dirty="0"/>
              <a:t>Student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View Scheduled tests and webinars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Give Feedback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View Profile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4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SYSTEM REQUIREMENT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sz="1600" b="1" u="sng" dirty="0"/>
              <a:t>Admin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Add Student/Instructors</a:t>
            </a:r>
          </a:p>
          <a:p>
            <a:pPr marL="457200" lvl="1" indent="0">
              <a:buNone/>
            </a:pPr>
            <a:r>
              <a:rPr lang="en-US" sz="1600" dirty="0"/>
              <a:t>The admin can add new students and instructors to the database by entering their details</a:t>
            </a:r>
          </a:p>
          <a:p>
            <a:pPr marL="914400" lvl="1" indent="-457200">
              <a:buAutoNum type="arabicPeriod" startAt="2"/>
            </a:pPr>
            <a:r>
              <a:rPr lang="en-US" sz="1600" dirty="0"/>
              <a:t>Assign Mentors</a:t>
            </a:r>
          </a:p>
          <a:p>
            <a:pPr marL="457200" lvl="1" indent="0">
              <a:buNone/>
            </a:pPr>
            <a:r>
              <a:rPr lang="en-US" sz="1600" dirty="0"/>
              <a:t>The newly added students need to be assigned a mentor</a:t>
            </a:r>
          </a:p>
          <a:p>
            <a:pPr marL="914400" lvl="1" indent="-457200">
              <a:buAutoNum type="arabicPeriod" startAt="3"/>
            </a:pPr>
            <a:r>
              <a:rPr lang="en-US" sz="1600" dirty="0"/>
              <a:t>View Feedback</a:t>
            </a:r>
          </a:p>
          <a:p>
            <a:pPr marL="457200" lvl="1" indent="0">
              <a:buNone/>
            </a:pPr>
            <a:r>
              <a:rPr lang="en-US" sz="1600" dirty="0"/>
              <a:t>The feedbacks of the students regarding the faculties can be viewed by the admin to track the instructors’ progress.</a:t>
            </a:r>
          </a:p>
          <a:p>
            <a:r>
              <a:rPr lang="en-IN" sz="1600" b="1" u="sng" dirty="0"/>
              <a:t>Instructor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Schedule Webinar and Tests</a:t>
            </a:r>
          </a:p>
          <a:p>
            <a:pPr marL="457200" lvl="1" indent="0">
              <a:buNone/>
            </a:pPr>
            <a:r>
              <a:rPr lang="en-US" sz="1600" dirty="0"/>
              <a:t>     The Instructor can schedule tests or webinars by entering the date and time </a:t>
            </a:r>
            <a:endParaRPr lang="en-IN" sz="1600" dirty="0"/>
          </a:p>
          <a:p>
            <a:pPr marL="914400" lvl="1" indent="-457200">
              <a:buAutoNum type="arabicPeriod" startAt="2"/>
            </a:pPr>
            <a:r>
              <a:rPr lang="en-IN" sz="1600" dirty="0"/>
              <a:t>Grade Students</a:t>
            </a:r>
          </a:p>
          <a:p>
            <a:pPr marL="457200" lvl="1" indent="0">
              <a:buNone/>
            </a:pPr>
            <a:r>
              <a:rPr lang="en-US" sz="1600" dirty="0"/>
              <a:t>     The instructor can grade the students for those completed tests </a:t>
            </a:r>
            <a:endParaRPr lang="en-IN" sz="1600" dirty="0"/>
          </a:p>
          <a:p>
            <a:pPr marL="914400" lvl="1" indent="-457200">
              <a:buAutoNum type="arabicPlain" startAt="3"/>
            </a:pPr>
            <a:r>
              <a:rPr lang="en-IN" sz="1600" dirty="0"/>
              <a:t>Mark Attendance</a:t>
            </a:r>
          </a:p>
          <a:p>
            <a:pPr marL="457200" lvl="1" indent="0">
              <a:buNone/>
            </a:pPr>
            <a:r>
              <a:rPr lang="en-US" sz="1600" dirty="0"/>
              <a:t>The instructor can mark the attendance for the students for a specific webinar</a:t>
            </a:r>
            <a:endParaRPr lang="en-IN" sz="1600" dirty="0"/>
          </a:p>
          <a:p>
            <a:pPr marL="914400" lvl="1" indent="-457200">
              <a:buAutoNum type="arabicPlain" startAt="4"/>
            </a:pPr>
            <a:r>
              <a:rPr lang="en-IN" sz="1600" dirty="0"/>
              <a:t>View Grades / Attendance</a:t>
            </a:r>
          </a:p>
          <a:p>
            <a:pPr marL="457200" lvl="1" indent="0">
              <a:buNone/>
            </a:pPr>
            <a:r>
              <a:rPr lang="en-US" sz="1600" dirty="0"/>
              <a:t> The instructor can track the students’ progress by viewing their attendance and grades</a:t>
            </a:r>
          </a:p>
          <a:p>
            <a:pPr marL="914400" lvl="1" indent="-457200">
              <a:buAutoNum type="arabicPlain" startAt="4"/>
            </a:pP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162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420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SOFTWARE PACKAGE DESVELOPMENT CLASSMATE</vt:lpstr>
      <vt:lpstr>CLASSMATE</vt:lpstr>
      <vt:lpstr>OBJECTIVE</vt:lpstr>
      <vt:lpstr>USECASE DIAGRAM</vt:lpstr>
      <vt:lpstr>CLASS DIAGRAM</vt:lpstr>
      <vt:lpstr>ACTIVITY DIAGRAM</vt:lpstr>
      <vt:lpstr>SEQUENCE DIAGRAM</vt:lpstr>
      <vt:lpstr>SYSTEM REQUIREMENTS</vt:lpstr>
      <vt:lpstr>SYSTEM REQUIREMENT</vt:lpstr>
      <vt:lpstr>SYSTEM REQUIREMENT</vt:lpstr>
      <vt:lpstr>FRONT END-HTML</vt:lpstr>
      <vt:lpstr>FRONT END-CSS</vt:lpstr>
      <vt:lpstr>BACK END-NODE JS</vt:lpstr>
      <vt:lpstr>BACK END-MONGO 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2021-11-14T05:38:48Z</dcterms:created>
  <dcterms:modified xsi:type="dcterms:W3CDTF">2021-11-14T12:13:32Z</dcterms:modified>
</cp:coreProperties>
</file>