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B06E-4F25-478D-9668-6BD2A35AE64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4A32-7A1C-48FC-9D45-62667A6A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B06E-4F25-478D-9668-6BD2A35AE64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4A32-7A1C-48FC-9D45-62667A6A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B06E-4F25-478D-9668-6BD2A35AE64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4A32-7A1C-48FC-9D45-62667A6A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B06E-4F25-478D-9668-6BD2A35AE64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4A32-7A1C-48FC-9D45-62667A6A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B06E-4F25-478D-9668-6BD2A35AE64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4A32-7A1C-48FC-9D45-62667A6A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5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B06E-4F25-478D-9668-6BD2A35AE64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4A32-7A1C-48FC-9D45-62667A6A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B06E-4F25-478D-9668-6BD2A35AE64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4A32-7A1C-48FC-9D45-62667A6A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B06E-4F25-478D-9668-6BD2A35AE64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4A32-7A1C-48FC-9D45-62667A6A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1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B06E-4F25-478D-9668-6BD2A35AE64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4A32-7A1C-48FC-9D45-62667A6A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1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B06E-4F25-478D-9668-6BD2A35AE64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4A32-7A1C-48FC-9D45-62667A6A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8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B06E-4F25-478D-9668-6BD2A35AE64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D4A32-7A1C-48FC-9D45-62667A6A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B06E-4F25-478D-9668-6BD2A35AE64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4A32-7A1C-48FC-9D45-62667A6A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Dual Tree Complex Wavelet Transform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Srivatsa Sarang</a:t>
            </a:r>
          </a:p>
          <a:p>
            <a:r>
              <a:rPr lang="en-US" dirty="0" smtClean="0"/>
              <a:t>140907606</a:t>
            </a:r>
          </a:p>
          <a:p>
            <a:r>
              <a:rPr lang="en-US" dirty="0" smtClean="0"/>
              <a:t>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8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586"/>
            <a:ext cx="6842093" cy="2567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858603"/>
            <a:ext cx="688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diagram of compression algorithm using DT-CWT.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3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Decompose the image into wavelet coefficients using DT-CWT.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the coefficients using thresholding.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Huffman encoding to compress.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1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err="1"/>
              <a:t>Denoising</a:t>
            </a:r>
            <a:endParaRPr lang="en-US" dirty="0"/>
          </a:p>
          <a:p>
            <a:r>
              <a:rPr lang="en-US" dirty="0" smtClean="0"/>
              <a:t> Volume </a:t>
            </a:r>
            <a:r>
              <a:rPr lang="en-US" dirty="0" err="1"/>
              <a:t>Denoising</a:t>
            </a:r>
            <a:r>
              <a:rPr lang="en-US" dirty="0" smtClean="0"/>
              <a:t>.</a:t>
            </a:r>
          </a:p>
          <a:p>
            <a:r>
              <a:rPr lang="en-US" dirty="0"/>
              <a:t>Directional Selectivity in 3D.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3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algorithm is used in image compression as it has two important </a:t>
            </a:r>
            <a:r>
              <a:rPr lang="en-US" dirty="0" err="1" smtClean="0"/>
              <a:t>characteristics.They</a:t>
            </a:r>
            <a:r>
              <a:rPr lang="en-US" dirty="0" smtClean="0"/>
              <a:t>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Shift invariance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Directional selectivity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1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tree structure</a:t>
            </a:r>
            <a:endParaRPr lang="en-US" dirty="0"/>
          </a:p>
        </p:txBody>
      </p:sp>
      <p:pic>
        <p:nvPicPr>
          <p:cNvPr id="4" name="Picture 3" descr="https://upload.wikimedia.org/wikipedia/commons/b/b7/Wavelets_-_DTCW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93" y="1690688"/>
            <a:ext cx="522922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99" y="5940426"/>
            <a:ext cx="5581650" cy="752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3492" y="5472753"/>
            <a:ext cx="50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six sub-bands produced after filtering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6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image is passed through low pass and high pass </a:t>
            </a:r>
            <a:r>
              <a:rPr lang="en-US" dirty="0" err="1" smtClean="0"/>
              <a:t>filter.Then</a:t>
            </a:r>
            <a:r>
              <a:rPr lang="en-US" dirty="0" smtClean="0"/>
              <a:t> the image is </a:t>
            </a:r>
            <a:r>
              <a:rPr lang="en-US" dirty="0" err="1" smtClean="0"/>
              <a:t>downsampled</a:t>
            </a:r>
            <a:r>
              <a:rPr lang="en-US" dirty="0" smtClean="0"/>
              <a:t> by 2 .Then the </a:t>
            </a:r>
            <a:r>
              <a:rPr lang="en-US" dirty="0" err="1" smtClean="0"/>
              <a:t>downsampled</a:t>
            </a:r>
            <a:r>
              <a:rPr lang="en-US" dirty="0" smtClean="0"/>
              <a:t> image undergoes the same process 2 more times.</a:t>
            </a:r>
          </a:p>
          <a:p>
            <a:r>
              <a:rPr lang="en-US" dirty="0" smtClean="0"/>
              <a:t>The rows are initially </a:t>
            </a:r>
            <a:r>
              <a:rPr lang="en-US" dirty="0" err="1" smtClean="0"/>
              <a:t>filtered.Then</a:t>
            </a:r>
            <a:r>
              <a:rPr lang="en-US" dirty="0" smtClean="0"/>
              <a:t> they are </a:t>
            </a:r>
            <a:r>
              <a:rPr lang="en-US" dirty="0" err="1" smtClean="0"/>
              <a:t>downsampled</a:t>
            </a:r>
            <a:r>
              <a:rPr lang="en-US" dirty="0" smtClean="0"/>
              <a:t> by 2 which means that rows are divided into 2 </a:t>
            </a:r>
            <a:r>
              <a:rPr lang="en-US" dirty="0" err="1" smtClean="0"/>
              <a:t>halves.Then</a:t>
            </a:r>
            <a:r>
              <a:rPr lang="en-US" dirty="0" smtClean="0"/>
              <a:t> the columns are filtered through the </a:t>
            </a:r>
            <a:r>
              <a:rPr lang="en-US" dirty="0" err="1" smtClean="0"/>
              <a:t>filters.After</a:t>
            </a:r>
            <a:r>
              <a:rPr lang="en-US" dirty="0" smtClean="0"/>
              <a:t> </a:t>
            </a:r>
            <a:r>
              <a:rPr lang="en-US" dirty="0" err="1" smtClean="0"/>
              <a:t>that,they</a:t>
            </a:r>
            <a:r>
              <a:rPr lang="en-US" dirty="0" smtClean="0"/>
              <a:t> are </a:t>
            </a:r>
            <a:r>
              <a:rPr lang="en-US" dirty="0" err="1" smtClean="0"/>
              <a:t>downsampled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obtain  4 different sub images of the original image having 4 different frequency ranges.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0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Hilbert transform pairs are used.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69" y="2618450"/>
            <a:ext cx="7515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8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625"/>
            <a:ext cx="67246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Wavelet transform is used.</a:t>
            </a:r>
          </a:p>
          <a:p>
            <a:r>
              <a:rPr lang="en-US" dirty="0" smtClean="0"/>
              <a:t>Provides information about the signal which allows the data to be compressed by standard entropy coding techniques such as Huffman coding.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4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lossless data compression .</a:t>
            </a:r>
          </a:p>
          <a:p>
            <a:r>
              <a:rPr lang="en-US" dirty="0" smtClean="0"/>
              <a:t>Higher probability symbols are assigned with short strings of bits and lower probability symbols are assigned with long strings of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8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Hard threshold function is used.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Thresholding function</a:t>
            </a:r>
          </a:p>
          <a:p>
            <a:r>
              <a:rPr lang="en-US" dirty="0" smtClean="0"/>
              <a:t>Removes noise by thresholding the wavelet coefficients into the detailed sub band only while keeping low resolution coefficients unaltered.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264" y="2184709"/>
            <a:ext cx="38195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4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Dual Tree Complex Wavelet Transform</vt:lpstr>
      <vt:lpstr>Introduction</vt:lpstr>
      <vt:lpstr>Filter tree structure</vt:lpstr>
      <vt:lpstr>Filter tree structure</vt:lpstr>
      <vt:lpstr>Filter </vt:lpstr>
      <vt:lpstr>Filter</vt:lpstr>
      <vt:lpstr>Image compression</vt:lpstr>
      <vt:lpstr>Huffman coding</vt:lpstr>
      <vt:lpstr>Thresholding</vt:lpstr>
      <vt:lpstr>Compression algorithm</vt:lpstr>
      <vt:lpstr>Compression algorithm</vt:lpstr>
      <vt:lpstr>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Tree Complex Wavelet Transform</dc:title>
  <dc:creator>MAHE</dc:creator>
  <cp:lastModifiedBy>MAHE</cp:lastModifiedBy>
  <cp:revision>12</cp:revision>
  <dcterms:created xsi:type="dcterms:W3CDTF">2017-11-01T11:32:14Z</dcterms:created>
  <dcterms:modified xsi:type="dcterms:W3CDTF">2017-11-01T14:22:30Z</dcterms:modified>
</cp:coreProperties>
</file>