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sldIdLst>
    <p:sldId id="3825" r:id="rId5"/>
    <p:sldId id="3826" r:id="rId6"/>
    <p:sldId id="3827" r:id="rId7"/>
    <p:sldId id="3828" r:id="rId8"/>
    <p:sldId id="3791" r:id="rId9"/>
    <p:sldId id="3836" r:id="rId10"/>
    <p:sldId id="3835" r:id="rId11"/>
    <p:sldId id="3837" r:id="rId12"/>
    <p:sldId id="3838" r:id="rId13"/>
    <p:sldId id="3839" r:id="rId14"/>
    <p:sldId id="3840" r:id="rId15"/>
    <p:sldId id="3841" r:id="rId16"/>
    <p:sldId id="3842" r:id="rId17"/>
    <p:sldId id="3843" r:id="rId18"/>
    <p:sldId id="3844" r:id="rId19"/>
    <p:sldId id="3845" r:id="rId20"/>
    <p:sldId id="3846" r:id="rId21"/>
    <p:sldId id="3847" r:id="rId22"/>
    <p:sldId id="3833" r:id="rId23"/>
    <p:sldId id="383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9/3/20XX</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rivatsajbhat/CS3_CP042_TextEditor"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en-US" sz="7200" dirty="0"/>
              <a:t>Text Editor</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t>CP042</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Copy and Paste.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77500" lnSpcReduction="20000"/>
          </a:bodyPr>
          <a:lstStyle/>
          <a:p>
            <a:r>
              <a:rPr lang="en-US" dirty="0"/>
              <a:t>The function COPY_FILE() takes the name of the source file as input and copies the content of the file to a new file with the specified name.</a:t>
            </a:r>
          </a:p>
          <a:p>
            <a:r>
              <a:rPr lang="en-US" dirty="0"/>
              <a:t>The function first checks if the source file exists and can be opened. If not, it prints an error message and returns.</a:t>
            </a:r>
          </a:p>
          <a:p>
            <a:r>
              <a:rPr lang="en-US" dirty="0"/>
              <a:t>The function then opens the destination file in write mode. If the destination file cannot be opened, the function prints an error message and returns.</a:t>
            </a:r>
          </a:p>
          <a:p>
            <a:r>
              <a:rPr lang="en-US" dirty="0"/>
              <a:t>The function then reads a character from the source file and writes it to the destination file, until the end of the source file is reached.</a:t>
            </a:r>
          </a:p>
          <a:p>
            <a:r>
              <a:rPr lang="en-US" dirty="0"/>
              <a:t>The function then closes the source file and the destination file.</a:t>
            </a:r>
          </a:p>
          <a:p>
            <a:r>
              <a:rPr lang="en-US" dirty="0"/>
              <a:t>The function prints a message to indicate that the file was copied successfully.</a:t>
            </a:r>
            <a:endParaRPr lang="en-IN" dirty="0"/>
          </a:p>
        </p:txBody>
      </p:sp>
    </p:spTree>
    <p:extLst>
      <p:ext uri="{BB962C8B-B14F-4D97-AF65-F5344CB8AC3E}">
        <p14:creationId xmlns:p14="http://schemas.microsoft.com/office/powerpoint/2010/main" val="325750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Cut and Paste.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49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Cut and Paste.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77500" lnSpcReduction="20000"/>
          </a:bodyPr>
          <a:lstStyle/>
          <a:p>
            <a:r>
              <a:rPr lang="en-US" dirty="0"/>
              <a:t>The function CUT_FILE() takes the name of the source file as input and copies the content of the file to a new file with the specified name.</a:t>
            </a:r>
          </a:p>
          <a:p>
            <a:r>
              <a:rPr lang="en-US" dirty="0"/>
              <a:t>The function first checks if the source file exists and can be opened. If not, it prints an error message and returns.</a:t>
            </a:r>
          </a:p>
          <a:p>
            <a:r>
              <a:rPr lang="en-US" dirty="0"/>
              <a:t>The function then opens the destination file in write mode. If the destination file cannot be opened, the function prints an error message and returns.</a:t>
            </a:r>
          </a:p>
          <a:p>
            <a:r>
              <a:rPr lang="en-US" dirty="0"/>
              <a:t>The function then reads a line from the source file and writes it to the destination file, until the end of the source file is reached.</a:t>
            </a:r>
          </a:p>
          <a:p>
            <a:r>
              <a:rPr lang="en-US" dirty="0"/>
              <a:t>The function then closes the source file and the destination file.</a:t>
            </a:r>
          </a:p>
          <a:p>
            <a:r>
              <a:rPr lang="en-US" dirty="0"/>
              <a:t>The function prints a message to indicate that the file was copied successfully.</a:t>
            </a:r>
            <a:endParaRPr lang="en-IN" dirty="0"/>
          </a:p>
        </p:txBody>
      </p:sp>
    </p:spTree>
    <p:extLst>
      <p:ext uri="{BB962C8B-B14F-4D97-AF65-F5344CB8AC3E}">
        <p14:creationId xmlns:p14="http://schemas.microsoft.com/office/powerpoint/2010/main" val="3467165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Find Operation.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509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Find Operation.</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85000" lnSpcReduction="20000"/>
          </a:bodyPr>
          <a:lstStyle/>
          <a:p>
            <a:r>
              <a:rPr lang="en-US" dirty="0"/>
              <a:t>The function FIND_FILE() takes a file name as input and finds the first occurrence of a specified string in the file.</a:t>
            </a:r>
          </a:p>
          <a:p>
            <a:r>
              <a:rPr lang="en-US" dirty="0"/>
              <a:t>The function uses the </a:t>
            </a:r>
            <a:r>
              <a:rPr lang="en-US" dirty="0" err="1"/>
              <a:t>fgets</a:t>
            </a:r>
            <a:r>
              <a:rPr lang="en-US" dirty="0"/>
              <a:t>() function to read the file line by line.</a:t>
            </a:r>
          </a:p>
          <a:p>
            <a:r>
              <a:rPr lang="en-US" dirty="0"/>
              <a:t>The function uses the </a:t>
            </a:r>
            <a:r>
              <a:rPr lang="en-US" dirty="0" err="1"/>
              <a:t>strstr</a:t>
            </a:r>
            <a:r>
              <a:rPr lang="en-US" dirty="0"/>
              <a:t>() function to search for the specified string in each line.</a:t>
            </a:r>
          </a:p>
          <a:p>
            <a:r>
              <a:rPr lang="en-US" dirty="0"/>
              <a:t>The function returns the index of the string in the line, if found. Otherwise, the function returns -1.</a:t>
            </a:r>
          </a:p>
          <a:p>
            <a:r>
              <a:rPr lang="en-US" dirty="0"/>
              <a:t>The function uses the </a:t>
            </a:r>
            <a:r>
              <a:rPr lang="en-US" dirty="0" err="1"/>
              <a:t>fseek</a:t>
            </a:r>
            <a:r>
              <a:rPr lang="en-US" dirty="0"/>
              <a:t>() function to rewind the file pointer to the beginning of the file after each line is read.</a:t>
            </a:r>
          </a:p>
          <a:p>
            <a:r>
              <a:rPr lang="en-US" dirty="0"/>
              <a:t>The function prints a more informative message if the string is not found.</a:t>
            </a:r>
            <a:endParaRPr lang="en-IN" dirty="0"/>
          </a:p>
        </p:txBody>
      </p:sp>
    </p:spTree>
    <p:extLst>
      <p:ext uri="{BB962C8B-B14F-4D97-AF65-F5344CB8AC3E}">
        <p14:creationId xmlns:p14="http://schemas.microsoft.com/office/powerpoint/2010/main" val="181214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Replace Operation.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924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Replace Operation.</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85000" lnSpcReduction="10000"/>
          </a:bodyPr>
          <a:lstStyle/>
          <a:p>
            <a:r>
              <a:rPr lang="en-US" dirty="0"/>
              <a:t>The function REPLACE_FILE() takes a file name as input and replaces all occurrences of a specified string with another string.</a:t>
            </a:r>
          </a:p>
          <a:p>
            <a:r>
              <a:rPr lang="en-US" dirty="0"/>
              <a:t>The function uses the </a:t>
            </a:r>
            <a:r>
              <a:rPr lang="en-US" dirty="0" err="1"/>
              <a:t>fgets</a:t>
            </a:r>
            <a:r>
              <a:rPr lang="en-US" dirty="0"/>
              <a:t>() function to read the file line by line.</a:t>
            </a:r>
          </a:p>
          <a:p>
            <a:r>
              <a:rPr lang="en-US" dirty="0"/>
              <a:t>The function uses the </a:t>
            </a:r>
            <a:r>
              <a:rPr lang="en-US" dirty="0" err="1"/>
              <a:t>strstr</a:t>
            </a:r>
            <a:r>
              <a:rPr lang="en-US" dirty="0"/>
              <a:t>() function to search for the specified string in each line.</a:t>
            </a:r>
          </a:p>
          <a:p>
            <a:r>
              <a:rPr lang="en-US" dirty="0"/>
              <a:t>The function uses the </a:t>
            </a:r>
            <a:r>
              <a:rPr lang="en-US" dirty="0" err="1"/>
              <a:t>memmove</a:t>
            </a:r>
            <a:r>
              <a:rPr lang="en-US" dirty="0"/>
              <a:t>() function to replace the substring.</a:t>
            </a:r>
          </a:p>
          <a:p>
            <a:r>
              <a:rPr lang="en-US" dirty="0"/>
              <a:t>The function uses the </a:t>
            </a:r>
            <a:r>
              <a:rPr lang="en-US" dirty="0" err="1"/>
              <a:t>strlen</a:t>
            </a:r>
            <a:r>
              <a:rPr lang="en-US" dirty="0"/>
              <a:t>() function to get the length of a string.</a:t>
            </a:r>
          </a:p>
          <a:p>
            <a:r>
              <a:rPr lang="en-US" dirty="0"/>
              <a:t>The function truncates the string after the replaced substring.</a:t>
            </a:r>
            <a:endParaRPr lang="en-IN" dirty="0"/>
          </a:p>
        </p:txBody>
      </p:sp>
    </p:spTree>
    <p:extLst>
      <p:ext uri="{BB962C8B-B14F-4D97-AF65-F5344CB8AC3E}">
        <p14:creationId xmlns:p14="http://schemas.microsoft.com/office/powerpoint/2010/main" val="616770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MAIN.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292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Main function.</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lnSpcReduction="20000"/>
          </a:bodyPr>
          <a:lstStyle/>
          <a:p>
            <a:r>
              <a:rPr lang="en-US" dirty="0"/>
              <a:t>The function is the entry point for all C programs.</a:t>
            </a:r>
          </a:p>
          <a:p>
            <a:r>
              <a:rPr lang="en-US" dirty="0"/>
              <a:t>The function uses a do-while loop to repeatedly prompt the user for a choice.</a:t>
            </a:r>
          </a:p>
          <a:p>
            <a:r>
              <a:rPr lang="en-US" dirty="0"/>
              <a:t>The function uses a switch statement to execute the appropriate function based on the user's choice.</a:t>
            </a:r>
          </a:p>
          <a:p>
            <a:r>
              <a:rPr lang="en-US" dirty="0"/>
              <a:t>The function calls the CREATE_FILE(), READ_FILE(), UPDATE_FILE(), DELETE_FILE(), COPY_FILE(), CUT_FILE(), REPLACE_FILE(), or FIND_FILE() function, depending on the user's choice.</a:t>
            </a:r>
          </a:p>
          <a:p>
            <a:r>
              <a:rPr lang="en-US" dirty="0"/>
              <a:t>The function calls the exit() function to terminate the program if the user chooses to exit.</a:t>
            </a:r>
            <a:endParaRPr lang="en-IN" dirty="0"/>
          </a:p>
        </p:txBody>
      </p:sp>
    </p:spTree>
    <p:extLst>
      <p:ext uri="{BB962C8B-B14F-4D97-AF65-F5344CB8AC3E}">
        <p14:creationId xmlns:p14="http://schemas.microsoft.com/office/powerpoint/2010/main" val="203934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normAutofit fontScale="55000" lnSpcReduction="20000"/>
          </a:bodyPr>
          <a:lstStyle/>
          <a:p>
            <a:pPr algn="just"/>
            <a:r>
              <a:rPr lang="en-US" dirty="0"/>
              <a:t>This project is a simple text editor that allows users to create, read, update, delete, copy, and paste files. The project is written in C and uses the following functions:</a:t>
            </a:r>
          </a:p>
          <a:p>
            <a:pPr algn="just"/>
            <a:endParaRPr lang="en-US" dirty="0"/>
          </a:p>
          <a:p>
            <a:pPr algn="just"/>
            <a:r>
              <a:rPr lang="en-US" dirty="0"/>
              <a:t>CREATE_FILE(): Creates a new file.</a:t>
            </a:r>
          </a:p>
          <a:p>
            <a:pPr algn="just"/>
            <a:r>
              <a:rPr lang="en-US" dirty="0"/>
              <a:t>READ_FILE(): Reads the contents of a file.</a:t>
            </a:r>
          </a:p>
          <a:p>
            <a:pPr algn="just"/>
            <a:r>
              <a:rPr lang="en-US" dirty="0"/>
              <a:t>UPDATE_FILE(): Updates the contents of a file.</a:t>
            </a:r>
          </a:p>
          <a:p>
            <a:pPr algn="just"/>
            <a:r>
              <a:rPr lang="en-US" dirty="0"/>
              <a:t>DELETE_FILE(): Deletes a file.</a:t>
            </a:r>
          </a:p>
          <a:p>
            <a:pPr algn="just"/>
            <a:r>
              <a:rPr lang="en-US" dirty="0"/>
              <a:t>COPY_FILE(): Copies a file.</a:t>
            </a:r>
          </a:p>
          <a:p>
            <a:pPr algn="just"/>
            <a:r>
              <a:rPr lang="en-US" dirty="0"/>
              <a:t>CUT_FILE(): Cuts a file.</a:t>
            </a:r>
          </a:p>
          <a:p>
            <a:pPr algn="just"/>
            <a:r>
              <a:rPr lang="en-US" dirty="0"/>
              <a:t>REPLACE_FILE(): Replaces a string in a file.</a:t>
            </a:r>
          </a:p>
          <a:p>
            <a:pPr algn="just"/>
            <a:r>
              <a:rPr lang="en-US" dirty="0"/>
              <a:t>FIND_FILE(): Finds the first occurrence of a string in a file.</a:t>
            </a:r>
          </a:p>
          <a:p>
            <a:pPr algn="just"/>
            <a:r>
              <a:rPr lang="en-US" dirty="0"/>
              <a:t>The project also uses a do-while loop to repeatedly prompt the user for a choice and a switch statement to execute the appropriate function based on the user's choice.</a:t>
            </a:r>
          </a:p>
          <a:p>
            <a:pPr algn="just"/>
            <a:endParaRPr lang="en-US" dirty="0"/>
          </a:p>
          <a:p>
            <a:pPr algn="just"/>
            <a:r>
              <a:rPr lang="en-US" dirty="0"/>
              <a:t>The project is a good starting point for learning about file handling in C. It is also a useful tool for basic text editing tasks.</a:t>
            </a:r>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2"/>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3"/>
          <a:srcRect t="23" b="23"/>
          <a:stretch/>
        </p:blipFill>
        <p:spPr/>
      </p:pic>
    </p:spTree>
    <p:extLst>
      <p:ext uri="{BB962C8B-B14F-4D97-AF65-F5344CB8AC3E}">
        <p14:creationId xmlns:p14="http://schemas.microsoft.com/office/powerpoint/2010/main" val="1783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Team </a:t>
            </a:r>
            <a:br>
              <a:rPr lang="en-US" dirty="0"/>
            </a:br>
            <a:r>
              <a:rPr lang="en-US" dirty="0"/>
              <a:t>Members</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1" y="1527048"/>
            <a:ext cx="5495199" cy="3931920"/>
          </a:xfrm>
        </p:spPr>
        <p:txBody>
          <a:bodyPr/>
          <a:lstStyle/>
          <a:p>
            <a:pPr marL="0" indent="0">
              <a:buNone/>
            </a:pPr>
            <a:r>
              <a:rPr lang="en-US" dirty="0"/>
              <a:t>Uttam                     - 4MT21CS175</a:t>
            </a:r>
          </a:p>
          <a:p>
            <a:pPr marL="0" indent="0">
              <a:buNone/>
            </a:pPr>
            <a:r>
              <a:rPr lang="en-US" dirty="0"/>
              <a:t>Vipul Nayak	 - 4MT21CS182</a:t>
            </a:r>
          </a:p>
          <a:p>
            <a:pPr marL="0" indent="0">
              <a:buNone/>
            </a:pPr>
            <a:r>
              <a:rPr lang="en-US" dirty="0"/>
              <a:t>Shreyas S </a:t>
            </a:r>
            <a:r>
              <a:rPr lang="en-US" dirty="0" err="1"/>
              <a:t>Kotian</a:t>
            </a:r>
            <a:r>
              <a:rPr lang="en-US" dirty="0"/>
              <a:t>	 - 4MT21CS153</a:t>
            </a:r>
          </a:p>
          <a:p>
            <a:pPr marL="0" indent="0">
              <a:buNone/>
            </a:pPr>
            <a:r>
              <a:rPr lang="en-US" dirty="0"/>
              <a:t>Narendra		 </a:t>
            </a:r>
            <a:r>
              <a:rPr lang="en-US"/>
              <a:t>- 4MT21CS177</a:t>
            </a:r>
            <a:endParaRPr lang="en-US" dirty="0"/>
          </a:p>
          <a:p>
            <a:pPr marL="0" indent="0">
              <a:buNone/>
            </a:pPr>
            <a:r>
              <a:rPr lang="en-US" dirty="0"/>
              <a:t>Srivatsa J Bhat	 - 4MT21CS163</a:t>
            </a: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65976" y="2551176"/>
            <a:ext cx="4709160" cy="2055330"/>
          </a:xfrm>
        </p:spPr>
        <p:txBody>
          <a:bodyPr>
            <a:normAutofit/>
          </a:bodyPr>
          <a:lstStyle/>
          <a:p>
            <a:r>
              <a:rPr lang="en-US" dirty="0"/>
              <a:t>Text editor using C.</a:t>
            </a:r>
          </a:p>
          <a:p>
            <a:pPr>
              <a:spcBef>
                <a:spcPts val="3000"/>
              </a:spcBef>
            </a:pPr>
            <a:r>
              <a:rPr lang="en-US" sz="1800" dirty="0"/>
              <a:t>CP042</a:t>
            </a:r>
          </a:p>
          <a:p>
            <a:r>
              <a:rPr lang="en-US" dirty="0">
                <a:hlinkClick r:id="rId2"/>
              </a:rPr>
              <a:t>https://github.com/Srivatsajbhat/CS3_CP042_TextEditor</a:t>
            </a:r>
            <a:endParaRPr lang="en-U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fontScale="77500" lnSpcReduction="20000"/>
          </a:bodyPr>
          <a:lstStyle/>
          <a:p>
            <a:r>
              <a:rPr lang="en-US" dirty="0"/>
              <a:t>This project is to create a text editor that allows users to view and edit text files. The application will be able to perform basic CRUD operations (create, read, update, delete) on text files, and will also include features like cut and paste, copy and paste, find, and replace.</a:t>
            </a:r>
          </a:p>
          <a:p>
            <a:endParaRPr lang="en-US" dirty="0"/>
          </a:p>
          <a:p>
            <a:r>
              <a:rPr lang="en-US" dirty="0"/>
              <a:t>The text editor will be a text-based interface, meaning that users will interact with it by menu provided. The menu will be displayed and you can select the option needed, and the application will provide helpful feedback to users.</a:t>
            </a:r>
          </a:p>
          <a:p>
            <a:endParaRPr lang="en-US" dirty="0"/>
          </a:p>
          <a:p>
            <a:r>
              <a:rPr lang="en-US" dirty="0"/>
              <a:t>.</a:t>
            </a:r>
          </a:p>
        </p:txBody>
      </p:sp>
      <p:pic>
        <p:nvPicPr>
          <p:cNvPr id="12" name="Picture Placeholder 11">
            <a:extLst>
              <a:ext uri="{FF2B5EF4-FFF2-40B4-BE49-F238E27FC236}">
                <a16:creationId xmlns:a16="http://schemas.microsoft.com/office/drawing/2014/main" id="{1683901B-F2CC-B9E2-F0D9-7A00E4C1067F}"/>
              </a:ext>
            </a:extLst>
          </p:cNvPr>
          <p:cNvPicPr>
            <a:picLocks noGrp="1" noChangeAspect="1"/>
          </p:cNvPicPr>
          <p:nvPr>
            <p:ph type="pic" sz="quarter" idx="14"/>
          </p:nvPr>
        </p:nvPicPr>
        <p:blipFill>
          <a:blip r:embed="rId2"/>
          <a:srcRect l="10101" r="10101"/>
          <a:stretch>
            <a:fillRect/>
          </a:stretch>
        </p:blipFill>
        <p:spPr/>
      </p:pic>
      <p:pic>
        <p:nvPicPr>
          <p:cNvPr id="20" name="Picture Placeholder 19">
            <a:extLst>
              <a:ext uri="{FF2B5EF4-FFF2-40B4-BE49-F238E27FC236}">
                <a16:creationId xmlns:a16="http://schemas.microsoft.com/office/drawing/2014/main" id="{E1A27035-268B-AD52-6863-9C0A005EF0E2}"/>
              </a:ext>
            </a:extLst>
          </p:cNvPr>
          <p:cNvPicPr>
            <a:picLocks noGrp="1" noChangeAspect="1"/>
          </p:cNvPicPr>
          <p:nvPr>
            <p:ph type="pic" sz="quarter" idx="13"/>
          </p:nvPr>
        </p:nvPicPr>
        <p:blipFill>
          <a:blip r:embed="rId3"/>
          <a:srcRect l="6592" r="6592"/>
          <a:stretch>
            <a:fillRect/>
          </a:stretch>
        </p:blipFill>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CRUD Operation.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Create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lnSpcReduction="20000"/>
          </a:bodyPr>
          <a:lstStyle/>
          <a:p>
            <a:r>
              <a:rPr lang="en-US" dirty="0"/>
              <a:t>The function CREATE_FILE() takes a file name as input and creates a new file with that name.</a:t>
            </a:r>
          </a:p>
          <a:p>
            <a:r>
              <a:rPr lang="en-US" dirty="0"/>
              <a:t>The function first checks if the file exists and can be opened. If not, it prints an error message.</a:t>
            </a:r>
          </a:p>
          <a:p>
            <a:r>
              <a:rPr lang="en-US" dirty="0"/>
              <a:t>The function then enters a loop where it prompts the user to enter content to write to the file. The content is read line by line from the standard input (stdin).</a:t>
            </a:r>
          </a:p>
          <a:p>
            <a:r>
              <a:rPr lang="en-US" dirty="0"/>
              <a:t>A trailing newline character is removed from each line of content before it is written to the file.</a:t>
            </a:r>
          </a:p>
          <a:p>
            <a:r>
              <a:rPr lang="en-US" dirty="0"/>
              <a:t>The loop ends when the user gives an keyboard interrupt.</a:t>
            </a:r>
          </a:p>
          <a:p>
            <a:r>
              <a:rPr lang="en-US" dirty="0"/>
              <a:t>The function then closes the file.</a:t>
            </a:r>
            <a:endParaRPr lang="en-IN" dirty="0"/>
          </a:p>
        </p:txBody>
      </p:sp>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Read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a:bodyPr>
          <a:lstStyle/>
          <a:p>
            <a:r>
              <a:rPr lang="en-US" dirty="0"/>
              <a:t>The function READ_FILE() takes a file name as input and reads the content of the file.</a:t>
            </a:r>
          </a:p>
          <a:p>
            <a:r>
              <a:rPr lang="en-US" dirty="0"/>
              <a:t>The function first checks if the file exists and can be opened. If not, it prints an error message and exits.</a:t>
            </a:r>
          </a:p>
          <a:p>
            <a:r>
              <a:rPr lang="en-US" dirty="0"/>
              <a:t>The function then enters a loop where it reads a character from the file. The character is read using the </a:t>
            </a:r>
            <a:r>
              <a:rPr lang="en-US" dirty="0" err="1"/>
              <a:t>getc</a:t>
            </a:r>
            <a:r>
              <a:rPr lang="en-US" dirty="0"/>
              <a:t>() function.</a:t>
            </a:r>
          </a:p>
          <a:p>
            <a:r>
              <a:rPr lang="en-US" dirty="0"/>
              <a:t>The loop ends when the end-of-file (EOF) character is reached.</a:t>
            </a:r>
          </a:p>
          <a:p>
            <a:r>
              <a:rPr lang="en-US" dirty="0"/>
              <a:t>The function then closes the file.</a:t>
            </a:r>
            <a:endParaRPr lang="en-IN" dirty="0"/>
          </a:p>
        </p:txBody>
      </p:sp>
    </p:spTree>
    <p:extLst>
      <p:ext uri="{BB962C8B-B14F-4D97-AF65-F5344CB8AC3E}">
        <p14:creationId xmlns:p14="http://schemas.microsoft.com/office/powerpoint/2010/main" val="389344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Update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lnSpcReduction="20000"/>
          </a:bodyPr>
          <a:lstStyle/>
          <a:p>
            <a:r>
              <a:rPr lang="en-US" dirty="0"/>
              <a:t>The function UPDATE_FILE() takes a file name as input and appends new content to the file.</a:t>
            </a:r>
          </a:p>
          <a:p>
            <a:r>
              <a:rPr lang="en-US" dirty="0"/>
              <a:t>The function first checks if the file exists and can be opened. If not, it prints an error message and exits.</a:t>
            </a:r>
          </a:p>
          <a:p>
            <a:r>
              <a:rPr lang="en-US" dirty="0"/>
              <a:t>The function then enters a loop where it prompts the user to enter content to append to the file. The content is read line by line from the standard input (stdin).</a:t>
            </a:r>
          </a:p>
          <a:p>
            <a:r>
              <a:rPr lang="en-US" dirty="0"/>
              <a:t>A trailing newline character is removed from each line of content before it is appended to the file.</a:t>
            </a:r>
          </a:p>
          <a:p>
            <a:r>
              <a:rPr lang="en-US" dirty="0"/>
              <a:t>The loop ends when the user gives an keyboard interrupt.</a:t>
            </a:r>
          </a:p>
          <a:p>
            <a:r>
              <a:rPr lang="en-US" dirty="0"/>
              <a:t>The function then closes the file.</a:t>
            </a:r>
            <a:endParaRPr lang="en-IN" dirty="0"/>
          </a:p>
        </p:txBody>
      </p:sp>
    </p:spTree>
    <p:extLst>
      <p:ext uri="{BB962C8B-B14F-4D97-AF65-F5344CB8AC3E}">
        <p14:creationId xmlns:p14="http://schemas.microsoft.com/office/powerpoint/2010/main" val="296370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Delete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a:bodyPr>
          <a:lstStyle/>
          <a:p>
            <a:r>
              <a:rPr lang="en-US" dirty="0"/>
              <a:t>The function DELETE_FILE() takes a file name as input and deletes the file.</a:t>
            </a:r>
          </a:p>
          <a:p>
            <a:r>
              <a:rPr lang="en-US" dirty="0"/>
              <a:t>The function first checks if the file exists. If not, it does nothing.</a:t>
            </a:r>
          </a:p>
          <a:p>
            <a:r>
              <a:rPr lang="en-US" dirty="0"/>
              <a:t>If the file exists, the function calls the remove() function to delete the file.</a:t>
            </a:r>
          </a:p>
          <a:p>
            <a:r>
              <a:rPr lang="en-US" dirty="0"/>
              <a:t>The remove() function returns 0 if the file is deleted successfully, and a non-zero value if the file is not deleted.</a:t>
            </a:r>
          </a:p>
          <a:p>
            <a:r>
              <a:rPr lang="en-US" dirty="0"/>
              <a:t>The function then prints a message to indicate whether the file was deleted successfully.</a:t>
            </a:r>
            <a:endParaRPr lang="en-IN" dirty="0"/>
          </a:p>
        </p:txBody>
      </p:sp>
    </p:spTree>
    <p:extLst>
      <p:ext uri="{BB962C8B-B14F-4D97-AF65-F5344CB8AC3E}">
        <p14:creationId xmlns:p14="http://schemas.microsoft.com/office/powerpoint/2010/main" val="130842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Copy and Paste.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80841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44</TotalTime>
  <Words>1389</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Tw Cen MT</vt:lpstr>
      <vt:lpstr>ShapesVTI</vt:lpstr>
      <vt:lpstr>Text Editor</vt:lpstr>
      <vt:lpstr>Team  Members</vt:lpstr>
      <vt:lpstr>Introduction</vt:lpstr>
      <vt:lpstr>CRUD Operation.</vt:lpstr>
      <vt:lpstr>Create a file.</vt:lpstr>
      <vt:lpstr>Read a file.</vt:lpstr>
      <vt:lpstr>Update a file.</vt:lpstr>
      <vt:lpstr>Delete a file.</vt:lpstr>
      <vt:lpstr>Copy and Paste.</vt:lpstr>
      <vt:lpstr>Copy and Paste.</vt:lpstr>
      <vt:lpstr>Cut and Paste.</vt:lpstr>
      <vt:lpstr>Cut and Paste.</vt:lpstr>
      <vt:lpstr>Find Operation.</vt:lpstr>
      <vt:lpstr>Find Operation.</vt:lpstr>
      <vt:lpstr>Replace Operation.</vt:lpstr>
      <vt:lpstr>Replace Operation.</vt:lpstr>
      <vt:lpstr>MAIN.</vt:lpstr>
      <vt:lpstr>Main function.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Editor</dc:title>
  <dc:creator>Srivatsa Bhat</dc:creator>
  <cp:lastModifiedBy>Srivatsa Bhat</cp:lastModifiedBy>
  <cp:revision>3</cp:revision>
  <dcterms:created xsi:type="dcterms:W3CDTF">2023-09-03T14:38:15Z</dcterms:created>
  <dcterms:modified xsi:type="dcterms:W3CDTF">2023-09-03T15:28:32Z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