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633e1f486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f633e1f486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696af0e2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f696af0e2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633e1f486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f633e1f486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696af0e2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f696af0e2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696af0e2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f696af0e2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696af0e2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696af0e2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696af0e2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f696af0e2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696af0e2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f696af0e2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f696af0e2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f696af0e2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f696af0e2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f696af0e2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633e1f48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633e1f48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f696af0e2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f696af0e2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696af0e2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f696af0e2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f696af0e2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f696af0e2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f696af0e2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f696af0e2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f696af0e2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f696af0e2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f696af0e2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f696af0e2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f696af0e2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f696af0e2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f696af0e2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f696af0e2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f696af0e2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f696af0e2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f696af0e2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f696af0e2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633e1f48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633e1f48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f696af0e2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f696af0e2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f696af0e2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f696af0e2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f696af0e2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f696af0e2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f696af0e2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f696af0e2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f696af0e2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f696af0e2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f696af0e2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f696af0e2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f696af0e20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f696af0e2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f696af0e20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f696af0e20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633e1f486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633e1f486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f633e1f486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f633e1f486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633e1f486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f633e1f486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633e1f486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633e1f486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633e1f486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f633e1f486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696af0e2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696af0e2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drive.google.com/file/d/1i78wTMrR5gdxCZNfOR1sLWERHNPZbWdh/view" TargetMode="External"/><Relationship Id="rId4" Type="http://schemas.openxmlformats.org/officeDocument/2006/relationships/image" Target="../media/image9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Book Recommendation 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Unlocking Literary Treasures: Building a Book Recommendation System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DATASETS 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350"/>
              <a:t>Data collection :</a:t>
            </a:r>
            <a:endParaRPr b="1" sz="7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7350"/>
              <a:t>We used kaggle API and google books API for dataset collection. Api key was set and the datasets were downloaded. </a:t>
            </a:r>
            <a:endParaRPr sz="7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7350"/>
              <a:t>Data cleaning and preprocessing:</a:t>
            </a:r>
            <a:endParaRPr b="1" sz="7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7350"/>
              <a:t>Unnecessary columns were dropped and spaces in text and inconsistency were modified. Lastly, column titles were changed to the same format and missing values were handled.</a:t>
            </a:r>
            <a:endParaRPr sz="7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7200"/>
              <a:t>The text data (Review text) was pre-processed by removing stop words, punctuation, and performing tokenization.</a:t>
            </a:r>
            <a:endParaRPr sz="7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889450"/>
            <a:ext cx="8520600" cy="32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7319"/>
              <a:t>HOW OUR SYSTEM WORKS?</a:t>
            </a:r>
            <a:endParaRPr sz="7319"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 flipH="1" rot="10800000">
            <a:off x="311700" y="4568925"/>
            <a:ext cx="8520600" cy="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INSIDE THE RECOMMENDATION ENGINE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017725"/>
            <a:ext cx="8638800" cy="43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Genre Filter</a:t>
            </a:r>
            <a:r>
              <a:rPr lang="en-GB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Preprocesses text (removing stopwords, punctuation, converting to lowercase).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Cleans and categorizes book reviews into predefined genres in multiple CSV files (Because the original data is too large)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NLTK library aids in text processing.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Topic Modeling</a:t>
            </a:r>
            <a:r>
              <a:rPr lang="en-GB" sz="2100"/>
              <a:t>: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Topic modeling is an unsupervised machine learning method that analyzes large volumes of text data to identify patterns and group words into topics.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Performs topic modeling on a set of reviews to identify and summarize the main topics discussed.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function extracts and displays the top words for each topic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8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Sentiment Analysis</a:t>
            </a:r>
            <a:r>
              <a:rPr lang="en-GB" sz="1500"/>
              <a:t>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Analyzes review sentiments using VADER (Valence Aware Dictionary and sEntiment Reasoner).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Provides insights into readers emotional responses by calculating compound score (-1 to 1)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/>
              <a:t>Analysis Summary</a:t>
            </a:r>
            <a:r>
              <a:rPr lang="en-GB" sz="1500"/>
              <a:t>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Recommends books based on user-defined keywords and genre.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Combines review scores and sentiment for personalized recommendations.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Top 10 personalized book recommendations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/>
              <a:t>App</a:t>
            </a:r>
            <a:r>
              <a:rPr lang="en-GB" sz="1500"/>
              <a:t>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Web app for personalized book suggestions.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Empowers users to explore genres and find their ideal reads</a:t>
            </a:r>
            <a:r>
              <a:rPr lang="en-GB" sz="1500">
                <a:solidFill>
                  <a:srgbClr val="000000"/>
                </a:solidFill>
              </a:rPr>
              <a:t>.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1215125"/>
            <a:ext cx="8520600" cy="21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/>
              <a:t>Visualisations</a:t>
            </a:r>
            <a:endParaRPr sz="9600"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154475" y="5240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7375" y="-65125"/>
            <a:ext cx="9256300" cy="520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 flipH="1" rot="10800000">
            <a:off x="311700" y="-159400"/>
            <a:ext cx="8520600" cy="2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199400" y="1226350"/>
            <a:ext cx="8520600" cy="24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EVALUATIONS BASED ON VISUALISATIONS</a:t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152475"/>
            <a:ext cx="8520600" cy="3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3629" lvl="0" marL="457200" rtl="0" algn="l">
              <a:spcBef>
                <a:spcPts val="1200"/>
              </a:spcBef>
              <a:spcAft>
                <a:spcPts val="0"/>
              </a:spcAft>
              <a:buSzPts val="1811"/>
              <a:buChar char="●"/>
            </a:pPr>
            <a:r>
              <a:rPr lang="en-GB" sz="1811"/>
              <a:t>Ratings are mostly positive. There doesn’t seem to be a significant relationship between book length and ratings. In other words, longer books aren’t necessarily rated more positively or negatively.</a:t>
            </a:r>
            <a:endParaRPr sz="181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1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9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925" y="32550"/>
            <a:ext cx="9188925" cy="507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Dataset collection, cleaning, and pre-processing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How our system works?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Visualisations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Limitations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Demo Video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The End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Routledge received the highest number of positive ratings. This could be because they have a larger volume of books reviewed by Amazon customers.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National Geographic, on the other hand, had the highest average rating. This suggests that their books, although fewer in number, tend to receive very positive reviews.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Juvenile Fiction books received the highest average ratings. Readers seem to appreciate this genre.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box shows the interquartile range (IQR) of the data, which contains the middle 50% of the review scores for that category.The line represents the median review score for that category.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"whiskers" extending from the box show the range of the data, excluding outliers.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'Computers' category has a very narrow range of review scores, suggesting that the reviews in this category are very consistent or that maybe reviewers are generally consistent with their ratings.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Computers had the largest variation in ratings, meaning opinions about computer-related books are more diverse.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 rated books in each category</a:t>
            </a:r>
            <a:endParaRPr/>
          </a:p>
        </p:txBody>
      </p:sp>
      <p:sp>
        <p:nvSpPr>
          <p:cNvPr id="223" name="Google Shape;22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>
            <p:ph type="title"/>
          </p:nvPr>
        </p:nvSpPr>
        <p:spPr>
          <a:xfrm>
            <a:off x="311700" y="0"/>
            <a:ext cx="8520600" cy="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1"/>
          <p:cNvSpPr txBox="1"/>
          <p:nvPr>
            <p:ph idx="1" type="body"/>
          </p:nvPr>
        </p:nvSpPr>
        <p:spPr>
          <a:xfrm>
            <a:off x="311700" y="698525"/>
            <a:ext cx="8520600" cy="38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3900"/>
            <a:ext cx="9143999" cy="51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660475"/>
            <a:ext cx="8520600" cy="24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400"/>
              <a:t>INTRODUCTION</a:t>
            </a:r>
            <a:endParaRPr sz="8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8825"/>
            <a:ext cx="9144000" cy="52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Most common words used in review for each category</a:t>
            </a:r>
            <a:endParaRPr/>
          </a:p>
        </p:txBody>
      </p:sp>
      <p:sp>
        <p:nvSpPr>
          <p:cNvPr id="243" name="Google Shape;243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7425" y="47175"/>
            <a:ext cx="9144001" cy="509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/>
          <p:nvPr>
            <p:ph type="title"/>
          </p:nvPr>
        </p:nvSpPr>
        <p:spPr>
          <a:xfrm>
            <a:off x="311700" y="1799100"/>
            <a:ext cx="8520600" cy="17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/>
              <a:t>LIMITATIONS</a:t>
            </a:r>
            <a:endParaRPr sz="9600"/>
          </a:p>
        </p:txBody>
      </p:sp>
      <p:sp>
        <p:nvSpPr>
          <p:cNvPr id="256" name="Google Shape;256;p45"/>
          <p:cNvSpPr txBox="1"/>
          <p:nvPr>
            <p:ph idx="1" type="body"/>
          </p:nvPr>
        </p:nvSpPr>
        <p:spPr>
          <a:xfrm>
            <a:off x="311700" y="4966050"/>
            <a:ext cx="8520600" cy="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The recommendations might be less precise and more general because of the absence of the sub-genres for each genre / category.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The system couldn’t rank books based on specific keyword density. Without this feature, the recommendations may be based on other factors, such as overall popularity or ratings.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In conclusion, by considering user reviews, the system tries to offer recommendations that resonate with individual preferences.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7"/>
          <p:cNvSpPr txBox="1"/>
          <p:nvPr>
            <p:ph type="title"/>
          </p:nvPr>
        </p:nvSpPr>
        <p:spPr>
          <a:xfrm>
            <a:off x="221850" y="1709250"/>
            <a:ext cx="8520600" cy="15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/>
              <a:t>DEMO VIDEO</a:t>
            </a:r>
            <a:endParaRPr sz="9600"/>
          </a:p>
        </p:txBody>
      </p:sp>
      <p:sp>
        <p:nvSpPr>
          <p:cNvPr id="268" name="Google Shape;268;p47"/>
          <p:cNvSpPr txBox="1"/>
          <p:nvPr>
            <p:ph idx="1" type="body"/>
          </p:nvPr>
        </p:nvSpPr>
        <p:spPr>
          <a:xfrm flipH="1" rot="10800000">
            <a:off x="311700" y="5157075"/>
            <a:ext cx="8520600" cy="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48" title="Project Presentatio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 txBox="1"/>
          <p:nvPr>
            <p:ph type="title"/>
          </p:nvPr>
        </p:nvSpPr>
        <p:spPr>
          <a:xfrm>
            <a:off x="311700" y="1585725"/>
            <a:ext cx="8520600" cy="19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/>
              <a:t>THANK YOU!!!</a:t>
            </a:r>
            <a:endParaRPr sz="9600"/>
          </a:p>
        </p:txBody>
      </p:sp>
      <p:sp>
        <p:nvSpPr>
          <p:cNvPr id="281" name="Google Shape;281;p49"/>
          <p:cNvSpPr txBox="1"/>
          <p:nvPr>
            <p:ph idx="1" type="body"/>
          </p:nvPr>
        </p:nvSpPr>
        <p:spPr>
          <a:xfrm>
            <a:off x="311700" y="4988518"/>
            <a:ext cx="8520600" cy="1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600"/>
              <a:t>PROJECT DESCRIPTION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Our project leverages Natural Language Processing (NLP) to analyze book review data based on a specific genre and user-provided keywords. The primary goal is to extract key concepts and themes from the reviews to generate a comprehensive summary and provide tailored book recommendations.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MEMBERS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9600"/>
              <a:t>Srivatsala K A - Backend developer (handled database interactions and interactions with API)</a:t>
            </a:r>
            <a:endParaRPr sz="96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9600"/>
              <a:t>Wing Hang - Data Visualisation (Used the data from the NLP to create visualisations)</a:t>
            </a:r>
            <a:endParaRPr sz="96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9600"/>
              <a:t>Swarna - Frontend Developer (Oversaw the user interface), handled NLP in sentiment analysis</a:t>
            </a:r>
            <a:endParaRPr sz="96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9600"/>
              <a:t>Eva - Project Manager (Organised meetings and the project timeline), handled NLP in topic modelling</a:t>
            </a:r>
            <a:endParaRPr sz="9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GOALS AND OBJECTIVES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1.	Enhance User Experience: Improve the way users discover and select books by providing personalized and relevant recommendations.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2.	Leverage NLP for Insights: Utilize advanced Natural Language Processing techniques to extract meaningful insights from book reviews.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3.	Promote Reading: Encourage more reading by making it easier for users to find books that match their interests and preferences.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REQUIREMENTS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API :</a:t>
            </a:r>
            <a:r>
              <a:rPr lang="en-GB"/>
              <a:t> The system must use an API like Google Books API or Kaggle API to fetch reviews for a data frame which can then be analysed.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NLP Tools: </a:t>
            </a:r>
            <a:r>
              <a:rPr lang="en-GB"/>
              <a:t>Implementation of NLP libraries like NLTK to analyze text from reviews.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Data Storage:</a:t>
            </a:r>
            <a:r>
              <a:rPr lang="en-GB"/>
              <a:t> A method of storing data which is easy to access and update using CSV files.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User Interface (UI):</a:t>
            </a:r>
            <a:r>
              <a:rPr lang="en-GB"/>
              <a:t> A web-based or desktop interface to select genres and input keywords and receive recommendations.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Recommendation System:</a:t>
            </a:r>
            <a:r>
              <a:rPr lang="en-GB"/>
              <a:t> An algorithm to match user inputs with analysis data to select recommendations.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LIBRARIES AND TOOLS USED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	pandas for data manipulation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	numpy for numerical operations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	scikit-learn for machine learning algorithms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	matplotlib, wordcloud and seaborn for data visualization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	nltk for natural language processing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	pytest for running tests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	streamlit for user 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44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800"/>
              <a:t>DATASETS COLLECTION, CLEANING AND PRE-PROCESSING</a:t>
            </a:r>
            <a:endParaRPr sz="6800"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 rot="10800000">
            <a:off x="233100" y="4988525"/>
            <a:ext cx="8520600" cy="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