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F8C25-01F9-4AB3-8FC8-0D2E0173D280}" type="datetimeFigureOut">
              <a:rPr lang="en-US" smtClean="0"/>
              <a:pPr/>
              <a:t>1/20/2021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85E28-1520-4DD2-9CF4-59E48BD278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985E28-1520-4DD2-9CF4-59E48BD2789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1/20/2021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1/20/2021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1/20/2021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1/20/2021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1143000"/>
          </a:xfrm>
        </p:spPr>
        <p:txBody>
          <a:bodyPr>
            <a:normAutofit fontScale="90000"/>
          </a:bodyPr>
          <a:lstStyle/>
          <a:p>
            <a:pPr algn="ctr"/>
            <a:r>
              <a:rPr lang="en-US" sz="4400" b="1" i="1" dirty="0">
                <a:solidFill>
                  <a:srgbClr val="00B0F0"/>
                </a:solidFill>
              </a:rPr>
              <a:t>Multimedia Processing</a:t>
            </a:r>
            <a:br>
              <a:rPr lang="en-US" b="1" i="1" dirty="0">
                <a:solidFill>
                  <a:srgbClr val="00B0F0"/>
                </a:solidFill>
              </a:rPr>
            </a:br>
            <a:endParaRPr lang="en-US" b="1" i="1" dirty="0">
              <a:solidFill>
                <a:srgbClr val="00B0F0"/>
              </a:solidFill>
            </a:endParaRPr>
          </a:p>
        </p:txBody>
      </p:sp>
      <p:sp>
        <p:nvSpPr>
          <p:cNvPr id="3" name="Subtitle 2"/>
          <p:cNvSpPr>
            <a:spLocks noGrp="1"/>
          </p:cNvSpPr>
          <p:nvPr>
            <p:ph type="subTitle" idx="1"/>
          </p:nvPr>
        </p:nvSpPr>
        <p:spPr>
          <a:xfrm>
            <a:off x="533400" y="2971800"/>
            <a:ext cx="8610600" cy="2895600"/>
          </a:xfrm>
        </p:spPr>
        <p:txBody>
          <a:bodyPr>
            <a:normAutofit/>
          </a:bodyPr>
          <a:lstStyle/>
          <a:p>
            <a:r>
              <a:rPr lang="en-US" sz="4800" b="1" dirty="0">
                <a:solidFill>
                  <a:srgbClr val="002060"/>
                </a:solidFill>
              </a:rPr>
              <a:t>Presented By:</a:t>
            </a:r>
          </a:p>
          <a:p>
            <a:r>
              <a:rPr lang="en-US" sz="4800" b="1" dirty="0">
                <a:solidFill>
                  <a:srgbClr val="002060"/>
                </a:solidFill>
              </a:rPr>
              <a:t>		</a:t>
            </a:r>
            <a:r>
              <a:rPr lang="en-US" sz="2800" b="1" dirty="0" err="1">
                <a:solidFill>
                  <a:srgbClr val="002060"/>
                </a:solidFill>
              </a:rPr>
              <a:t>Subhadip</a:t>
            </a:r>
            <a:r>
              <a:rPr lang="en-US" sz="2800" b="1" dirty="0">
                <a:solidFill>
                  <a:srgbClr val="002060"/>
                </a:solidFill>
              </a:rPr>
              <a:t> </a:t>
            </a:r>
            <a:r>
              <a:rPr lang="en-US" sz="2800" b="1" dirty="0" err="1">
                <a:solidFill>
                  <a:srgbClr val="002060"/>
                </a:solidFill>
              </a:rPr>
              <a:t>Maity</a:t>
            </a:r>
            <a:r>
              <a:rPr lang="en-US" sz="2800" b="1" dirty="0">
                <a:solidFill>
                  <a:srgbClr val="002060"/>
                </a:solidFill>
              </a:rPr>
              <a:t> : 18cse002 : Sec- B</a:t>
            </a:r>
          </a:p>
          <a:p>
            <a:r>
              <a:rPr lang="en-US" sz="2800" b="1" dirty="0">
                <a:solidFill>
                  <a:srgbClr val="002060"/>
                </a:solidFill>
              </a:rPr>
              <a:t>	</a:t>
            </a:r>
            <a:r>
              <a:rPr lang="en-US" sz="2800" b="1">
                <a:solidFill>
                  <a:srgbClr val="002060"/>
                </a:solidFill>
              </a:rPr>
              <a:t>	V V</a:t>
            </a:r>
            <a:r>
              <a:rPr lang="en-US" sz="2800" b="1" dirty="0">
                <a:solidFill>
                  <a:srgbClr val="002060"/>
                </a:solidFill>
              </a:rPr>
              <a:t> </a:t>
            </a:r>
            <a:r>
              <a:rPr lang="en-US" sz="2800" b="1" dirty="0" err="1">
                <a:solidFill>
                  <a:srgbClr val="002060"/>
                </a:solidFill>
              </a:rPr>
              <a:t>Srivatsha</a:t>
            </a:r>
            <a:r>
              <a:rPr lang="en-US" sz="2800" dirty="0">
                <a:solidFill>
                  <a:srgbClr val="002060"/>
                </a:solidFill>
              </a:rPr>
              <a:t> </a:t>
            </a:r>
            <a:r>
              <a:rPr lang="en-US" sz="2800" b="1" dirty="0">
                <a:solidFill>
                  <a:srgbClr val="002060"/>
                </a:solidFill>
              </a:rPr>
              <a:t>:      18cse189 : Sec-A</a:t>
            </a:r>
          </a:p>
          <a:p>
            <a:r>
              <a:rPr lang="en-US" sz="2800" b="1" dirty="0">
                <a:solidFill>
                  <a:srgbClr val="002060"/>
                </a:solidFill>
              </a:rPr>
              <a:t>		Satyam Kumar :   18cse025 : Sec-A</a:t>
            </a:r>
          </a:p>
          <a:p>
            <a:endParaRPr lang="en-US" sz="4800" b="1" dirty="0">
              <a:solidFill>
                <a:srgbClr val="002060"/>
              </a:solidFill>
            </a:endParaRPr>
          </a:p>
        </p:txBody>
      </p:sp>
      <p:sp>
        <p:nvSpPr>
          <p:cNvPr id="6" name="Rectangle 5"/>
          <p:cNvSpPr/>
          <p:nvPr/>
        </p:nvSpPr>
        <p:spPr>
          <a:xfrm>
            <a:off x="1676399" y="1828800"/>
            <a:ext cx="5943601" cy="584775"/>
          </a:xfrm>
          <a:prstGeom prst="rect">
            <a:avLst/>
          </a:prstGeom>
          <a:solidFill>
            <a:schemeClr val="accent2"/>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5</a:t>
            </a:r>
            <a:r>
              <a:rPr lang="en-US" sz="3200" b="1" cap="all" baseline="3000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t>
            </a:r>
            <a:r>
              <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Semester Project</a:t>
            </a: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1905000" y="990600"/>
            <a:ext cx="5572359"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solidFill>
                  <a:srgbClr val="002060"/>
                </a:solidFill>
                <a:effectLst>
                  <a:outerShdw blurRad="50800" dist="39000" dir="5460000" algn="tl">
                    <a:srgbClr val="000000">
                      <a:alpha val="38000"/>
                    </a:srgbClr>
                  </a:outerShdw>
                </a:effectLst>
              </a:rPr>
              <a:t>Mp3 Player using Python</a:t>
            </a:r>
            <a:endParaRPr lang="en-US" sz="5400" b="1" cap="none" spc="0" dirty="0">
              <a:ln w="11430"/>
              <a:solidFill>
                <a:srgbClr val="002060"/>
              </a:soli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305800" cy="5562600"/>
          </a:xfrm>
        </p:spPr>
        <p:txBody>
          <a:bodyPr>
            <a:normAutofit/>
          </a:bodyPr>
          <a:lstStyle/>
          <a:p>
            <a:r>
              <a:rPr lang="en-US" sz="3200" b="1" dirty="0"/>
              <a:t>Hardware Requirements :</a:t>
            </a:r>
          </a:p>
          <a:p>
            <a:pPr lvl="1"/>
            <a:r>
              <a:rPr lang="en-US" sz="2400" dirty="0"/>
              <a:t>Processor : Intel core (i3,i5,i7,i9)</a:t>
            </a:r>
          </a:p>
          <a:p>
            <a:pPr lvl="1"/>
            <a:r>
              <a:rPr lang="en-US" sz="2400" dirty="0"/>
              <a:t>Display : LCD</a:t>
            </a:r>
          </a:p>
          <a:p>
            <a:pPr lvl="1"/>
            <a:r>
              <a:rPr lang="en-US" sz="2400" dirty="0"/>
              <a:t>Accessories : Mouse</a:t>
            </a:r>
          </a:p>
          <a:p>
            <a:r>
              <a:rPr lang="en-US" sz="3200" b="1" dirty="0"/>
              <a:t>Software Requirements :</a:t>
            </a:r>
          </a:p>
          <a:p>
            <a:pPr lvl="1"/>
            <a:r>
              <a:rPr lang="en-US" sz="2400" dirty="0"/>
              <a:t>Operating System : Microsoft Windows 7 or higher</a:t>
            </a:r>
          </a:p>
          <a:p>
            <a:pPr lvl="1"/>
            <a:r>
              <a:rPr lang="en-US" sz="2400" dirty="0"/>
              <a:t>Application : </a:t>
            </a:r>
            <a:r>
              <a:rPr lang="en-US" sz="2400" dirty="0" err="1"/>
              <a:t>Jupyter</a:t>
            </a:r>
            <a:r>
              <a:rPr lang="en-US" sz="2400" dirty="0"/>
              <a:t> notebook / </a:t>
            </a:r>
            <a:r>
              <a:rPr lang="en-US" sz="2400" dirty="0" err="1"/>
              <a:t>Spyder</a:t>
            </a:r>
            <a:endParaRPr lang="en-US" sz="2400" dirty="0"/>
          </a:p>
          <a:p>
            <a:pPr lvl="1"/>
            <a:r>
              <a:rPr lang="en-US" sz="2400" dirty="0"/>
              <a:t>Programming language : python</a:t>
            </a:r>
          </a:p>
          <a:p>
            <a:pPr lvl="1"/>
            <a:r>
              <a:rPr lang="en-US" sz="2400" dirty="0"/>
              <a:t>Framework and Libraries : </a:t>
            </a:r>
            <a:r>
              <a:rPr lang="en-US" sz="2400" dirty="0" err="1"/>
              <a:t>Tkinter</a:t>
            </a:r>
            <a:r>
              <a:rPr lang="en-US" sz="2400" dirty="0"/>
              <a:t>, </a:t>
            </a:r>
            <a:r>
              <a:rPr lang="en-US" sz="2400" dirty="0" err="1"/>
              <a:t>pygame</a:t>
            </a:r>
            <a:r>
              <a:rPr lang="en-US" sz="2400" dirty="0"/>
              <a:t>, PIL, OS.</a:t>
            </a:r>
            <a:endParaRPr lang="en-US" sz="2800" b="1" dirty="0"/>
          </a:p>
        </p:txBody>
      </p:sp>
      <p:sp>
        <p:nvSpPr>
          <p:cNvPr id="4" name="Title 1"/>
          <p:cNvSpPr>
            <a:spLocks noGrp="1"/>
          </p:cNvSpPr>
          <p:nvPr>
            <p:ph type="title"/>
          </p:nvPr>
        </p:nvSpPr>
        <p:spPr>
          <a:xfrm>
            <a:off x="457200" y="152400"/>
            <a:ext cx="8229600" cy="685800"/>
          </a:xfrm>
          <a:blipFill>
            <a:blip r:embed="rId2"/>
            <a:tile tx="0" ty="0" sx="100000" sy="100000" flip="none" algn="tl"/>
          </a:blipFill>
        </p:spPr>
        <p:txBody>
          <a:bodyPr>
            <a:normAutofit fontScale="90000"/>
          </a:bodyPr>
          <a:lstStyle/>
          <a:p>
            <a:r>
              <a:rPr lang="en-US" sz="4000" b="1" u="sng" dirty="0">
                <a:solidFill>
                  <a:srgbClr val="00B0F0"/>
                </a:solidFill>
              </a:rPr>
              <a:t>System analysis: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
            <a:ext cx="7772400" cy="707886"/>
          </a:xfrm>
          <a:prstGeom prst="rect">
            <a:avLst/>
          </a:prstGeom>
        </p:spPr>
        <p:txBody>
          <a:bodyPr wrap="square">
            <a:spAutoFit/>
          </a:bodyPr>
          <a:lstStyle/>
          <a:p>
            <a:pPr algn="ctr"/>
            <a:r>
              <a:rPr lang="en-US" sz="4000" b="1" dirty="0">
                <a:ln w="11430"/>
                <a:solidFill>
                  <a:srgbClr val="002060"/>
                </a:solidFill>
                <a:effectLst>
                  <a:outerShdw blurRad="50800" dist="39000" dir="5460000" algn="tl">
                    <a:srgbClr val="000000">
                      <a:alpha val="38000"/>
                    </a:srgbClr>
                  </a:outerShdw>
                </a:effectLst>
              </a:rPr>
              <a:t>System Design:</a:t>
            </a:r>
          </a:p>
        </p:txBody>
      </p:sp>
      <p:sp>
        <p:nvSpPr>
          <p:cNvPr id="5" name="Rectangle 4"/>
          <p:cNvSpPr/>
          <p:nvPr/>
        </p:nvSpPr>
        <p:spPr>
          <a:xfrm>
            <a:off x="457200" y="762000"/>
            <a:ext cx="4910319" cy="461665"/>
          </a:xfrm>
          <a:prstGeom prst="rect">
            <a:avLst/>
          </a:prstGeom>
        </p:spPr>
        <p:txBody>
          <a:bodyPr wrap="none">
            <a:spAutoFit/>
          </a:bodyPr>
          <a:lstStyle/>
          <a:p>
            <a:r>
              <a:rPr lang="en-US" sz="2400" b="1" i="1" u="sng" dirty="0"/>
              <a:t>HIGH LEVEL DESIGN(HLD) :</a:t>
            </a:r>
          </a:p>
        </p:txBody>
      </p:sp>
      <p:sp>
        <p:nvSpPr>
          <p:cNvPr id="6" name="TextBox 5"/>
          <p:cNvSpPr txBox="1"/>
          <p:nvPr/>
        </p:nvSpPr>
        <p:spPr>
          <a:xfrm>
            <a:off x="533400" y="1371600"/>
            <a:ext cx="2475358" cy="400110"/>
          </a:xfrm>
          <a:prstGeom prst="rect">
            <a:avLst/>
          </a:prstGeom>
          <a:noFill/>
        </p:spPr>
        <p:txBody>
          <a:bodyPr wrap="none" rtlCol="0">
            <a:spAutoFit/>
          </a:bodyPr>
          <a:lstStyle/>
          <a:p>
            <a:r>
              <a:rPr lang="en-US" sz="2000" b="1" dirty="0"/>
              <a:t>Structure Chart: </a:t>
            </a:r>
          </a:p>
        </p:txBody>
      </p:sp>
      <p:pic>
        <p:nvPicPr>
          <p:cNvPr id="7" name="Picture 6" descr="StruChart.jpg"/>
          <p:cNvPicPr>
            <a:picLocks noChangeAspect="1"/>
          </p:cNvPicPr>
          <p:nvPr/>
        </p:nvPicPr>
        <p:blipFill>
          <a:blip r:embed="rId2"/>
          <a:stretch>
            <a:fillRect/>
          </a:stretch>
        </p:blipFill>
        <p:spPr>
          <a:xfrm>
            <a:off x="3429000" y="1295400"/>
            <a:ext cx="4865060" cy="556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4456669" cy="461665"/>
          </a:xfrm>
          <a:prstGeom prst="rect">
            <a:avLst/>
          </a:prstGeom>
        </p:spPr>
        <p:txBody>
          <a:bodyPr wrap="none">
            <a:spAutoFit/>
          </a:bodyPr>
          <a:lstStyle/>
          <a:p>
            <a:r>
              <a:rPr lang="en-US" sz="2400" b="1" u="sng" dirty="0"/>
              <a:t>Data Flow Diagram (DFD):</a:t>
            </a:r>
          </a:p>
        </p:txBody>
      </p:sp>
      <p:pic>
        <p:nvPicPr>
          <p:cNvPr id="5" name="Picture 4" descr="DFD.png"/>
          <p:cNvPicPr>
            <a:picLocks noChangeAspect="1"/>
          </p:cNvPicPr>
          <p:nvPr/>
        </p:nvPicPr>
        <p:blipFill>
          <a:blip r:embed="rId2"/>
          <a:stretch>
            <a:fillRect/>
          </a:stretch>
        </p:blipFill>
        <p:spPr>
          <a:xfrm>
            <a:off x="2911538" y="685800"/>
            <a:ext cx="4708462" cy="6019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3352800" cy="523220"/>
          </a:xfrm>
          <a:prstGeom prst="rect">
            <a:avLst/>
          </a:prstGeom>
        </p:spPr>
        <p:txBody>
          <a:bodyPr wrap="square">
            <a:spAutoFit/>
          </a:bodyPr>
          <a:lstStyle/>
          <a:p>
            <a:r>
              <a:rPr lang="en-US" sz="2800" b="1" u="sng" dirty="0"/>
              <a:t>UML (Use Case):</a:t>
            </a:r>
          </a:p>
        </p:txBody>
      </p:sp>
      <p:pic>
        <p:nvPicPr>
          <p:cNvPr id="5" name="Picture 4" descr="UML Diagram.PNG"/>
          <p:cNvPicPr>
            <a:picLocks noChangeAspect="1"/>
          </p:cNvPicPr>
          <p:nvPr/>
        </p:nvPicPr>
        <p:blipFill>
          <a:blip r:embed="rId2"/>
          <a:stretch>
            <a:fillRect/>
          </a:stretch>
        </p:blipFill>
        <p:spPr>
          <a:xfrm>
            <a:off x="2286000" y="762000"/>
            <a:ext cx="5029200" cy="5763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458200" cy="5026152"/>
          </a:xfrm>
        </p:spPr>
        <p:txBody>
          <a:bodyPr>
            <a:normAutofit/>
          </a:bodyPr>
          <a:lstStyle/>
          <a:p>
            <a:r>
              <a:rPr lang="en-US" dirty="0"/>
              <a:t>Library Required:</a:t>
            </a:r>
          </a:p>
          <a:p>
            <a:pPr lvl="1"/>
            <a:r>
              <a:rPr lang="en-US" b="1" i="1" dirty="0" err="1"/>
              <a:t>Tkinter</a:t>
            </a:r>
            <a:endParaRPr lang="en-US" b="1" i="1" dirty="0"/>
          </a:p>
          <a:p>
            <a:pPr lvl="1"/>
            <a:r>
              <a:rPr lang="en-US" b="1" i="1" dirty="0" err="1"/>
              <a:t>Pygame</a:t>
            </a:r>
            <a:endParaRPr lang="en-US" b="1" i="1" dirty="0"/>
          </a:p>
          <a:p>
            <a:pPr lvl="1"/>
            <a:r>
              <a:rPr lang="en-US" b="1" i="1" dirty="0"/>
              <a:t>PIL</a:t>
            </a:r>
          </a:p>
          <a:p>
            <a:pPr lvl="1"/>
            <a:r>
              <a:rPr lang="en-US" b="1" i="1" dirty="0"/>
              <a:t>OS</a:t>
            </a:r>
          </a:p>
          <a:p>
            <a:r>
              <a:rPr lang="en-US" dirty="0"/>
              <a:t>Install and Import the required libraries.</a:t>
            </a:r>
          </a:p>
          <a:p>
            <a:r>
              <a:rPr lang="en-US" dirty="0"/>
              <a:t>Upload songs directory:</a:t>
            </a:r>
          </a:p>
          <a:p>
            <a:pPr lvl="1"/>
            <a:r>
              <a:rPr lang="en-US" b="1" i="1" dirty="0"/>
              <a:t>dir=</a:t>
            </a:r>
            <a:r>
              <a:rPr lang="en-US" b="1" i="1" dirty="0" err="1"/>
              <a:t>askdirectory</a:t>
            </a:r>
            <a:r>
              <a:rPr lang="en-US" b="1" i="1" dirty="0"/>
              <a:t>()</a:t>
            </a:r>
          </a:p>
          <a:p>
            <a:r>
              <a:rPr lang="en-US" dirty="0"/>
              <a:t>Initialize the operation:</a:t>
            </a:r>
          </a:p>
          <a:p>
            <a:pPr lvl="1"/>
            <a:r>
              <a:rPr lang="en-US" b="1" i="1" dirty="0" err="1"/>
              <a:t>pygame.mixer.init</a:t>
            </a:r>
            <a:r>
              <a:rPr lang="en-US" b="1" i="1" dirty="0"/>
              <a:t>()</a:t>
            </a:r>
          </a:p>
          <a:p>
            <a:r>
              <a:rPr lang="en-US" dirty="0"/>
              <a:t>Load song :</a:t>
            </a:r>
          </a:p>
          <a:p>
            <a:pPr lvl="1"/>
            <a:r>
              <a:rPr lang="en-US" b="1" i="1" dirty="0" err="1"/>
              <a:t>pygame.mixer.music.load</a:t>
            </a:r>
            <a:r>
              <a:rPr lang="en-US" b="1" i="1" dirty="0"/>
              <a:t>(</a:t>
            </a:r>
            <a:r>
              <a:rPr lang="en-US" b="1" i="1" dirty="0" err="1"/>
              <a:t>songslist</a:t>
            </a:r>
            <a:r>
              <a:rPr lang="en-US" b="1" i="1" dirty="0"/>
              <a:t>[index])</a:t>
            </a:r>
          </a:p>
        </p:txBody>
      </p:sp>
      <p:sp>
        <p:nvSpPr>
          <p:cNvPr id="5" name="Title 4"/>
          <p:cNvSpPr>
            <a:spLocks noGrp="1"/>
          </p:cNvSpPr>
          <p:nvPr>
            <p:ph type="title"/>
          </p:nvPr>
        </p:nvSpPr>
        <p:spPr>
          <a:xfrm>
            <a:off x="457200" y="274638"/>
            <a:ext cx="7467600" cy="5232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800" b="1" i="1" cap="all" spc="0" dirty="0">
                <a:ln w="0"/>
                <a:solidFill>
                  <a:srgbClr val="FF0000"/>
                </a:solidFill>
                <a:effectLst>
                  <a:reflection blurRad="12700" stA="50000" endPos="50000" dist="5000" dir="5400000" sy="-100000" rotWithShape="0"/>
                </a:effectLst>
              </a:rPr>
              <a:t>Low level design (</a:t>
            </a:r>
            <a:r>
              <a:rPr lang="en-US" sz="2800" b="1" i="1" cap="all" spc="0" dirty="0" err="1">
                <a:ln w="0"/>
                <a:solidFill>
                  <a:srgbClr val="FF0000"/>
                </a:solidFill>
                <a:effectLst>
                  <a:reflection blurRad="12700" stA="50000" endPos="50000" dist="5000" dir="5400000" sy="-100000" rotWithShape="0"/>
                </a:effectLst>
              </a:rPr>
              <a:t>hld</a:t>
            </a:r>
            <a:r>
              <a:rPr lang="en-US" sz="2800" b="1" i="1" cap="all" spc="0" dirty="0">
                <a:ln w="0"/>
                <a:solidFill>
                  <a:srgbClr val="FF0000"/>
                </a:solidFill>
                <a:effectLst>
                  <a:reflection blurRad="12700" stA="50000" endPos="50000" dist="5000" dir="5400000" sy="-100000" rotWithShape="0"/>
                </a:effectLst>
              </a:rPr>
              <a:t>):</a:t>
            </a:r>
          </a:p>
        </p:txBody>
      </p:sp>
      <p:sp>
        <p:nvSpPr>
          <p:cNvPr id="6" name="TextBox 5"/>
          <p:cNvSpPr txBox="1"/>
          <p:nvPr/>
        </p:nvSpPr>
        <p:spPr>
          <a:xfrm>
            <a:off x="457200" y="838200"/>
            <a:ext cx="3175869" cy="923330"/>
          </a:xfrm>
          <a:prstGeom prst="rect">
            <a:avLst/>
          </a:prstGeom>
          <a:noFill/>
        </p:spPr>
        <p:txBody>
          <a:bodyPr wrap="square" rtlCol="0">
            <a:spAutoFit/>
          </a:bodyPr>
          <a:lstStyle/>
          <a:p>
            <a:r>
              <a:rPr lang="en-US" sz="3600" b="1" u="sng" dirty="0" err="1"/>
              <a:t>Pseudocode</a:t>
            </a:r>
            <a:r>
              <a:rPr lang="en-US" sz="3600" b="1" u="sng"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382000" cy="5330952"/>
          </a:xfrm>
        </p:spPr>
        <p:txBody>
          <a:bodyPr/>
          <a:lstStyle/>
          <a:p>
            <a:r>
              <a:rPr lang="en-US" dirty="0"/>
              <a:t>Play Song :</a:t>
            </a:r>
          </a:p>
          <a:p>
            <a:pPr lvl="1"/>
            <a:r>
              <a:rPr lang="en-US" b="1" i="1" dirty="0" err="1"/>
              <a:t>pygame.mixer.music.play</a:t>
            </a:r>
            <a:r>
              <a:rPr lang="en-US" b="1" i="1" dirty="0"/>
              <a:t>(0)</a:t>
            </a:r>
          </a:p>
          <a:p>
            <a:r>
              <a:rPr lang="en-US" dirty="0"/>
              <a:t>Pause Song :</a:t>
            </a:r>
          </a:p>
          <a:p>
            <a:pPr lvl="1"/>
            <a:r>
              <a:rPr lang="en-US" b="1" i="1" dirty="0" err="1"/>
              <a:t>pygame.mixer.music.pause</a:t>
            </a:r>
            <a:r>
              <a:rPr lang="en-US" b="1" i="1" dirty="0"/>
              <a:t>()</a:t>
            </a:r>
          </a:p>
          <a:p>
            <a:r>
              <a:rPr lang="en-US" dirty="0" err="1"/>
              <a:t>Unpause</a:t>
            </a:r>
            <a:r>
              <a:rPr lang="en-US" dirty="0"/>
              <a:t> Song</a:t>
            </a:r>
          </a:p>
          <a:p>
            <a:pPr lvl="1"/>
            <a:r>
              <a:rPr lang="en-US" b="1" i="1" dirty="0" err="1"/>
              <a:t>pygame.mixer.music.unpause</a:t>
            </a:r>
            <a:r>
              <a:rPr lang="en-US" b="1" i="1" dirty="0"/>
              <a:t>()</a:t>
            </a:r>
          </a:p>
          <a:p>
            <a:r>
              <a:rPr lang="en-US" dirty="0"/>
              <a:t>Stop Song :</a:t>
            </a:r>
          </a:p>
          <a:p>
            <a:pPr lvl="1"/>
            <a:r>
              <a:rPr lang="en-US" b="1" i="1" dirty="0" err="1"/>
              <a:t>pygame.mixer.music.stop</a:t>
            </a:r>
            <a:r>
              <a:rPr lang="en-US" b="1" i="1" dirty="0"/>
              <a:t>()</a:t>
            </a:r>
          </a:p>
          <a:p>
            <a:r>
              <a:rPr lang="en-US" dirty="0"/>
              <a:t>Volume change :</a:t>
            </a:r>
          </a:p>
          <a:p>
            <a:pPr lvl="1"/>
            <a:r>
              <a:rPr lang="en-US" b="1" i="1" dirty="0" err="1"/>
              <a:t>pygame.mixer.music.set_volume</a:t>
            </a:r>
            <a:r>
              <a:rPr lang="en-US" b="1" i="1" dirty="0"/>
              <a:t>(</a:t>
            </a:r>
            <a:r>
              <a:rPr lang="en-US" b="1" i="1" dirty="0" err="1"/>
              <a:t>vol</a:t>
            </a:r>
            <a:r>
              <a:rPr lang="en-US" b="1" i="1" dirty="0"/>
              <a:t>)</a:t>
            </a:r>
          </a:p>
          <a:p>
            <a:pPr lvl="1">
              <a:buNone/>
            </a:pPr>
            <a:endParaRPr lang="en-US" dirty="0"/>
          </a:p>
        </p:txBody>
      </p:sp>
      <p:sp>
        <p:nvSpPr>
          <p:cNvPr id="4" name="Rectangle 3"/>
          <p:cNvSpPr/>
          <p:nvPr/>
        </p:nvSpPr>
        <p:spPr>
          <a:xfrm>
            <a:off x="533400" y="152400"/>
            <a:ext cx="3507692" cy="707886"/>
          </a:xfrm>
          <a:prstGeom prst="rect">
            <a:avLst/>
          </a:prstGeom>
        </p:spPr>
        <p:txBody>
          <a:bodyPr wrap="none">
            <a:spAutoFit/>
          </a:bodyPr>
          <a:lstStyle/>
          <a:p>
            <a:r>
              <a:rPr lang="en-US" sz="4000" b="1" u="sng" dirty="0" err="1"/>
              <a:t>Pseudocode</a:t>
            </a:r>
            <a:r>
              <a:rPr lang="en-US" sz="4000" b="1" u="sng"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7467600" cy="731838"/>
          </a:xfrm>
          <a:blipFill>
            <a:blip r:embed="rId2"/>
            <a:tile tx="0" ty="0" sx="100000" sy="100000" flip="none" algn="tl"/>
          </a:blipFill>
        </p:spPr>
        <p:txBody>
          <a:bodyPr>
            <a:normAutofit/>
          </a:bodyPr>
          <a:lstStyle/>
          <a:p>
            <a:r>
              <a:rPr lang="en-US" sz="3600" b="1" i="1" u="sng" dirty="0">
                <a:solidFill>
                  <a:srgbClr val="002060"/>
                </a:solidFill>
              </a:rPr>
              <a:t>Screenshots: </a:t>
            </a:r>
          </a:p>
        </p:txBody>
      </p:sp>
      <p:sp>
        <p:nvSpPr>
          <p:cNvPr id="5" name="Rectangle 4"/>
          <p:cNvSpPr/>
          <p:nvPr/>
        </p:nvSpPr>
        <p:spPr>
          <a:xfrm>
            <a:off x="457200" y="1143000"/>
            <a:ext cx="2130711" cy="461665"/>
          </a:xfrm>
          <a:prstGeom prst="rect">
            <a:avLst/>
          </a:prstGeom>
        </p:spPr>
        <p:txBody>
          <a:bodyPr wrap="none">
            <a:spAutoFit/>
          </a:bodyPr>
          <a:lstStyle/>
          <a:p>
            <a:r>
              <a:rPr lang="en-US" sz="2400" b="1" dirty="0"/>
              <a:t>Home page :</a:t>
            </a:r>
          </a:p>
        </p:txBody>
      </p:sp>
      <p:pic>
        <p:nvPicPr>
          <p:cNvPr id="8" name="Content Placeholder 7" descr="home.png"/>
          <p:cNvPicPr>
            <a:picLocks noGrp="1" noChangeAspect="1"/>
          </p:cNvPicPr>
          <p:nvPr>
            <p:ph sz="quarter" idx="1"/>
          </p:nvPr>
        </p:nvPicPr>
        <p:blipFill>
          <a:blip r:embed="rId3"/>
          <a:stretch>
            <a:fillRect/>
          </a:stretch>
        </p:blipFill>
        <p:spPr>
          <a:xfrm>
            <a:off x="533400" y="1676400"/>
            <a:ext cx="7303185" cy="48736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4800"/>
            <a:ext cx="4094391" cy="461665"/>
          </a:xfrm>
          <a:prstGeom prst="rect">
            <a:avLst/>
          </a:prstGeom>
        </p:spPr>
        <p:txBody>
          <a:bodyPr wrap="none">
            <a:spAutoFit/>
          </a:bodyPr>
          <a:lstStyle/>
          <a:p>
            <a:r>
              <a:rPr lang="en-US" sz="2400" b="1" dirty="0"/>
              <a:t>Adding Songs Directory:</a:t>
            </a:r>
          </a:p>
        </p:txBody>
      </p:sp>
      <p:pic>
        <p:nvPicPr>
          <p:cNvPr id="7" name="Picture 6" descr="adding song.png"/>
          <p:cNvPicPr>
            <a:picLocks noChangeAspect="1"/>
          </p:cNvPicPr>
          <p:nvPr/>
        </p:nvPicPr>
        <p:blipFill>
          <a:blip r:embed="rId2"/>
          <a:stretch>
            <a:fillRect/>
          </a:stretch>
        </p:blipFill>
        <p:spPr>
          <a:xfrm>
            <a:off x="971237" y="1154232"/>
            <a:ext cx="7201525" cy="50179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4312399" cy="461665"/>
          </a:xfrm>
          <a:prstGeom prst="rect">
            <a:avLst/>
          </a:prstGeom>
        </p:spPr>
        <p:txBody>
          <a:bodyPr wrap="none">
            <a:spAutoFit/>
          </a:bodyPr>
          <a:lstStyle/>
          <a:p>
            <a:r>
              <a:rPr lang="en-US" sz="2400" b="1" dirty="0"/>
              <a:t>Songs Added and playing:</a:t>
            </a:r>
          </a:p>
        </p:txBody>
      </p:sp>
      <p:pic>
        <p:nvPicPr>
          <p:cNvPr id="5" name="Picture 4" descr="song added.png"/>
          <p:cNvPicPr>
            <a:picLocks noChangeAspect="1"/>
          </p:cNvPicPr>
          <p:nvPr/>
        </p:nvPicPr>
        <p:blipFill>
          <a:blip r:embed="rId2"/>
          <a:stretch>
            <a:fillRect/>
          </a:stretch>
        </p:blipFill>
        <p:spPr>
          <a:xfrm>
            <a:off x="762000" y="1143000"/>
            <a:ext cx="7635902" cy="5257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aused.png"/>
          <p:cNvPicPr>
            <a:picLocks noGrp="1" noChangeAspect="1"/>
          </p:cNvPicPr>
          <p:nvPr>
            <p:ph sz="quarter" idx="1"/>
          </p:nvPr>
        </p:nvPicPr>
        <p:blipFill>
          <a:blip r:embed="rId2"/>
          <a:stretch>
            <a:fillRect/>
          </a:stretch>
        </p:blipFill>
        <p:spPr>
          <a:xfrm>
            <a:off x="464987" y="1295400"/>
            <a:ext cx="7452026" cy="5178425"/>
          </a:xfrm>
        </p:spPr>
      </p:pic>
      <p:sp>
        <p:nvSpPr>
          <p:cNvPr id="4" name="Rectangle 3"/>
          <p:cNvSpPr/>
          <p:nvPr/>
        </p:nvSpPr>
        <p:spPr>
          <a:xfrm>
            <a:off x="457200" y="304800"/>
            <a:ext cx="3320140" cy="523220"/>
          </a:xfrm>
          <a:prstGeom prst="rect">
            <a:avLst/>
          </a:prstGeom>
        </p:spPr>
        <p:txBody>
          <a:bodyPr wrap="none">
            <a:spAutoFit/>
          </a:bodyPr>
          <a:lstStyle/>
          <a:p>
            <a:r>
              <a:rPr lang="en-US" sz="2800" b="1" dirty="0"/>
              <a:t>Paused the song: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685800"/>
          </a:xfrm>
          <a:blipFill>
            <a:blip r:embed="rId2"/>
            <a:tile tx="0" ty="0" sx="100000" sy="100000" flip="none" algn="tl"/>
          </a:blipFill>
        </p:spPr>
        <p:txBody>
          <a:bodyPr>
            <a:normAutofit/>
          </a:bodyPr>
          <a:lstStyle/>
          <a:p>
            <a:r>
              <a:rPr lang="en-US" sz="3600" b="1" i="1" u="sng" dirty="0">
                <a:solidFill>
                  <a:srgbClr val="FFFF00"/>
                </a:solidFill>
              </a:rPr>
              <a:t>Need of this Project: </a:t>
            </a:r>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a:t>Audio is an important source of communication and is as important as text in today’s time. </a:t>
            </a:r>
          </a:p>
          <a:p>
            <a:r>
              <a:rPr lang="en-US" dirty="0"/>
              <a:t>We know that the audio files are digital files. </a:t>
            </a:r>
          </a:p>
          <a:p>
            <a:r>
              <a:rPr lang="en-US" dirty="0"/>
              <a:t>Therefore, there is a need of a tool to run the digital files or in other words, play the files.</a:t>
            </a:r>
          </a:p>
          <a:p>
            <a:r>
              <a:rPr lang="en-US" dirty="0"/>
              <a:t>Without this tool or player, we’ll never be able to listen to music, movies or the contents of any audio file.</a:t>
            </a:r>
          </a:p>
          <a:p>
            <a:r>
              <a:rPr lang="en-US" dirty="0"/>
              <a:t>Thus, we need MP3 players.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uffle.png"/>
          <p:cNvPicPr>
            <a:picLocks noGrp="1" noChangeAspect="1"/>
          </p:cNvPicPr>
          <p:nvPr>
            <p:ph sz="quarter" idx="1"/>
          </p:nvPr>
        </p:nvPicPr>
        <p:blipFill>
          <a:blip r:embed="rId2"/>
          <a:stretch>
            <a:fillRect/>
          </a:stretch>
        </p:blipFill>
        <p:spPr>
          <a:xfrm>
            <a:off x="609600" y="1219200"/>
            <a:ext cx="7451165" cy="4873625"/>
          </a:xfrm>
        </p:spPr>
      </p:pic>
      <p:sp>
        <p:nvSpPr>
          <p:cNvPr id="4" name="Rectangle 3"/>
          <p:cNvSpPr/>
          <p:nvPr/>
        </p:nvSpPr>
        <p:spPr>
          <a:xfrm>
            <a:off x="533400" y="152400"/>
            <a:ext cx="1980029" cy="461665"/>
          </a:xfrm>
          <a:prstGeom prst="rect">
            <a:avLst/>
          </a:prstGeom>
        </p:spPr>
        <p:txBody>
          <a:bodyPr wrap="none">
            <a:spAutoFit/>
          </a:bodyPr>
          <a:lstStyle/>
          <a:p>
            <a:r>
              <a:rPr lang="en-US" sz="2400" b="1" u="sng" dirty="0"/>
              <a:t>Shuffle 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ick.png"/>
          <p:cNvPicPr>
            <a:picLocks noGrp="1" noChangeAspect="1"/>
          </p:cNvPicPr>
          <p:nvPr>
            <p:ph sz="quarter" idx="1"/>
          </p:nvPr>
        </p:nvPicPr>
        <p:blipFill>
          <a:blip r:embed="rId2"/>
          <a:stretch>
            <a:fillRect/>
          </a:stretch>
        </p:blipFill>
        <p:spPr>
          <a:xfrm>
            <a:off x="511818" y="1295400"/>
            <a:ext cx="7358363" cy="5178425"/>
          </a:xfrm>
        </p:spPr>
      </p:pic>
      <p:sp>
        <p:nvSpPr>
          <p:cNvPr id="4" name="Rectangle 3"/>
          <p:cNvSpPr/>
          <p:nvPr/>
        </p:nvSpPr>
        <p:spPr>
          <a:xfrm>
            <a:off x="381000" y="304800"/>
            <a:ext cx="3762568" cy="461665"/>
          </a:xfrm>
          <a:prstGeom prst="rect">
            <a:avLst/>
          </a:prstGeom>
        </p:spPr>
        <p:txBody>
          <a:bodyPr wrap="none">
            <a:spAutoFit/>
          </a:bodyPr>
          <a:lstStyle/>
          <a:p>
            <a:r>
              <a:rPr lang="en-US" sz="2400" b="1" u="sng" dirty="0"/>
              <a:t>Click on songs to play: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arching.png"/>
          <p:cNvPicPr>
            <a:picLocks noGrp="1" noChangeAspect="1"/>
          </p:cNvPicPr>
          <p:nvPr>
            <p:ph sz="quarter" idx="1"/>
          </p:nvPr>
        </p:nvPicPr>
        <p:blipFill>
          <a:blip r:embed="rId2"/>
          <a:stretch>
            <a:fillRect/>
          </a:stretch>
        </p:blipFill>
        <p:spPr>
          <a:xfrm>
            <a:off x="609600" y="1295400"/>
            <a:ext cx="7384058" cy="4873625"/>
          </a:xfrm>
        </p:spPr>
      </p:pic>
      <p:sp>
        <p:nvSpPr>
          <p:cNvPr id="4" name="Rectangle 3"/>
          <p:cNvSpPr/>
          <p:nvPr/>
        </p:nvSpPr>
        <p:spPr>
          <a:xfrm>
            <a:off x="457200" y="381000"/>
            <a:ext cx="2929007" cy="461665"/>
          </a:xfrm>
          <a:prstGeom prst="rect">
            <a:avLst/>
          </a:prstGeom>
        </p:spPr>
        <p:txBody>
          <a:bodyPr wrap="none">
            <a:spAutoFit/>
          </a:bodyPr>
          <a:lstStyle/>
          <a:p>
            <a:r>
              <a:rPr lang="en-US" sz="2400" b="1" u="sng" dirty="0"/>
              <a:t>Searching Songs: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normAutofit/>
          </a:bodyPr>
          <a:lstStyle/>
          <a:p>
            <a:r>
              <a:rPr lang="en-US" sz="3600" b="1" dirty="0">
                <a:solidFill>
                  <a:srgbClr val="FF0000"/>
                </a:solidFill>
              </a:rPr>
              <a:t>Conclusion</a:t>
            </a:r>
          </a:p>
        </p:txBody>
      </p:sp>
      <p:sp>
        <p:nvSpPr>
          <p:cNvPr id="3" name="Content Placeholder 2"/>
          <p:cNvSpPr>
            <a:spLocks noGrp="1"/>
          </p:cNvSpPr>
          <p:nvPr>
            <p:ph sz="quarter" idx="1"/>
          </p:nvPr>
        </p:nvSpPr>
        <p:spPr>
          <a:xfrm>
            <a:off x="152400" y="1295400"/>
            <a:ext cx="8763000" cy="5178552"/>
          </a:xfrm>
        </p:spPr>
        <p:txBody>
          <a:bodyPr>
            <a:normAutofit/>
          </a:bodyPr>
          <a:lstStyle/>
          <a:p>
            <a:r>
              <a:rPr lang="en-US" dirty="0"/>
              <a:t>MP3 player is a device built to play and listen to digital audio files. These can be either MP3 files or some other audio files. The player was built using Python language. A GUI implementation of the application was developed that is simple and easy to use.</a:t>
            </a:r>
          </a:p>
          <a:p>
            <a:r>
              <a:rPr lang="en-US" dirty="0"/>
              <a:t>The application provides the user with many options like — to add song to a playlist, to play the song, to pause or resume the song, to play the previous song and to play the next song, shuffle and volume up down and search songs in the search bar.</a:t>
            </a:r>
          </a:p>
          <a:p>
            <a:r>
              <a:rPr lang="en-US" dirty="0"/>
              <a:t>The player also has the capability to add multiple songs to </a:t>
            </a:r>
            <a:r>
              <a:rPr lang="en-US" dirty="0" err="1"/>
              <a:t>theplaylist</a:t>
            </a:r>
            <a:r>
              <a:rPr lang="en-US" dirty="0"/>
              <a:t> at the same time. It has a large display area where the playlist is visible.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382000" cy="5407152"/>
          </a:xfrm>
        </p:spPr>
        <p:txBody>
          <a:bodyPr/>
          <a:lstStyle/>
          <a:p>
            <a:r>
              <a:rPr lang="en-US" dirty="0"/>
              <a:t>The </a:t>
            </a:r>
            <a:r>
              <a:rPr lang="en-US" dirty="0" err="1"/>
              <a:t>Tkinter</a:t>
            </a:r>
            <a:r>
              <a:rPr lang="en-US" dirty="0"/>
              <a:t> library of Python was used to create the GUI of the project. It was used to create the option buttons, the label and the display area.</a:t>
            </a:r>
          </a:p>
          <a:p>
            <a:r>
              <a:rPr lang="en-US" dirty="0"/>
              <a:t>The </a:t>
            </a:r>
            <a:r>
              <a:rPr lang="en-US" dirty="0" err="1"/>
              <a:t>Pygame</a:t>
            </a:r>
            <a:r>
              <a:rPr lang="en-US" dirty="0"/>
              <a:t> library is used to add songs, play the songs, provide pause and resume and other options.</a:t>
            </a:r>
          </a:p>
          <a:p>
            <a:r>
              <a:rPr lang="en-US" dirty="0"/>
              <a:t>In conclusion, a successful project was built in which songs </a:t>
            </a:r>
            <a:r>
              <a:rPr lang="en-US" dirty="0" err="1"/>
              <a:t>willplay</a:t>
            </a:r>
            <a:r>
              <a:rPr lang="en-US" dirty="0"/>
              <a:t> one after the other automatically and the entire playlist will play all over again once concluded.</a:t>
            </a:r>
          </a:p>
        </p:txBody>
      </p:sp>
      <p:sp>
        <p:nvSpPr>
          <p:cNvPr id="4" name="Title 1"/>
          <p:cNvSpPr>
            <a:spLocks noGrp="1"/>
          </p:cNvSpPr>
          <p:nvPr>
            <p:ph type="title"/>
          </p:nvPr>
        </p:nvSpPr>
        <p:spPr>
          <a:xfrm>
            <a:off x="457200" y="274638"/>
            <a:ext cx="7467600" cy="56356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normAutofit fontScale="90000"/>
          </a:bodyPr>
          <a:lstStyle/>
          <a:p>
            <a:r>
              <a:rPr lang="en-US" sz="3600" b="1" dirty="0">
                <a:solidFill>
                  <a:srgbClr val="FF0000"/>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245352"/>
          </a:xfrm>
        </p:spPr>
        <p:txBody>
          <a:bodyPr/>
          <a:lstStyle/>
          <a:p>
            <a:r>
              <a:rPr lang="en-US" dirty="0"/>
              <a:t>It is a device using to play MP3s and other digital audio files.</a:t>
            </a:r>
          </a:p>
          <a:p>
            <a:r>
              <a:rPr lang="en-US" dirty="0"/>
              <a:t>We can build this by ourselves without have to download and install premium music players.</a:t>
            </a:r>
          </a:p>
          <a:p>
            <a:r>
              <a:rPr lang="en-US" b="1" dirty="0">
                <a:solidFill>
                  <a:srgbClr val="7030A0"/>
                </a:solidFill>
              </a:rPr>
              <a:t>The Mp3 player GUI project idea attempts to emulate the physical MP3 Player.</a:t>
            </a:r>
          </a:p>
          <a:p>
            <a:r>
              <a:rPr lang="en-US" dirty="0"/>
              <a:t>This program will allow you to play songs, music, and all MP3 files on your desktop or laptops.</a:t>
            </a:r>
          </a:p>
          <a:p>
            <a:r>
              <a:rPr lang="en-US" dirty="0"/>
              <a:t>MP3 player using Python is a basic programming application built using the programming language Python. </a:t>
            </a:r>
          </a:p>
          <a:p>
            <a:r>
              <a:rPr lang="en-US" dirty="0"/>
              <a:t>It is a GUI program built by the means of Python libraries </a:t>
            </a:r>
            <a:r>
              <a:rPr lang="en-US" dirty="0" err="1"/>
              <a:t>Tkinter</a:t>
            </a:r>
            <a:r>
              <a:rPr lang="en-US" dirty="0"/>
              <a:t>, </a:t>
            </a:r>
            <a:r>
              <a:rPr lang="en-US" dirty="0" err="1"/>
              <a:t>Pygame</a:t>
            </a:r>
            <a:r>
              <a:rPr lang="en-US" dirty="0"/>
              <a:t>.</a:t>
            </a:r>
            <a:endParaRPr lang="en-US" b="1" dirty="0">
              <a:solidFill>
                <a:srgbClr val="7030A0"/>
              </a:solidFill>
            </a:endParaRPr>
          </a:p>
          <a:p>
            <a:endParaRPr lang="en-US" b="1"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3500000" scaled="1"/>
            <a:tileRect/>
          </a:gradFill>
          <a:ln>
            <a:solidFill>
              <a:schemeClr val="accent1"/>
            </a:solidFill>
          </a:ln>
        </p:spPr>
        <p:txBody>
          <a:bodyPr/>
          <a:lstStyle/>
          <a:p>
            <a:r>
              <a:rPr lang="en-US" b="1" i="1" dirty="0">
                <a:solidFill>
                  <a:srgbClr val="0070C0"/>
                </a:solidFill>
              </a:rPr>
              <a:t>INTRODUCTION:</a:t>
            </a:r>
          </a:p>
        </p:txBody>
      </p:sp>
      <p:sp>
        <p:nvSpPr>
          <p:cNvPr id="3" name="Content Placeholder 2"/>
          <p:cNvSpPr>
            <a:spLocks noGrp="1"/>
          </p:cNvSpPr>
          <p:nvPr>
            <p:ph sz="quarter" idx="1"/>
          </p:nvPr>
        </p:nvSpPr>
        <p:spPr>
          <a:xfrm>
            <a:off x="457200" y="1600200"/>
            <a:ext cx="8382000" cy="4873752"/>
          </a:xfrm>
        </p:spPr>
        <p:txBody>
          <a:bodyPr/>
          <a:lstStyle/>
          <a:p>
            <a:r>
              <a:rPr lang="en-US" dirty="0"/>
              <a:t>We need an application that will allow us to play or listen to digital audio files.</a:t>
            </a:r>
          </a:p>
          <a:p>
            <a:r>
              <a:rPr lang="en-US" dirty="0"/>
              <a:t>The main objective of this project is to allow users to play MP3 and digital audio files. </a:t>
            </a:r>
          </a:p>
          <a:p>
            <a:r>
              <a:rPr lang="en-US" dirty="0"/>
              <a:t>To be engaging for users, the application has to have a simple but beautiful user interface.</a:t>
            </a:r>
          </a:p>
          <a:p>
            <a:r>
              <a:rPr lang="en-US" dirty="0"/>
              <a:t>The GUI aspect of the application is built using the </a:t>
            </a:r>
            <a:r>
              <a:rPr lang="en-US" dirty="0" err="1"/>
              <a:t>Tkinter</a:t>
            </a:r>
            <a:r>
              <a:rPr lang="en-US" dirty="0"/>
              <a:t> library of Python. </a:t>
            </a:r>
          </a:p>
          <a:p>
            <a:r>
              <a:rPr lang="en-US" dirty="0"/>
              <a:t>The interactive part of the application that handles the MP3 files uses the </a:t>
            </a:r>
            <a:r>
              <a:rPr lang="en-US" dirty="0" err="1"/>
              <a:t>Pygame</a:t>
            </a:r>
            <a:r>
              <a:rPr lang="en-US" dirty="0"/>
              <a:t> library.</a:t>
            </a:r>
          </a:p>
          <a:p>
            <a:r>
              <a:rPr lang="en-US" dirty="0"/>
              <a:t>You can have an interface for listing the available MP3 files.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295400"/>
            <a:ext cx="8534400" cy="5334000"/>
          </a:xfrm>
        </p:spPr>
        <p:txBody>
          <a:bodyPr>
            <a:normAutofit/>
          </a:bodyPr>
          <a:lstStyle/>
          <a:p>
            <a:r>
              <a:rPr lang="en-US" sz="2800" dirty="0"/>
              <a:t> </a:t>
            </a:r>
            <a:r>
              <a:rPr lang="en-US" dirty="0"/>
              <a:t>To build an MP3 player using Python programming language to be able to play and listen to songs, MP3 files.</a:t>
            </a:r>
          </a:p>
          <a:p>
            <a:r>
              <a:rPr lang="en-US" dirty="0"/>
              <a:t> Determine the functionalities of the MP3 player.</a:t>
            </a:r>
          </a:p>
          <a:p>
            <a:r>
              <a:rPr lang="en-US" dirty="0"/>
              <a:t>The player should be have a simple and easy to use GUI with options for various functions, display screen to display the entire playlist and buttons to shut down the player.</a:t>
            </a:r>
          </a:p>
          <a:p>
            <a:r>
              <a:rPr lang="en-US" dirty="0"/>
              <a:t>The player should be able to play any song. It should be capable of playing MP3 files.</a:t>
            </a:r>
          </a:p>
          <a:p>
            <a:r>
              <a:rPr lang="en-US" dirty="0"/>
              <a:t>The player should allow the user to browse through the contents of the computer drive to choose song/s to be played or queued.</a:t>
            </a:r>
          </a:p>
        </p:txBody>
      </p:sp>
      <p:sp>
        <p:nvSpPr>
          <p:cNvPr id="5" name="Rectangle 4"/>
          <p:cNvSpPr/>
          <p:nvPr/>
        </p:nvSpPr>
        <p:spPr>
          <a:xfrm>
            <a:off x="457200" y="152400"/>
            <a:ext cx="587693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a:ln w="11430"/>
                <a:solidFill>
                  <a:srgbClr val="002060"/>
                </a:solidFill>
                <a:effectLst>
                  <a:outerShdw blurRad="50800" dist="39000" dir="5460000" algn="tl">
                    <a:srgbClr val="000000">
                      <a:alpha val="38000"/>
                    </a:srgbClr>
                  </a:outerShdw>
                </a:effectLst>
              </a:rPr>
              <a:t>Problem Description: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382000" cy="5559552"/>
          </a:xfrm>
        </p:spPr>
        <p:txBody>
          <a:bodyPr>
            <a:normAutofit/>
          </a:bodyPr>
          <a:lstStyle/>
          <a:p>
            <a:r>
              <a:rPr lang="en-US" dirty="0"/>
              <a:t>It should provide the user with option to pause or resume the song.</a:t>
            </a:r>
          </a:p>
          <a:p>
            <a:r>
              <a:rPr lang="en-US" dirty="0"/>
              <a:t>The user should be able to play the previous or the next song in the playlist.</a:t>
            </a:r>
          </a:p>
          <a:p>
            <a:r>
              <a:rPr lang="en-US" dirty="0"/>
              <a:t>The user should be able to increase and decrease the volume.</a:t>
            </a:r>
          </a:p>
          <a:p>
            <a:r>
              <a:rPr lang="en-US" dirty="0"/>
              <a:t>The user should be able to on and off the Shuffle.</a:t>
            </a:r>
          </a:p>
          <a:p>
            <a:r>
              <a:rPr lang="en-US" dirty="0"/>
              <a:t>The user should be able to search any song in the playlist.</a:t>
            </a:r>
          </a:p>
          <a:p>
            <a:r>
              <a:rPr lang="en-US" dirty="0"/>
              <a:t> Lastly, the user should get basic details about the current song.</a:t>
            </a:r>
          </a:p>
        </p:txBody>
      </p:sp>
      <p:sp>
        <p:nvSpPr>
          <p:cNvPr id="4" name="Rectangle 3"/>
          <p:cNvSpPr/>
          <p:nvPr/>
        </p:nvSpPr>
        <p:spPr>
          <a:xfrm>
            <a:off x="457200" y="152400"/>
            <a:ext cx="5876930"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a:ln w="11430"/>
                <a:solidFill>
                  <a:srgbClr val="002060"/>
                </a:solidFill>
                <a:effectLst>
                  <a:outerShdw blurRad="50800" dist="39000" dir="5460000" algn="tl">
                    <a:srgbClr val="000000">
                      <a:alpha val="38000"/>
                    </a:srgbClr>
                  </a:outerShdw>
                </a:effectLst>
              </a:rPr>
              <a:t>Problem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534400" cy="5407152"/>
          </a:xfrm>
        </p:spPr>
        <p:txBody>
          <a:bodyPr>
            <a:normAutofit/>
          </a:bodyPr>
          <a:lstStyle/>
          <a:p>
            <a:r>
              <a:rPr lang="en-US" dirty="0"/>
              <a:t>Import the libraries.</a:t>
            </a:r>
          </a:p>
          <a:p>
            <a:r>
              <a:rPr lang="en-US" dirty="0"/>
              <a:t>Create an object of the </a:t>
            </a:r>
            <a:r>
              <a:rPr lang="en-US" dirty="0" err="1"/>
              <a:t>tkinter</a:t>
            </a:r>
            <a:r>
              <a:rPr lang="en-US" dirty="0"/>
              <a:t> and </a:t>
            </a:r>
            <a:r>
              <a:rPr lang="en-US" dirty="0" err="1"/>
              <a:t>Pygame</a:t>
            </a:r>
            <a:r>
              <a:rPr lang="en-US" dirty="0"/>
              <a:t> libraries.</a:t>
            </a:r>
          </a:p>
          <a:p>
            <a:r>
              <a:rPr lang="en-US" dirty="0"/>
              <a:t>Create a window using </a:t>
            </a:r>
            <a:r>
              <a:rPr lang="en-US" dirty="0" err="1"/>
              <a:t>Tkinter</a:t>
            </a:r>
            <a:r>
              <a:rPr lang="en-US" dirty="0"/>
              <a:t> object and create a Frame.</a:t>
            </a:r>
          </a:p>
          <a:p>
            <a:r>
              <a:rPr lang="en-US" dirty="0"/>
              <a:t>Add buttons that provide different functionalities:</a:t>
            </a:r>
          </a:p>
          <a:p>
            <a:pPr lvl="1"/>
            <a:r>
              <a:rPr lang="en-US" dirty="0"/>
              <a:t>Add a song</a:t>
            </a:r>
          </a:p>
          <a:p>
            <a:pPr lvl="1"/>
            <a:r>
              <a:rPr lang="en-US" dirty="0"/>
              <a:t>Play/pause the song</a:t>
            </a:r>
          </a:p>
          <a:p>
            <a:pPr lvl="1"/>
            <a:r>
              <a:rPr lang="en-US" dirty="0"/>
              <a:t>Stop the song</a:t>
            </a:r>
          </a:p>
          <a:p>
            <a:pPr lvl="1"/>
            <a:r>
              <a:rPr lang="en-US" dirty="0"/>
              <a:t>Play previous song</a:t>
            </a:r>
          </a:p>
          <a:p>
            <a:pPr lvl="1"/>
            <a:r>
              <a:rPr lang="en-US" dirty="0"/>
              <a:t>Play next song</a:t>
            </a:r>
          </a:p>
          <a:p>
            <a:pPr lvl="1"/>
            <a:r>
              <a:rPr lang="en-US" dirty="0"/>
              <a:t>Turn on Shuffle</a:t>
            </a:r>
          </a:p>
          <a:p>
            <a:pPr lvl="1"/>
            <a:r>
              <a:rPr lang="en-US" dirty="0" err="1"/>
              <a:t>Vol</a:t>
            </a:r>
            <a:r>
              <a:rPr lang="en-US" dirty="0"/>
              <a:t> Up &amp; Down</a:t>
            </a:r>
          </a:p>
        </p:txBody>
      </p:sp>
      <p:sp>
        <p:nvSpPr>
          <p:cNvPr id="4" name="Rectangle 3"/>
          <p:cNvSpPr/>
          <p:nvPr/>
        </p:nvSpPr>
        <p:spPr>
          <a:xfrm>
            <a:off x="381000" y="228600"/>
            <a:ext cx="8534400"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i="1" dirty="0">
                <a:solidFill>
                  <a:srgbClr val="FF0000"/>
                </a:solidFill>
              </a:rPr>
              <a:t>ALGORITHM</a:t>
            </a:r>
            <a:endParaRPr lang="en-US" sz="3600" b="1" i="1" cap="all" spc="0" dirty="0">
              <a:ln w="0"/>
              <a:solidFill>
                <a:srgbClr val="FF0000"/>
              </a:solidFill>
              <a:effectLst>
                <a:reflection blurRad="12700" stA="50000" endPos="50000" dist="5000" dir="5400000" sy="-100000" rotWithShape="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610600" cy="5254752"/>
          </a:xfrm>
        </p:spPr>
        <p:txBody>
          <a:bodyPr>
            <a:normAutofit/>
          </a:bodyPr>
          <a:lstStyle/>
          <a:p>
            <a:r>
              <a:rPr lang="en-US" dirty="0"/>
              <a:t>Add a song button when pressed should open a dialog box to browse and choose the directory.</a:t>
            </a:r>
          </a:p>
          <a:p>
            <a:r>
              <a:rPr lang="en-US" dirty="0"/>
              <a:t>Add label to display the song’s information</a:t>
            </a:r>
          </a:p>
          <a:p>
            <a:r>
              <a:rPr lang="en-US" dirty="0"/>
              <a:t>Display screen will display the details of the entire playlist.</a:t>
            </a:r>
          </a:p>
          <a:p>
            <a:r>
              <a:rPr lang="en-US" dirty="0"/>
              <a:t>Add a search bar where user can search for the songs in the playlist.</a:t>
            </a:r>
          </a:p>
          <a:p>
            <a:r>
              <a:rPr lang="en-US" dirty="0"/>
              <a:t>Stop button will stop playing the song.</a:t>
            </a:r>
          </a:p>
          <a:p>
            <a:r>
              <a:rPr lang="en-US" dirty="0"/>
              <a:t>Close button will automatically clear the song list and will exit.</a:t>
            </a:r>
          </a:p>
        </p:txBody>
      </p:sp>
      <p:sp>
        <p:nvSpPr>
          <p:cNvPr id="4" name="Rectangle 3"/>
          <p:cNvSpPr/>
          <p:nvPr/>
        </p:nvSpPr>
        <p:spPr>
          <a:xfrm>
            <a:off x="381000" y="228600"/>
            <a:ext cx="8534400"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i="1" dirty="0">
                <a:solidFill>
                  <a:srgbClr val="FF0000"/>
                </a:solidFill>
              </a:rPr>
              <a:t>ALGORITHM</a:t>
            </a:r>
            <a:endParaRPr lang="en-US" sz="3600" b="1" i="1" cap="all" spc="0" dirty="0">
              <a:ln w="0"/>
              <a:solidFill>
                <a:srgbClr val="FF0000"/>
              </a:solidFill>
              <a:effectLst>
                <a:reflection blurRad="12700" stA="50000" endPos="50000" dist="5000" dir="5400000" sy="-100000" rotWithShape="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731838"/>
          </a:xfrm>
          <a:blipFill>
            <a:blip r:embed="rId2"/>
            <a:tile tx="0" ty="0" sx="100000" sy="100000" flip="none" algn="tl"/>
          </a:blipFill>
        </p:spPr>
        <p:txBody>
          <a:bodyPr>
            <a:normAutofit/>
          </a:bodyPr>
          <a:lstStyle/>
          <a:p>
            <a:r>
              <a:rPr lang="en-US" sz="4000" b="1" u="sng" dirty="0">
                <a:solidFill>
                  <a:srgbClr val="00B0F0"/>
                </a:solidFill>
              </a:rPr>
              <a:t>System analysis: </a:t>
            </a:r>
          </a:p>
        </p:txBody>
      </p:sp>
      <p:sp>
        <p:nvSpPr>
          <p:cNvPr id="3" name="Content Placeholder 2"/>
          <p:cNvSpPr>
            <a:spLocks noGrp="1"/>
          </p:cNvSpPr>
          <p:nvPr>
            <p:ph sz="quarter" idx="1"/>
          </p:nvPr>
        </p:nvSpPr>
        <p:spPr>
          <a:xfrm>
            <a:off x="304800" y="1143000"/>
            <a:ext cx="8458200" cy="5330952"/>
          </a:xfrm>
        </p:spPr>
        <p:txBody>
          <a:bodyPr>
            <a:normAutofit/>
          </a:bodyPr>
          <a:lstStyle/>
          <a:p>
            <a:r>
              <a:rPr lang="en-US" sz="2800" b="1" dirty="0"/>
              <a:t>User Requirements :</a:t>
            </a:r>
          </a:p>
          <a:p>
            <a:pPr lvl="1"/>
            <a:r>
              <a:rPr lang="en-US" sz="2400" dirty="0"/>
              <a:t>User have to open the mp3 player and have to understand the buttons.</a:t>
            </a:r>
          </a:p>
          <a:p>
            <a:pPr lvl="1"/>
            <a:r>
              <a:rPr lang="en-US" sz="2400" dirty="0"/>
              <a:t>First of all add Songs in the mp3 player and automatically songs will start playing.</a:t>
            </a:r>
          </a:p>
          <a:p>
            <a:pPr lvl="1"/>
            <a:r>
              <a:rPr lang="en-US" sz="2400" dirty="0"/>
              <a:t>User have to use different types of buttons to activate and</a:t>
            </a:r>
          </a:p>
          <a:p>
            <a:pPr lvl="1"/>
            <a:r>
              <a:rPr lang="en-US" sz="2400" dirty="0"/>
              <a:t>deactivate functionalities like shuffle, play/pause, stop.	</a:t>
            </a:r>
          </a:p>
          <a:p>
            <a:pPr lvl="1"/>
            <a:r>
              <a:rPr lang="en-US" sz="2400" dirty="0"/>
              <a:t>According to the user requirement it must be able to play mp3 files.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782</TotalTime>
  <Words>1167</Words>
  <Application>Microsoft Office PowerPoint</Application>
  <PresentationFormat>On-screen Show (4:3)</PresentationFormat>
  <Paragraphs>122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Century Schoolbook</vt:lpstr>
      <vt:lpstr>Wingdings</vt:lpstr>
      <vt:lpstr>Wingdings 2</vt:lpstr>
      <vt:lpstr>Oriel</vt:lpstr>
      <vt:lpstr>Multimedia Processing </vt:lpstr>
      <vt:lpstr>Need of this Project: </vt:lpstr>
      <vt:lpstr>PowerPoint Presentation</vt:lpstr>
      <vt:lpstr>INTRODUCTION:</vt:lpstr>
      <vt:lpstr>PowerPoint Presentation</vt:lpstr>
      <vt:lpstr>PowerPoint Presentation</vt:lpstr>
      <vt:lpstr>PowerPoint Presentation</vt:lpstr>
      <vt:lpstr>PowerPoint Presentation</vt:lpstr>
      <vt:lpstr>System analysis: </vt:lpstr>
      <vt:lpstr>System analysis: </vt:lpstr>
      <vt:lpstr>PowerPoint Presentation</vt:lpstr>
      <vt:lpstr>PowerPoint Presentation</vt:lpstr>
      <vt:lpstr>PowerPoint Presentation</vt:lpstr>
      <vt:lpstr>Low level design (hld):</vt:lpstr>
      <vt:lpstr>PowerPoint Presentation</vt:lpstr>
      <vt:lpstr>Screenshots: </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Processing </dc:title>
  <dc:creator>hp</dc:creator>
  <cp:lastModifiedBy>Sri Vatsha</cp:lastModifiedBy>
  <cp:revision>28</cp:revision>
  <dcterms:created xsi:type="dcterms:W3CDTF">2006-08-16T00:00:00Z</dcterms:created>
  <dcterms:modified xsi:type="dcterms:W3CDTF">2021-01-20T15:17:23Z</dcterms:modified>
</cp:coreProperties>
</file>