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9"/>
  </p:notesMasterIdLst>
  <p:sldIdLst>
    <p:sldId id="256" r:id="rId2"/>
    <p:sldId id="258" r:id="rId3"/>
    <p:sldId id="260" r:id="rId4"/>
    <p:sldId id="261" r:id="rId5"/>
    <p:sldId id="262" r:id="rId6"/>
    <p:sldId id="263" r:id="rId7"/>
    <p:sldId id="264" r:id="rId8"/>
    <p:sldId id="301" r:id="rId9"/>
    <p:sldId id="265" r:id="rId10"/>
    <p:sldId id="302" r:id="rId11"/>
    <p:sldId id="303" r:id="rId12"/>
    <p:sldId id="266" r:id="rId13"/>
    <p:sldId id="267" r:id="rId14"/>
    <p:sldId id="305" r:id="rId15"/>
    <p:sldId id="268" r:id="rId16"/>
    <p:sldId id="304" r:id="rId17"/>
    <p:sldId id="26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582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2DD15-362D-4922-B662-AB2953D07C04}">
  <a:tblStyle styleId="{F842DD15-362D-4922-B662-AB2953D07C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660"/>
  </p:normalViewPr>
  <p:slideViewPr>
    <p:cSldViewPr snapToGrid="0">
      <p:cViewPr varScale="1">
        <p:scale>
          <a:sx n="91" d="100"/>
          <a:sy n="91" d="100"/>
        </p:scale>
        <p:origin x="3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er User" userId="b61f17d14e3b2050" providerId="LiveId" clId="{BDB45F71-521D-4F22-B346-63CB5416E162}"/>
    <pc:docChg chg="modSld">
      <pc:chgData name="Super User" userId="b61f17d14e3b2050" providerId="LiveId" clId="{BDB45F71-521D-4F22-B346-63CB5416E162}" dt="2021-10-10T12:40:35.631" v="18" actId="20577"/>
      <pc:docMkLst>
        <pc:docMk/>
      </pc:docMkLst>
      <pc:sldChg chg="modSp mod">
        <pc:chgData name="Super User" userId="b61f17d14e3b2050" providerId="LiveId" clId="{BDB45F71-521D-4F22-B346-63CB5416E162}" dt="2021-10-10T12:40:35.631" v="18" actId="20577"/>
        <pc:sldMkLst>
          <pc:docMk/>
          <pc:sldMk cId="0" sldId="256"/>
        </pc:sldMkLst>
        <pc:spChg chg="mod">
          <ac:chgData name="Super User" userId="b61f17d14e3b2050" providerId="LiveId" clId="{BDB45F71-521D-4F22-B346-63CB5416E162}" dt="2021-10-10T12:40:35.631" v="18" actId="20577"/>
          <ac:spMkLst>
            <pc:docMk/>
            <pc:sldMk cId="0" sldId="256"/>
            <ac:spMk id="4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c3084976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c3084976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8c901f387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8c901f387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8c901f387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8c901f387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c901f387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c901f387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43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901f3876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8c901f387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901f3876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8c901f387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664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c901f3876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c901f3876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8c3084976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8c3084976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8c847b2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8c847b2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c30849765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8c3084976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c30849765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c30849765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c30849765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c30849765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8c30849765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8c30849765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c901f387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c901f387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c901f387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c901f387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35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81550" y="9474"/>
            <a:ext cx="7047994" cy="5143471"/>
          </a:xfrm>
          <a:custGeom>
            <a:avLst/>
            <a:gdLst/>
            <a:ahLst/>
            <a:cxnLst/>
            <a:rect l="l" t="t" r="r" b="b"/>
            <a:pathLst>
              <a:path w="67748" h="49441" extrusionOk="0">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09475" y="934350"/>
            <a:ext cx="5125200" cy="1922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200"/>
              <a:buFont typeface="Black Han Sans"/>
              <a:buNone/>
              <a:defRPr sz="6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52688" y="3498075"/>
            <a:ext cx="5838600" cy="49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800"/>
              <a:buFont typeface="Comfortaa Regular"/>
              <a:buNone/>
              <a:defRPr sz="1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rot="-822785">
            <a:off x="501646" y="1235392"/>
            <a:ext cx="986748" cy="979526"/>
            <a:chOff x="1193082" y="841697"/>
            <a:chExt cx="1170763" cy="1162329"/>
          </a:xfrm>
        </p:grpSpPr>
        <p:sp>
          <p:nvSpPr>
            <p:cNvPr id="13" name="Google Shape;13;p2"/>
            <p:cNvSpPr/>
            <p:nvPr/>
          </p:nvSpPr>
          <p:spPr>
            <a:xfrm rot="-2361516">
              <a:off x="1348852" y="1023586"/>
              <a:ext cx="859224" cy="798550"/>
            </a:xfrm>
            <a:custGeom>
              <a:avLst/>
              <a:gdLst/>
              <a:ahLst/>
              <a:cxnLst/>
              <a:rect l="l" t="t" r="r" b="b"/>
              <a:pathLst>
                <a:path w="21610" h="20084" extrusionOk="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361516">
              <a:off x="1906814" y="1116052"/>
              <a:ext cx="65843" cy="66321"/>
            </a:xfrm>
            <a:custGeom>
              <a:avLst/>
              <a:gdLst/>
              <a:ahLst/>
              <a:cxnLst/>
              <a:rect l="l" t="t" r="r" b="b"/>
              <a:pathLst>
                <a:path w="1656" h="1668" extrusionOk="0">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361516">
              <a:off x="1534264" y="1075884"/>
              <a:ext cx="331404" cy="186755"/>
            </a:xfrm>
            <a:custGeom>
              <a:avLst/>
              <a:gdLst/>
              <a:ahLst/>
              <a:cxnLst/>
              <a:rect l="l" t="t" r="r" b="b"/>
              <a:pathLst>
                <a:path w="8335" h="4697" extrusionOk="0">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41061" y="2221029"/>
            <a:ext cx="732039" cy="701437"/>
            <a:chOff x="7039475" y="481968"/>
            <a:chExt cx="476805" cy="456783"/>
          </a:xfrm>
        </p:grpSpPr>
        <p:sp>
          <p:nvSpPr>
            <p:cNvPr id="17" name="Google Shape;17;p2"/>
            <p:cNvSpPr/>
            <p:nvPr/>
          </p:nvSpPr>
          <p:spPr>
            <a:xfrm>
              <a:off x="7090867" y="779324"/>
              <a:ext cx="159854" cy="159427"/>
            </a:xfrm>
            <a:custGeom>
              <a:avLst/>
              <a:gdLst/>
              <a:ahLst/>
              <a:cxnLst/>
              <a:rect l="l" t="t" r="r" b="b"/>
              <a:pathLst>
                <a:path w="4871" h="4858" extrusionOk="0">
                  <a:moveTo>
                    <a:pt x="2430" y="0"/>
                  </a:moveTo>
                  <a:cubicBezTo>
                    <a:pt x="1096" y="0"/>
                    <a:pt x="1" y="1083"/>
                    <a:pt x="1" y="2429"/>
                  </a:cubicBezTo>
                  <a:cubicBezTo>
                    <a:pt x="1" y="3774"/>
                    <a:pt x="1096" y="4858"/>
                    <a:pt x="2430" y="4858"/>
                  </a:cubicBezTo>
                  <a:cubicBezTo>
                    <a:pt x="3775" y="4858"/>
                    <a:pt x="4870" y="3774"/>
                    <a:pt x="4870" y="2429"/>
                  </a:cubicBezTo>
                  <a:cubicBezTo>
                    <a:pt x="4870" y="1083"/>
                    <a:pt x="3775" y="0"/>
                    <a:pt x="2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06541" y="481968"/>
              <a:ext cx="153980" cy="154374"/>
            </a:xfrm>
            <a:custGeom>
              <a:avLst/>
              <a:gdLst/>
              <a:ahLst/>
              <a:cxnLst/>
              <a:rect l="l" t="t" r="r" b="b"/>
              <a:pathLst>
                <a:path w="4692" h="4704" extrusionOk="0">
                  <a:moveTo>
                    <a:pt x="2346" y="0"/>
                  </a:moveTo>
                  <a:cubicBezTo>
                    <a:pt x="1049" y="0"/>
                    <a:pt x="1" y="1060"/>
                    <a:pt x="1" y="2358"/>
                  </a:cubicBezTo>
                  <a:cubicBezTo>
                    <a:pt x="1" y="3656"/>
                    <a:pt x="1049" y="4703"/>
                    <a:pt x="2346" y="4703"/>
                  </a:cubicBezTo>
                  <a:cubicBezTo>
                    <a:pt x="3644" y="4703"/>
                    <a:pt x="4692" y="3656"/>
                    <a:pt x="4692" y="2358"/>
                  </a:cubicBezTo>
                  <a:cubicBezTo>
                    <a:pt x="4692" y="1060"/>
                    <a:pt x="3644"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39475" y="552394"/>
              <a:ext cx="476805" cy="303037"/>
            </a:xfrm>
            <a:custGeom>
              <a:avLst/>
              <a:gdLst/>
              <a:ahLst/>
              <a:cxnLst/>
              <a:rect l="l" t="t" r="r" b="b"/>
              <a:pathLst>
                <a:path w="14529" h="9234" extrusionOk="0">
                  <a:moveTo>
                    <a:pt x="2186" y="0"/>
                  </a:moveTo>
                  <a:cubicBezTo>
                    <a:pt x="796" y="0"/>
                    <a:pt x="1" y="1696"/>
                    <a:pt x="447" y="2403"/>
                  </a:cubicBezTo>
                  <a:cubicBezTo>
                    <a:pt x="1186" y="3557"/>
                    <a:pt x="9365" y="8034"/>
                    <a:pt x="10925" y="8951"/>
                  </a:cubicBezTo>
                  <a:cubicBezTo>
                    <a:pt x="11263" y="9147"/>
                    <a:pt x="11634" y="9233"/>
                    <a:pt x="11998" y="9233"/>
                  </a:cubicBezTo>
                  <a:cubicBezTo>
                    <a:pt x="13315" y="9233"/>
                    <a:pt x="14528" y="8100"/>
                    <a:pt x="13651" y="6915"/>
                  </a:cubicBezTo>
                  <a:cubicBezTo>
                    <a:pt x="12235" y="5010"/>
                    <a:pt x="4615" y="748"/>
                    <a:pt x="2829" y="117"/>
                  </a:cubicBezTo>
                  <a:cubicBezTo>
                    <a:pt x="2603" y="36"/>
                    <a:pt x="2388" y="0"/>
                    <a:pt x="2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40486" y="805873"/>
              <a:ext cx="43024" cy="43024"/>
            </a:xfrm>
            <a:custGeom>
              <a:avLst/>
              <a:gdLst/>
              <a:ahLst/>
              <a:cxnLst/>
              <a:rect l="l" t="t" r="r" b="b"/>
              <a:pathLst>
                <a:path w="1311" h="1311" extrusionOk="0">
                  <a:moveTo>
                    <a:pt x="656" y="1"/>
                  </a:moveTo>
                  <a:cubicBezTo>
                    <a:pt x="298" y="1"/>
                    <a:pt x="1" y="298"/>
                    <a:pt x="1" y="655"/>
                  </a:cubicBezTo>
                  <a:cubicBezTo>
                    <a:pt x="1" y="1025"/>
                    <a:pt x="298" y="1310"/>
                    <a:pt x="656" y="1310"/>
                  </a:cubicBezTo>
                  <a:cubicBezTo>
                    <a:pt x="1025" y="1310"/>
                    <a:pt x="1310" y="1025"/>
                    <a:pt x="1310" y="655"/>
                  </a:cubicBezTo>
                  <a:cubicBezTo>
                    <a:pt x="1310" y="298"/>
                    <a:pt x="1025" y="1"/>
                    <a:pt x="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5653" y="595549"/>
              <a:ext cx="243440" cy="158705"/>
            </a:xfrm>
            <a:custGeom>
              <a:avLst/>
              <a:gdLst/>
              <a:ahLst/>
              <a:cxnLst/>
              <a:rect l="l" t="t" r="r" b="b"/>
              <a:pathLst>
                <a:path w="7418" h="4836" extrusionOk="0">
                  <a:moveTo>
                    <a:pt x="756" y="1"/>
                  </a:moveTo>
                  <a:cubicBezTo>
                    <a:pt x="594" y="1"/>
                    <a:pt x="438" y="86"/>
                    <a:pt x="357" y="230"/>
                  </a:cubicBezTo>
                  <a:lnTo>
                    <a:pt x="131" y="623"/>
                  </a:lnTo>
                  <a:cubicBezTo>
                    <a:pt x="0" y="838"/>
                    <a:pt x="84" y="1123"/>
                    <a:pt x="298" y="1254"/>
                  </a:cubicBezTo>
                  <a:lnTo>
                    <a:pt x="6442" y="4778"/>
                  </a:lnTo>
                  <a:cubicBezTo>
                    <a:pt x="6511" y="4817"/>
                    <a:pt x="6587" y="4835"/>
                    <a:pt x="6663" y="4835"/>
                  </a:cubicBezTo>
                  <a:cubicBezTo>
                    <a:pt x="6824" y="4835"/>
                    <a:pt x="6984" y="4753"/>
                    <a:pt x="7073" y="4600"/>
                  </a:cubicBezTo>
                  <a:lnTo>
                    <a:pt x="7287" y="4219"/>
                  </a:lnTo>
                  <a:cubicBezTo>
                    <a:pt x="7418" y="4005"/>
                    <a:pt x="7346" y="3719"/>
                    <a:pt x="7120" y="3588"/>
                  </a:cubicBezTo>
                  <a:lnTo>
                    <a:pt x="989" y="64"/>
                  </a:lnTo>
                  <a:cubicBezTo>
                    <a:pt x="915" y="21"/>
                    <a:pt x="835" y="1"/>
                    <a:pt x="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822915">
            <a:off x="1187007" y="550235"/>
            <a:ext cx="438181" cy="454907"/>
            <a:chOff x="614950" y="1682850"/>
            <a:chExt cx="438175" cy="454900"/>
          </a:xfrm>
        </p:grpSpPr>
        <p:sp>
          <p:nvSpPr>
            <p:cNvPr id="23" name="Google Shape;23;p2"/>
            <p:cNvSpPr/>
            <p:nvPr/>
          </p:nvSpPr>
          <p:spPr>
            <a:xfrm>
              <a:off x="614950" y="1682850"/>
              <a:ext cx="438175" cy="45490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6375" y="1706975"/>
              <a:ext cx="183400" cy="114275"/>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6325" y="1827450"/>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rot="546724">
            <a:off x="219112" y="196368"/>
            <a:ext cx="656845" cy="687258"/>
            <a:chOff x="1761950" y="1669000"/>
            <a:chExt cx="482700" cy="529100"/>
          </a:xfrm>
        </p:grpSpPr>
        <p:sp>
          <p:nvSpPr>
            <p:cNvPr id="27" name="Google Shape;27;p2"/>
            <p:cNvSpPr/>
            <p:nvPr/>
          </p:nvSpPr>
          <p:spPr>
            <a:xfrm>
              <a:off x="1761950" y="1669000"/>
              <a:ext cx="482700" cy="529100"/>
            </a:xfrm>
            <a:custGeom>
              <a:avLst/>
              <a:gdLst/>
              <a:ahLst/>
              <a:cxnLst/>
              <a:rect l="l" t="t" r="r" b="b"/>
              <a:pathLst>
                <a:path w="19308" h="21164" extrusionOk="0">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46075" y="2061100"/>
              <a:ext cx="36350" cy="36050"/>
            </a:xfrm>
            <a:custGeom>
              <a:avLst/>
              <a:gdLst/>
              <a:ahLst/>
              <a:cxnLst/>
              <a:rect l="l" t="t" r="r" b="b"/>
              <a:pathLst>
                <a:path w="1454" h="1442" extrusionOk="0">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66425" y="2108000"/>
              <a:ext cx="179675" cy="64750"/>
            </a:xfrm>
            <a:custGeom>
              <a:avLst/>
              <a:gdLst/>
              <a:ahLst/>
              <a:cxnLst/>
              <a:rect l="l" t="t" r="r" b="b"/>
              <a:pathLst>
                <a:path w="7187" h="2590" extrusionOk="0">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848546">
            <a:off x="1619898" y="3992037"/>
            <a:ext cx="669524" cy="727617"/>
            <a:chOff x="1761950" y="1669000"/>
            <a:chExt cx="482700" cy="529100"/>
          </a:xfrm>
        </p:grpSpPr>
        <p:sp>
          <p:nvSpPr>
            <p:cNvPr id="31" name="Google Shape;31;p2"/>
            <p:cNvSpPr/>
            <p:nvPr/>
          </p:nvSpPr>
          <p:spPr>
            <a:xfrm>
              <a:off x="1761950" y="1669000"/>
              <a:ext cx="482700" cy="529100"/>
            </a:xfrm>
            <a:custGeom>
              <a:avLst/>
              <a:gdLst/>
              <a:ahLst/>
              <a:cxnLst/>
              <a:rect l="l" t="t" r="r" b="b"/>
              <a:pathLst>
                <a:path w="19308" h="21164" extrusionOk="0">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6075" y="2061100"/>
              <a:ext cx="36350" cy="36050"/>
            </a:xfrm>
            <a:custGeom>
              <a:avLst/>
              <a:gdLst/>
              <a:ahLst/>
              <a:cxnLst/>
              <a:rect l="l" t="t" r="r" b="b"/>
              <a:pathLst>
                <a:path w="1454" h="1442" extrusionOk="0">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66425" y="2108000"/>
              <a:ext cx="179675" cy="64750"/>
            </a:xfrm>
            <a:custGeom>
              <a:avLst/>
              <a:gdLst/>
              <a:ahLst/>
              <a:cxnLst/>
              <a:rect l="l" t="t" r="r" b="b"/>
              <a:pathLst>
                <a:path w="7187" h="2590" extrusionOk="0">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rot="-822750">
            <a:off x="515907" y="4403414"/>
            <a:ext cx="408183" cy="349991"/>
            <a:chOff x="2321700" y="1787550"/>
            <a:chExt cx="450675" cy="386425"/>
          </a:xfrm>
        </p:grpSpPr>
        <p:sp>
          <p:nvSpPr>
            <p:cNvPr id="35" name="Google Shape;35;p2"/>
            <p:cNvSpPr/>
            <p:nvPr/>
          </p:nvSpPr>
          <p:spPr>
            <a:xfrm>
              <a:off x="2321700" y="1787550"/>
              <a:ext cx="450675" cy="386425"/>
            </a:xfrm>
            <a:custGeom>
              <a:avLst/>
              <a:gdLst/>
              <a:ahLst/>
              <a:cxnLst/>
              <a:rect l="l" t="t" r="r" b="b"/>
              <a:pathLst>
                <a:path w="18027" h="15457" extrusionOk="0">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526500" y="1936425"/>
              <a:ext cx="34550" cy="29700"/>
            </a:xfrm>
            <a:custGeom>
              <a:avLst/>
              <a:gdLst/>
              <a:ahLst/>
              <a:cxnLst/>
              <a:rect l="l" t="t" r="r" b="b"/>
              <a:pathLst>
                <a:path w="1382" h="1188" extrusionOk="0">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85125" y="1819000"/>
              <a:ext cx="57775" cy="104050"/>
            </a:xfrm>
            <a:custGeom>
              <a:avLst/>
              <a:gdLst/>
              <a:ahLst/>
              <a:cxnLst/>
              <a:rect l="l" t="t" r="r" b="b"/>
              <a:pathLst>
                <a:path w="2311" h="4162" extrusionOk="0">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822915">
            <a:off x="486898" y="3016329"/>
            <a:ext cx="1016239" cy="1014109"/>
            <a:chOff x="345025" y="221948"/>
            <a:chExt cx="1016224" cy="1014094"/>
          </a:xfrm>
        </p:grpSpPr>
        <p:sp>
          <p:nvSpPr>
            <p:cNvPr id="39" name="Google Shape;39;p2"/>
            <p:cNvSpPr/>
            <p:nvPr/>
          </p:nvSpPr>
          <p:spPr>
            <a:xfrm rot="3022827">
              <a:off x="496652" y="364477"/>
              <a:ext cx="712970" cy="729036"/>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3022827">
              <a:off x="774226" y="318054"/>
              <a:ext cx="184557" cy="226056"/>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3022827">
              <a:off x="1023192" y="438639"/>
              <a:ext cx="36027" cy="35983"/>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a:off x="1139325" y="25077"/>
            <a:ext cx="280152" cy="258246"/>
          </a:xfrm>
          <a:custGeom>
            <a:avLst/>
            <a:gdLst/>
            <a:ahLst/>
            <a:cxnLst/>
            <a:rect l="l" t="t" r="r" b="b"/>
            <a:pathLst>
              <a:path w="3403" h="3137" extrusionOk="0">
                <a:moveTo>
                  <a:pt x="1673" y="0"/>
                </a:moveTo>
                <a:cubicBezTo>
                  <a:pt x="1551" y="0"/>
                  <a:pt x="1429" y="84"/>
                  <a:pt x="1429" y="250"/>
                </a:cubicBezTo>
                <a:cubicBezTo>
                  <a:pt x="1382" y="631"/>
                  <a:pt x="1370" y="1012"/>
                  <a:pt x="1370" y="1405"/>
                </a:cubicBezTo>
                <a:cubicBezTo>
                  <a:pt x="1013" y="1429"/>
                  <a:pt x="655" y="1417"/>
                  <a:pt x="298" y="1453"/>
                </a:cubicBezTo>
                <a:cubicBezTo>
                  <a:pt x="48" y="1453"/>
                  <a:pt x="1" y="1798"/>
                  <a:pt x="239" y="1870"/>
                </a:cubicBezTo>
                <a:cubicBezTo>
                  <a:pt x="620" y="2013"/>
                  <a:pt x="1025" y="2084"/>
                  <a:pt x="1429" y="2096"/>
                </a:cubicBezTo>
                <a:cubicBezTo>
                  <a:pt x="1465" y="2417"/>
                  <a:pt x="1584" y="2715"/>
                  <a:pt x="1751" y="2989"/>
                </a:cubicBezTo>
                <a:cubicBezTo>
                  <a:pt x="1820" y="3090"/>
                  <a:pt x="1924" y="3136"/>
                  <a:pt x="2026" y="3136"/>
                </a:cubicBezTo>
                <a:cubicBezTo>
                  <a:pt x="2189" y="3136"/>
                  <a:pt x="2346" y="3020"/>
                  <a:pt x="2346" y="2822"/>
                </a:cubicBezTo>
                <a:cubicBezTo>
                  <a:pt x="2358" y="2560"/>
                  <a:pt x="2310" y="2298"/>
                  <a:pt x="2227" y="2036"/>
                </a:cubicBezTo>
                <a:cubicBezTo>
                  <a:pt x="2560" y="1989"/>
                  <a:pt x="2882" y="1882"/>
                  <a:pt x="3168" y="1703"/>
                </a:cubicBezTo>
                <a:cubicBezTo>
                  <a:pt x="3402" y="1550"/>
                  <a:pt x="3336" y="1143"/>
                  <a:pt x="3038" y="1143"/>
                </a:cubicBezTo>
                <a:cubicBezTo>
                  <a:pt x="3033" y="1143"/>
                  <a:pt x="3029" y="1143"/>
                  <a:pt x="3025" y="1143"/>
                </a:cubicBezTo>
                <a:cubicBezTo>
                  <a:pt x="2703" y="1167"/>
                  <a:pt x="2382" y="1227"/>
                  <a:pt x="2072" y="1310"/>
                </a:cubicBezTo>
                <a:cubicBezTo>
                  <a:pt x="2001" y="965"/>
                  <a:pt x="1953" y="608"/>
                  <a:pt x="1917" y="250"/>
                </a:cubicBezTo>
                <a:cubicBezTo>
                  <a:pt x="1917" y="84"/>
                  <a:pt x="1795" y="0"/>
                  <a:pt x="1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938657">
            <a:off x="8146029" y="265411"/>
            <a:ext cx="259678" cy="245732"/>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938657">
            <a:off x="8364240" y="503658"/>
            <a:ext cx="244370" cy="156769"/>
          </a:xfrm>
          <a:custGeom>
            <a:avLst/>
            <a:gdLst/>
            <a:ahLst/>
            <a:cxnLst/>
            <a:rect l="l" t="t" r="r" b="b"/>
            <a:pathLst>
              <a:path w="3049" h="1956" extrusionOk="0">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rot="-1313014">
            <a:off x="2548815" y="4481240"/>
            <a:ext cx="417958" cy="427891"/>
            <a:chOff x="2797650" y="3803725"/>
            <a:chExt cx="787175" cy="819250"/>
          </a:xfrm>
        </p:grpSpPr>
        <p:sp>
          <p:nvSpPr>
            <p:cNvPr id="46" name="Google Shape;46;p2"/>
            <p:cNvSpPr/>
            <p:nvPr/>
          </p:nvSpPr>
          <p:spPr>
            <a:xfrm>
              <a:off x="2797650" y="3803725"/>
              <a:ext cx="787175" cy="819250"/>
            </a:xfrm>
            <a:custGeom>
              <a:avLst/>
              <a:gdLst/>
              <a:ahLst/>
              <a:cxnLst/>
              <a:rect l="l" t="t" r="r" b="b"/>
              <a:pathLst>
                <a:path w="31487" h="32770" extrusionOk="0">
                  <a:moveTo>
                    <a:pt x="19368" y="5206"/>
                  </a:moveTo>
                  <a:cubicBezTo>
                    <a:pt x="20885" y="5206"/>
                    <a:pt x="22337" y="6384"/>
                    <a:pt x="22337" y="8157"/>
                  </a:cubicBezTo>
                  <a:cubicBezTo>
                    <a:pt x="22337" y="9788"/>
                    <a:pt x="21015" y="11110"/>
                    <a:pt x="19384" y="11110"/>
                  </a:cubicBezTo>
                  <a:lnTo>
                    <a:pt x="19372" y="11110"/>
                  </a:lnTo>
                  <a:cubicBezTo>
                    <a:pt x="16741" y="11098"/>
                    <a:pt x="15443" y="7919"/>
                    <a:pt x="17301" y="6074"/>
                  </a:cubicBezTo>
                  <a:cubicBezTo>
                    <a:pt x="17904" y="5474"/>
                    <a:pt x="18644" y="5206"/>
                    <a:pt x="19368" y="5206"/>
                  </a:cubicBezTo>
                  <a:close/>
                  <a:moveTo>
                    <a:pt x="14622" y="16964"/>
                  </a:moveTo>
                  <a:cubicBezTo>
                    <a:pt x="15232" y="16964"/>
                    <a:pt x="15847" y="17082"/>
                    <a:pt x="16431" y="17325"/>
                  </a:cubicBezTo>
                  <a:cubicBezTo>
                    <a:pt x="18217" y="18063"/>
                    <a:pt x="19372" y="19802"/>
                    <a:pt x="19372" y="21730"/>
                  </a:cubicBezTo>
                  <a:cubicBezTo>
                    <a:pt x="19372" y="24362"/>
                    <a:pt x="17241" y="26493"/>
                    <a:pt x="14610" y="26493"/>
                  </a:cubicBezTo>
                  <a:cubicBezTo>
                    <a:pt x="12681" y="26493"/>
                    <a:pt x="10943" y="25326"/>
                    <a:pt x="10216" y="23552"/>
                  </a:cubicBezTo>
                  <a:cubicBezTo>
                    <a:pt x="9478" y="21766"/>
                    <a:pt x="9883" y="19718"/>
                    <a:pt x="11240" y="18361"/>
                  </a:cubicBezTo>
                  <a:cubicBezTo>
                    <a:pt x="12158" y="17451"/>
                    <a:pt x="13381" y="16964"/>
                    <a:pt x="14622" y="16964"/>
                  </a:cubicBezTo>
                  <a:close/>
                  <a:moveTo>
                    <a:pt x="19725" y="1"/>
                  </a:moveTo>
                  <a:cubicBezTo>
                    <a:pt x="19020" y="1"/>
                    <a:pt x="18278" y="84"/>
                    <a:pt x="17503" y="263"/>
                  </a:cubicBezTo>
                  <a:cubicBezTo>
                    <a:pt x="7323" y="2621"/>
                    <a:pt x="10812" y="12110"/>
                    <a:pt x="10812" y="12110"/>
                  </a:cubicBezTo>
                  <a:cubicBezTo>
                    <a:pt x="7811" y="12336"/>
                    <a:pt x="1" y="18694"/>
                    <a:pt x="4632" y="27291"/>
                  </a:cubicBezTo>
                  <a:cubicBezTo>
                    <a:pt x="6708" y="31143"/>
                    <a:pt x="10415" y="32769"/>
                    <a:pt x="14135" y="32769"/>
                  </a:cubicBezTo>
                  <a:cubicBezTo>
                    <a:pt x="18716" y="32769"/>
                    <a:pt x="23317" y="30304"/>
                    <a:pt x="24921" y="26493"/>
                  </a:cubicBezTo>
                  <a:cubicBezTo>
                    <a:pt x="27826" y="19587"/>
                    <a:pt x="23885" y="14884"/>
                    <a:pt x="23885" y="14884"/>
                  </a:cubicBezTo>
                  <a:cubicBezTo>
                    <a:pt x="31486" y="12321"/>
                    <a:pt x="28294" y="1"/>
                    <a:pt x="19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095025" y="3993950"/>
              <a:ext cx="52100" cy="52425"/>
            </a:xfrm>
            <a:custGeom>
              <a:avLst/>
              <a:gdLst/>
              <a:ahLst/>
              <a:cxnLst/>
              <a:rect l="l" t="t" r="r" b="b"/>
              <a:pathLst>
                <a:path w="2084" h="2097" extrusionOk="0">
                  <a:moveTo>
                    <a:pt x="1048" y="1"/>
                  </a:moveTo>
                  <a:cubicBezTo>
                    <a:pt x="465" y="1"/>
                    <a:pt x="0" y="465"/>
                    <a:pt x="0" y="1048"/>
                  </a:cubicBezTo>
                  <a:cubicBezTo>
                    <a:pt x="0" y="1620"/>
                    <a:pt x="465" y="2096"/>
                    <a:pt x="1048" y="2096"/>
                  </a:cubicBezTo>
                  <a:cubicBezTo>
                    <a:pt x="1619" y="2096"/>
                    <a:pt x="2084" y="1620"/>
                    <a:pt x="2084" y="1048"/>
                  </a:cubicBezTo>
                  <a:cubicBezTo>
                    <a:pt x="2084" y="465"/>
                    <a:pt x="1619" y="1"/>
                    <a:pt x="1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08675" y="4172500"/>
              <a:ext cx="142325" cy="208700"/>
            </a:xfrm>
            <a:custGeom>
              <a:avLst/>
              <a:gdLst/>
              <a:ahLst/>
              <a:cxnLst/>
              <a:rect l="l" t="t" r="r" b="b"/>
              <a:pathLst>
                <a:path w="5693" h="8348" extrusionOk="0">
                  <a:moveTo>
                    <a:pt x="4297" y="1"/>
                  </a:moveTo>
                  <a:cubicBezTo>
                    <a:pt x="3111" y="1"/>
                    <a:pt x="1775" y="1987"/>
                    <a:pt x="1025" y="4170"/>
                  </a:cubicBezTo>
                  <a:cubicBezTo>
                    <a:pt x="239" y="6456"/>
                    <a:pt x="1" y="8110"/>
                    <a:pt x="882" y="8325"/>
                  </a:cubicBezTo>
                  <a:cubicBezTo>
                    <a:pt x="951" y="8340"/>
                    <a:pt x="1015" y="8348"/>
                    <a:pt x="1075" y="8348"/>
                  </a:cubicBezTo>
                  <a:cubicBezTo>
                    <a:pt x="2349" y="8348"/>
                    <a:pt x="1783" y="4988"/>
                    <a:pt x="2966" y="3658"/>
                  </a:cubicBezTo>
                  <a:cubicBezTo>
                    <a:pt x="4204" y="2265"/>
                    <a:pt x="5692" y="217"/>
                    <a:pt x="4466" y="14"/>
                  </a:cubicBezTo>
                  <a:cubicBezTo>
                    <a:pt x="4410" y="5"/>
                    <a:pt x="4354" y="1"/>
                    <a:pt x="4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01875" y="3858125"/>
              <a:ext cx="155675" cy="104675"/>
            </a:xfrm>
            <a:custGeom>
              <a:avLst/>
              <a:gdLst/>
              <a:ahLst/>
              <a:cxnLst/>
              <a:rect l="l" t="t" r="r" b="b"/>
              <a:pathLst>
                <a:path w="6227" h="4187" extrusionOk="0">
                  <a:moveTo>
                    <a:pt x="5196" y="1"/>
                  </a:moveTo>
                  <a:cubicBezTo>
                    <a:pt x="4415" y="1"/>
                    <a:pt x="3142" y="589"/>
                    <a:pt x="2179" y="1362"/>
                  </a:cubicBezTo>
                  <a:cubicBezTo>
                    <a:pt x="845" y="2409"/>
                    <a:pt x="0" y="3838"/>
                    <a:pt x="714" y="4148"/>
                  </a:cubicBezTo>
                  <a:cubicBezTo>
                    <a:pt x="776" y="4174"/>
                    <a:pt x="835" y="4186"/>
                    <a:pt x="892" y="4186"/>
                  </a:cubicBezTo>
                  <a:cubicBezTo>
                    <a:pt x="1587" y="4186"/>
                    <a:pt x="2016" y="2368"/>
                    <a:pt x="3512" y="1862"/>
                  </a:cubicBezTo>
                  <a:cubicBezTo>
                    <a:pt x="5144" y="1326"/>
                    <a:pt x="6227" y="945"/>
                    <a:pt x="5822" y="266"/>
                  </a:cubicBezTo>
                  <a:cubicBezTo>
                    <a:pt x="5709" y="82"/>
                    <a:pt x="5487" y="1"/>
                    <a:pt x="5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7925529">
            <a:off x="253009" y="3613320"/>
            <a:ext cx="259678" cy="245733"/>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7925529">
            <a:off x="1351496" y="4748684"/>
            <a:ext cx="244370" cy="156769"/>
          </a:xfrm>
          <a:custGeom>
            <a:avLst/>
            <a:gdLst/>
            <a:ahLst/>
            <a:cxnLst/>
            <a:rect l="l" t="t" r="r" b="b"/>
            <a:pathLst>
              <a:path w="3049" h="1956" extrusionOk="0">
                <a:moveTo>
                  <a:pt x="1465" y="0"/>
                </a:moveTo>
                <a:cubicBezTo>
                  <a:pt x="1250" y="143"/>
                  <a:pt x="1191" y="381"/>
                  <a:pt x="1203" y="667"/>
                </a:cubicBezTo>
                <a:cubicBezTo>
                  <a:pt x="893" y="691"/>
                  <a:pt x="584" y="715"/>
                  <a:pt x="274" y="727"/>
                </a:cubicBezTo>
                <a:cubicBezTo>
                  <a:pt x="72" y="727"/>
                  <a:pt x="0" y="1072"/>
                  <a:pt x="226" y="1096"/>
                </a:cubicBezTo>
                <a:cubicBezTo>
                  <a:pt x="572" y="1155"/>
                  <a:pt x="929" y="1179"/>
                  <a:pt x="1286" y="1179"/>
                </a:cubicBezTo>
                <a:cubicBezTo>
                  <a:pt x="1334" y="1381"/>
                  <a:pt x="1405" y="1572"/>
                  <a:pt x="1488" y="1751"/>
                </a:cubicBezTo>
                <a:cubicBezTo>
                  <a:pt x="1545" y="1893"/>
                  <a:pt x="1674" y="1956"/>
                  <a:pt x="1800" y="1956"/>
                </a:cubicBezTo>
                <a:cubicBezTo>
                  <a:pt x="1989" y="1956"/>
                  <a:pt x="2170" y="1813"/>
                  <a:pt x="2084" y="1584"/>
                </a:cubicBezTo>
                <a:cubicBezTo>
                  <a:pt x="2024" y="1441"/>
                  <a:pt x="1965" y="1286"/>
                  <a:pt x="1917" y="1143"/>
                </a:cubicBezTo>
                <a:cubicBezTo>
                  <a:pt x="2286" y="1096"/>
                  <a:pt x="2691" y="1048"/>
                  <a:pt x="2965" y="774"/>
                </a:cubicBezTo>
                <a:cubicBezTo>
                  <a:pt x="3048" y="691"/>
                  <a:pt x="3001" y="548"/>
                  <a:pt x="2893" y="512"/>
                </a:cubicBezTo>
                <a:cubicBezTo>
                  <a:pt x="2792" y="483"/>
                  <a:pt x="2690" y="471"/>
                  <a:pt x="2588" y="471"/>
                </a:cubicBezTo>
                <a:cubicBezTo>
                  <a:pt x="2317" y="471"/>
                  <a:pt x="2042" y="552"/>
                  <a:pt x="1774" y="596"/>
                </a:cubicBezTo>
                <a:cubicBezTo>
                  <a:pt x="1727" y="346"/>
                  <a:pt x="1715" y="155"/>
                  <a:pt x="1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2390256">
            <a:off x="3252091" y="4128624"/>
            <a:ext cx="341244" cy="354176"/>
            <a:chOff x="614950" y="1682850"/>
            <a:chExt cx="438175" cy="454900"/>
          </a:xfrm>
        </p:grpSpPr>
        <p:sp>
          <p:nvSpPr>
            <p:cNvPr id="53" name="Google Shape;53;p2"/>
            <p:cNvSpPr/>
            <p:nvPr/>
          </p:nvSpPr>
          <p:spPr>
            <a:xfrm>
              <a:off x="614950" y="1682850"/>
              <a:ext cx="438175" cy="45490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86375" y="1706975"/>
              <a:ext cx="183400" cy="114275"/>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56325" y="1827450"/>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p:nvPr/>
        </p:nvSpPr>
        <p:spPr>
          <a:xfrm rot="7925529">
            <a:off x="6478559" y="4606845"/>
            <a:ext cx="259678" cy="245733"/>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
  <p:cSld name="CUSTOM_2_1">
    <p:bg>
      <p:bgPr>
        <a:solidFill>
          <a:schemeClr val="lt1"/>
        </a:solidFill>
        <a:effectLst/>
      </p:bgPr>
    </p:bg>
    <p:spTree>
      <p:nvGrpSpPr>
        <p:cNvPr id="1" name="Shape 305"/>
        <p:cNvGrpSpPr/>
        <p:nvPr/>
      </p:nvGrpSpPr>
      <p:grpSpPr>
        <a:xfrm>
          <a:off x="0" y="0"/>
          <a:ext cx="0" cy="0"/>
          <a:chOff x="0" y="0"/>
          <a:chExt cx="0" cy="0"/>
        </a:xfrm>
      </p:grpSpPr>
      <p:sp>
        <p:nvSpPr>
          <p:cNvPr id="306" name="Google Shape;306;p17"/>
          <p:cNvSpPr/>
          <p:nvPr/>
        </p:nvSpPr>
        <p:spPr>
          <a:xfrm flipH="1">
            <a:off x="-1072400" y="2061439"/>
            <a:ext cx="3821326" cy="3077949"/>
          </a:xfrm>
          <a:custGeom>
            <a:avLst/>
            <a:gdLst/>
            <a:ahLst/>
            <a:cxnLst/>
            <a:rect l="l" t="t" r="r" b="b"/>
            <a:pathLst>
              <a:path w="67748" h="49441" extrusionOk="0">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rot="10800000" flipH="1">
            <a:off x="2695575" y="35"/>
            <a:ext cx="6448336" cy="233256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a:spLocks noGrp="1"/>
          </p:cNvSpPr>
          <p:nvPr>
            <p:ph type="title"/>
          </p:nvPr>
        </p:nvSpPr>
        <p:spPr>
          <a:xfrm>
            <a:off x="723900" y="445025"/>
            <a:ext cx="4328100" cy="5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309" name="Google Shape;309;p17"/>
          <p:cNvSpPr txBox="1">
            <a:spLocks noGrp="1"/>
          </p:cNvSpPr>
          <p:nvPr>
            <p:ph type="subTitle" idx="1"/>
          </p:nvPr>
        </p:nvSpPr>
        <p:spPr>
          <a:xfrm>
            <a:off x="1804607" y="1538300"/>
            <a:ext cx="1657800" cy="45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10" name="Google Shape;310;p17"/>
          <p:cNvSpPr txBox="1">
            <a:spLocks noGrp="1"/>
          </p:cNvSpPr>
          <p:nvPr>
            <p:ph type="subTitle" idx="2"/>
          </p:nvPr>
        </p:nvSpPr>
        <p:spPr>
          <a:xfrm>
            <a:off x="1806310" y="3195768"/>
            <a:ext cx="1657800" cy="45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11" name="Google Shape;311;p17"/>
          <p:cNvSpPr txBox="1">
            <a:spLocks noGrp="1"/>
          </p:cNvSpPr>
          <p:nvPr>
            <p:ph type="subTitle" idx="3"/>
          </p:nvPr>
        </p:nvSpPr>
        <p:spPr>
          <a:xfrm>
            <a:off x="5677924" y="3195642"/>
            <a:ext cx="16242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12" name="Google Shape;312;p17"/>
          <p:cNvSpPr txBox="1">
            <a:spLocks noGrp="1"/>
          </p:cNvSpPr>
          <p:nvPr>
            <p:ph type="subTitle" idx="4"/>
          </p:nvPr>
        </p:nvSpPr>
        <p:spPr>
          <a:xfrm>
            <a:off x="1053525" y="2033425"/>
            <a:ext cx="24111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17"/>
          <p:cNvSpPr txBox="1">
            <a:spLocks noGrp="1"/>
          </p:cNvSpPr>
          <p:nvPr>
            <p:ph type="subTitle" idx="5"/>
          </p:nvPr>
        </p:nvSpPr>
        <p:spPr>
          <a:xfrm>
            <a:off x="1053450" y="3690857"/>
            <a:ext cx="24111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4" name="Google Shape;314;p17"/>
          <p:cNvSpPr txBox="1">
            <a:spLocks noGrp="1"/>
          </p:cNvSpPr>
          <p:nvPr>
            <p:ph type="subTitle" idx="6"/>
          </p:nvPr>
        </p:nvSpPr>
        <p:spPr>
          <a:xfrm>
            <a:off x="5675700" y="3690775"/>
            <a:ext cx="24111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17"/>
          <p:cNvSpPr txBox="1">
            <a:spLocks noGrp="1"/>
          </p:cNvSpPr>
          <p:nvPr>
            <p:ph type="subTitle" idx="7"/>
          </p:nvPr>
        </p:nvSpPr>
        <p:spPr>
          <a:xfrm>
            <a:off x="5675700" y="1538300"/>
            <a:ext cx="16242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16" name="Google Shape;316;p17"/>
          <p:cNvSpPr txBox="1">
            <a:spLocks noGrp="1"/>
          </p:cNvSpPr>
          <p:nvPr>
            <p:ph type="subTitle" idx="8"/>
          </p:nvPr>
        </p:nvSpPr>
        <p:spPr>
          <a:xfrm>
            <a:off x="5675700" y="2033430"/>
            <a:ext cx="24111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17"/>
          <p:cNvSpPr/>
          <p:nvPr/>
        </p:nvSpPr>
        <p:spPr>
          <a:xfrm rot="-4086701">
            <a:off x="467197" y="-43100"/>
            <a:ext cx="284297" cy="247096"/>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rot="-4086574">
            <a:off x="376761" y="285150"/>
            <a:ext cx="196286" cy="170605"/>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rot="-9295189">
            <a:off x="8751585" y="1580481"/>
            <a:ext cx="196285" cy="170604"/>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3">
    <p:bg>
      <p:bgPr>
        <a:solidFill>
          <a:schemeClr val="lt1"/>
        </a:solidFill>
        <a:effectLst/>
      </p:bgPr>
    </p:bg>
    <p:spTree>
      <p:nvGrpSpPr>
        <p:cNvPr id="1" name="Shape 320"/>
        <p:cNvGrpSpPr/>
        <p:nvPr/>
      </p:nvGrpSpPr>
      <p:grpSpPr>
        <a:xfrm>
          <a:off x="0" y="0"/>
          <a:ext cx="0" cy="0"/>
          <a:chOff x="0" y="0"/>
          <a:chExt cx="0" cy="0"/>
        </a:xfrm>
      </p:grpSpPr>
      <p:sp>
        <p:nvSpPr>
          <p:cNvPr id="321" name="Google Shape;321;p18"/>
          <p:cNvSpPr/>
          <p:nvPr/>
        </p:nvSpPr>
        <p:spPr>
          <a:xfrm rot="10800000">
            <a:off x="0" y="10"/>
            <a:ext cx="6448336" cy="233256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txBox="1">
            <a:spLocks noGrp="1"/>
          </p:cNvSpPr>
          <p:nvPr>
            <p:ph type="title" hasCustomPrompt="1"/>
          </p:nvPr>
        </p:nvSpPr>
        <p:spPr>
          <a:xfrm>
            <a:off x="2125088" y="1012225"/>
            <a:ext cx="4890000" cy="68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18"/>
          <p:cNvSpPr/>
          <p:nvPr/>
        </p:nvSpPr>
        <p:spPr>
          <a:xfrm>
            <a:off x="5886345" y="3291772"/>
            <a:ext cx="3305284" cy="1851735"/>
          </a:xfrm>
          <a:custGeom>
            <a:avLst/>
            <a:gdLst/>
            <a:ahLst/>
            <a:cxnLst/>
            <a:rect l="l" t="t" r="r" b="b"/>
            <a:pathLst>
              <a:path w="97775" h="54781" extrusionOk="0">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txBox="1">
            <a:spLocks noGrp="1"/>
          </p:cNvSpPr>
          <p:nvPr>
            <p:ph type="subTitle" idx="1"/>
          </p:nvPr>
        </p:nvSpPr>
        <p:spPr>
          <a:xfrm>
            <a:off x="2646050" y="1392654"/>
            <a:ext cx="3852000" cy="4155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sz="14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25" name="Google Shape;325;p18"/>
          <p:cNvSpPr txBox="1">
            <a:spLocks noGrp="1"/>
          </p:cNvSpPr>
          <p:nvPr>
            <p:ph type="title" idx="2" hasCustomPrompt="1"/>
          </p:nvPr>
        </p:nvSpPr>
        <p:spPr>
          <a:xfrm>
            <a:off x="2125088" y="2130913"/>
            <a:ext cx="4890000" cy="68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6" name="Google Shape;326;p18"/>
          <p:cNvSpPr txBox="1">
            <a:spLocks noGrp="1"/>
          </p:cNvSpPr>
          <p:nvPr>
            <p:ph type="subTitle" idx="3"/>
          </p:nvPr>
        </p:nvSpPr>
        <p:spPr>
          <a:xfrm>
            <a:off x="1926412" y="2722487"/>
            <a:ext cx="5291100" cy="4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7" name="Google Shape;327;p18"/>
          <p:cNvSpPr txBox="1">
            <a:spLocks noGrp="1"/>
          </p:cNvSpPr>
          <p:nvPr>
            <p:ph type="title" idx="4" hasCustomPrompt="1"/>
          </p:nvPr>
        </p:nvSpPr>
        <p:spPr>
          <a:xfrm>
            <a:off x="2125088" y="3252575"/>
            <a:ext cx="4890000" cy="68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8" name="Google Shape;328;p18"/>
          <p:cNvSpPr txBox="1">
            <a:spLocks noGrp="1"/>
          </p:cNvSpPr>
          <p:nvPr>
            <p:ph type="subTitle" idx="5"/>
          </p:nvPr>
        </p:nvSpPr>
        <p:spPr>
          <a:xfrm>
            <a:off x="2645925" y="4077805"/>
            <a:ext cx="3852000" cy="4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9" name="Google Shape;329;p18"/>
          <p:cNvSpPr/>
          <p:nvPr/>
        </p:nvSpPr>
        <p:spPr>
          <a:xfrm rot="-4086701">
            <a:off x="6334597" y="368550"/>
            <a:ext cx="284297" cy="247096"/>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4086806">
            <a:off x="5714244" y="4743979"/>
            <a:ext cx="253090" cy="219962"/>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8"/>
          <p:cNvGrpSpPr/>
          <p:nvPr/>
        </p:nvGrpSpPr>
        <p:grpSpPr>
          <a:xfrm rot="-257086">
            <a:off x="8394633" y="614844"/>
            <a:ext cx="439326" cy="477377"/>
            <a:chOff x="1761950" y="1669000"/>
            <a:chExt cx="482700" cy="529100"/>
          </a:xfrm>
        </p:grpSpPr>
        <p:sp>
          <p:nvSpPr>
            <p:cNvPr id="332" name="Google Shape;332;p18"/>
            <p:cNvSpPr/>
            <p:nvPr/>
          </p:nvSpPr>
          <p:spPr>
            <a:xfrm>
              <a:off x="1761950" y="1669000"/>
              <a:ext cx="482700" cy="529100"/>
            </a:xfrm>
            <a:custGeom>
              <a:avLst/>
              <a:gdLst/>
              <a:ahLst/>
              <a:cxnLst/>
              <a:rect l="l" t="t" r="r" b="b"/>
              <a:pathLst>
                <a:path w="19308" h="21164" extrusionOk="0">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2046075" y="2061100"/>
              <a:ext cx="36350" cy="36050"/>
            </a:xfrm>
            <a:custGeom>
              <a:avLst/>
              <a:gdLst/>
              <a:ahLst/>
              <a:cxnLst/>
              <a:rect l="l" t="t" r="r" b="b"/>
              <a:pathLst>
                <a:path w="1454" h="1442" extrusionOk="0">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1866425" y="2108000"/>
              <a:ext cx="179675" cy="64750"/>
            </a:xfrm>
            <a:custGeom>
              <a:avLst/>
              <a:gdLst/>
              <a:ahLst/>
              <a:cxnLst/>
              <a:rect l="l" t="t" r="r" b="b"/>
              <a:pathLst>
                <a:path w="7187" h="2590" extrusionOk="0">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8"/>
          <p:cNvGrpSpPr/>
          <p:nvPr/>
        </p:nvGrpSpPr>
        <p:grpSpPr>
          <a:xfrm rot="651154">
            <a:off x="7391679" y="64257"/>
            <a:ext cx="754008" cy="752906"/>
            <a:chOff x="345025" y="221948"/>
            <a:chExt cx="1016224" cy="1014094"/>
          </a:xfrm>
        </p:grpSpPr>
        <p:sp>
          <p:nvSpPr>
            <p:cNvPr id="336" name="Google Shape;336;p18"/>
            <p:cNvSpPr/>
            <p:nvPr/>
          </p:nvSpPr>
          <p:spPr>
            <a:xfrm rot="3022827">
              <a:off x="496652" y="364477"/>
              <a:ext cx="712970" cy="729036"/>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3022827">
              <a:off x="774226" y="318054"/>
              <a:ext cx="184557" cy="226056"/>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3022827">
              <a:off x="1023192" y="438639"/>
              <a:ext cx="36027" cy="35983"/>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8"/>
          <p:cNvGrpSpPr/>
          <p:nvPr/>
        </p:nvGrpSpPr>
        <p:grpSpPr>
          <a:xfrm rot="-1928199">
            <a:off x="7753170" y="1239521"/>
            <a:ext cx="732066" cy="749458"/>
            <a:chOff x="2797650" y="3803725"/>
            <a:chExt cx="787175" cy="819250"/>
          </a:xfrm>
        </p:grpSpPr>
        <p:sp>
          <p:nvSpPr>
            <p:cNvPr id="340" name="Google Shape;340;p18"/>
            <p:cNvSpPr/>
            <p:nvPr/>
          </p:nvSpPr>
          <p:spPr>
            <a:xfrm>
              <a:off x="2797650" y="3803725"/>
              <a:ext cx="787175" cy="819250"/>
            </a:xfrm>
            <a:custGeom>
              <a:avLst/>
              <a:gdLst/>
              <a:ahLst/>
              <a:cxnLst/>
              <a:rect l="l" t="t" r="r" b="b"/>
              <a:pathLst>
                <a:path w="31487" h="32770" extrusionOk="0">
                  <a:moveTo>
                    <a:pt x="19368" y="5206"/>
                  </a:moveTo>
                  <a:cubicBezTo>
                    <a:pt x="20885" y="5206"/>
                    <a:pt x="22337" y="6384"/>
                    <a:pt x="22337" y="8157"/>
                  </a:cubicBezTo>
                  <a:cubicBezTo>
                    <a:pt x="22337" y="9788"/>
                    <a:pt x="21015" y="11110"/>
                    <a:pt x="19384" y="11110"/>
                  </a:cubicBezTo>
                  <a:lnTo>
                    <a:pt x="19372" y="11110"/>
                  </a:lnTo>
                  <a:cubicBezTo>
                    <a:pt x="16741" y="11098"/>
                    <a:pt x="15443" y="7919"/>
                    <a:pt x="17301" y="6074"/>
                  </a:cubicBezTo>
                  <a:cubicBezTo>
                    <a:pt x="17904" y="5474"/>
                    <a:pt x="18644" y="5206"/>
                    <a:pt x="19368" y="5206"/>
                  </a:cubicBezTo>
                  <a:close/>
                  <a:moveTo>
                    <a:pt x="14622" y="16964"/>
                  </a:moveTo>
                  <a:cubicBezTo>
                    <a:pt x="15232" y="16964"/>
                    <a:pt x="15847" y="17082"/>
                    <a:pt x="16431" y="17325"/>
                  </a:cubicBezTo>
                  <a:cubicBezTo>
                    <a:pt x="18217" y="18063"/>
                    <a:pt x="19372" y="19802"/>
                    <a:pt x="19372" y="21730"/>
                  </a:cubicBezTo>
                  <a:cubicBezTo>
                    <a:pt x="19372" y="24362"/>
                    <a:pt x="17241" y="26493"/>
                    <a:pt x="14610" y="26493"/>
                  </a:cubicBezTo>
                  <a:cubicBezTo>
                    <a:pt x="12681" y="26493"/>
                    <a:pt x="10943" y="25326"/>
                    <a:pt x="10216" y="23552"/>
                  </a:cubicBezTo>
                  <a:cubicBezTo>
                    <a:pt x="9478" y="21766"/>
                    <a:pt x="9883" y="19718"/>
                    <a:pt x="11240" y="18361"/>
                  </a:cubicBezTo>
                  <a:cubicBezTo>
                    <a:pt x="12158" y="17451"/>
                    <a:pt x="13381" y="16964"/>
                    <a:pt x="14622" y="16964"/>
                  </a:cubicBezTo>
                  <a:close/>
                  <a:moveTo>
                    <a:pt x="19725" y="1"/>
                  </a:moveTo>
                  <a:cubicBezTo>
                    <a:pt x="19020" y="1"/>
                    <a:pt x="18278" y="84"/>
                    <a:pt x="17503" y="263"/>
                  </a:cubicBezTo>
                  <a:cubicBezTo>
                    <a:pt x="7323" y="2621"/>
                    <a:pt x="10812" y="12110"/>
                    <a:pt x="10812" y="12110"/>
                  </a:cubicBezTo>
                  <a:cubicBezTo>
                    <a:pt x="7811" y="12336"/>
                    <a:pt x="1" y="18694"/>
                    <a:pt x="4632" y="27291"/>
                  </a:cubicBezTo>
                  <a:cubicBezTo>
                    <a:pt x="6708" y="31143"/>
                    <a:pt x="10415" y="32769"/>
                    <a:pt x="14135" y="32769"/>
                  </a:cubicBezTo>
                  <a:cubicBezTo>
                    <a:pt x="18716" y="32769"/>
                    <a:pt x="23317" y="30304"/>
                    <a:pt x="24921" y="26493"/>
                  </a:cubicBezTo>
                  <a:cubicBezTo>
                    <a:pt x="27826" y="19587"/>
                    <a:pt x="23885" y="14884"/>
                    <a:pt x="23885" y="14884"/>
                  </a:cubicBezTo>
                  <a:cubicBezTo>
                    <a:pt x="31486" y="12321"/>
                    <a:pt x="28294" y="1"/>
                    <a:pt x="19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3095025" y="3993950"/>
              <a:ext cx="52100" cy="52425"/>
            </a:xfrm>
            <a:custGeom>
              <a:avLst/>
              <a:gdLst/>
              <a:ahLst/>
              <a:cxnLst/>
              <a:rect l="l" t="t" r="r" b="b"/>
              <a:pathLst>
                <a:path w="2084" h="2097" extrusionOk="0">
                  <a:moveTo>
                    <a:pt x="1048" y="1"/>
                  </a:moveTo>
                  <a:cubicBezTo>
                    <a:pt x="465" y="1"/>
                    <a:pt x="0" y="465"/>
                    <a:pt x="0" y="1048"/>
                  </a:cubicBezTo>
                  <a:cubicBezTo>
                    <a:pt x="0" y="1620"/>
                    <a:pt x="465" y="2096"/>
                    <a:pt x="1048" y="2096"/>
                  </a:cubicBezTo>
                  <a:cubicBezTo>
                    <a:pt x="1619" y="2096"/>
                    <a:pt x="2084" y="1620"/>
                    <a:pt x="2084" y="1048"/>
                  </a:cubicBezTo>
                  <a:cubicBezTo>
                    <a:pt x="2084" y="465"/>
                    <a:pt x="1619" y="1"/>
                    <a:pt x="1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908675" y="4172500"/>
              <a:ext cx="142325" cy="208700"/>
            </a:xfrm>
            <a:custGeom>
              <a:avLst/>
              <a:gdLst/>
              <a:ahLst/>
              <a:cxnLst/>
              <a:rect l="l" t="t" r="r" b="b"/>
              <a:pathLst>
                <a:path w="5693" h="8348" extrusionOk="0">
                  <a:moveTo>
                    <a:pt x="4297" y="1"/>
                  </a:moveTo>
                  <a:cubicBezTo>
                    <a:pt x="3111" y="1"/>
                    <a:pt x="1775" y="1987"/>
                    <a:pt x="1025" y="4170"/>
                  </a:cubicBezTo>
                  <a:cubicBezTo>
                    <a:pt x="239" y="6456"/>
                    <a:pt x="1" y="8110"/>
                    <a:pt x="882" y="8325"/>
                  </a:cubicBezTo>
                  <a:cubicBezTo>
                    <a:pt x="951" y="8340"/>
                    <a:pt x="1015" y="8348"/>
                    <a:pt x="1075" y="8348"/>
                  </a:cubicBezTo>
                  <a:cubicBezTo>
                    <a:pt x="2349" y="8348"/>
                    <a:pt x="1783" y="4988"/>
                    <a:pt x="2966" y="3658"/>
                  </a:cubicBezTo>
                  <a:cubicBezTo>
                    <a:pt x="4204" y="2265"/>
                    <a:pt x="5692" y="217"/>
                    <a:pt x="4466" y="14"/>
                  </a:cubicBezTo>
                  <a:cubicBezTo>
                    <a:pt x="4410" y="5"/>
                    <a:pt x="4354" y="1"/>
                    <a:pt x="4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3101875" y="3858125"/>
              <a:ext cx="155675" cy="104675"/>
            </a:xfrm>
            <a:custGeom>
              <a:avLst/>
              <a:gdLst/>
              <a:ahLst/>
              <a:cxnLst/>
              <a:rect l="l" t="t" r="r" b="b"/>
              <a:pathLst>
                <a:path w="6227" h="4187" extrusionOk="0">
                  <a:moveTo>
                    <a:pt x="5196" y="1"/>
                  </a:moveTo>
                  <a:cubicBezTo>
                    <a:pt x="4415" y="1"/>
                    <a:pt x="3142" y="589"/>
                    <a:pt x="2179" y="1362"/>
                  </a:cubicBezTo>
                  <a:cubicBezTo>
                    <a:pt x="845" y="2409"/>
                    <a:pt x="0" y="3838"/>
                    <a:pt x="714" y="4148"/>
                  </a:cubicBezTo>
                  <a:cubicBezTo>
                    <a:pt x="776" y="4174"/>
                    <a:pt x="835" y="4186"/>
                    <a:pt x="892" y="4186"/>
                  </a:cubicBezTo>
                  <a:cubicBezTo>
                    <a:pt x="1587" y="4186"/>
                    <a:pt x="2016" y="2368"/>
                    <a:pt x="3512" y="1862"/>
                  </a:cubicBezTo>
                  <a:cubicBezTo>
                    <a:pt x="5144" y="1326"/>
                    <a:pt x="6227" y="945"/>
                    <a:pt x="5822" y="266"/>
                  </a:cubicBezTo>
                  <a:cubicBezTo>
                    <a:pt x="5709" y="82"/>
                    <a:pt x="5487" y="1"/>
                    <a:pt x="5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4">
    <p:bg>
      <p:bgPr>
        <a:solidFill>
          <a:schemeClr val="lt1"/>
        </a:solidFill>
        <a:effectLst/>
      </p:bgPr>
    </p:bg>
    <p:spTree>
      <p:nvGrpSpPr>
        <p:cNvPr id="1" name="Shape 344"/>
        <p:cNvGrpSpPr/>
        <p:nvPr/>
      </p:nvGrpSpPr>
      <p:grpSpPr>
        <a:xfrm>
          <a:off x="0" y="0"/>
          <a:ext cx="0" cy="0"/>
          <a:chOff x="0" y="0"/>
          <a:chExt cx="0" cy="0"/>
        </a:xfrm>
      </p:grpSpPr>
      <p:sp>
        <p:nvSpPr>
          <p:cNvPr id="345" name="Google Shape;345;p19"/>
          <p:cNvSpPr/>
          <p:nvPr/>
        </p:nvSpPr>
        <p:spPr>
          <a:xfrm flipH="1">
            <a:off x="-5" y="3291772"/>
            <a:ext cx="3305284" cy="1851735"/>
          </a:xfrm>
          <a:custGeom>
            <a:avLst/>
            <a:gdLst/>
            <a:ahLst/>
            <a:cxnLst/>
            <a:rect l="l" t="t" r="r" b="b"/>
            <a:pathLst>
              <a:path w="97775" h="54781" extrusionOk="0">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txBox="1">
            <a:spLocks noGrp="1"/>
          </p:cNvSpPr>
          <p:nvPr>
            <p:ph type="subTitle" idx="1"/>
          </p:nvPr>
        </p:nvSpPr>
        <p:spPr>
          <a:xfrm>
            <a:off x="1022050" y="1800225"/>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47" name="Google Shape;347;p19"/>
          <p:cNvSpPr txBox="1">
            <a:spLocks noGrp="1"/>
          </p:cNvSpPr>
          <p:nvPr>
            <p:ph type="subTitle" idx="2"/>
          </p:nvPr>
        </p:nvSpPr>
        <p:spPr>
          <a:xfrm>
            <a:off x="3697500" y="1800225"/>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48" name="Google Shape;348;p19"/>
          <p:cNvSpPr/>
          <p:nvPr/>
        </p:nvSpPr>
        <p:spPr>
          <a:xfrm rot="10800000">
            <a:off x="4695817" y="-74854"/>
            <a:ext cx="4524383" cy="5293217"/>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txBox="1">
            <a:spLocks noGrp="1"/>
          </p:cNvSpPr>
          <p:nvPr>
            <p:ph type="subTitle" idx="3"/>
          </p:nvPr>
        </p:nvSpPr>
        <p:spPr>
          <a:xfrm>
            <a:off x="6369350" y="1800225"/>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50" name="Google Shape;350;p19"/>
          <p:cNvSpPr txBox="1">
            <a:spLocks noGrp="1"/>
          </p:cNvSpPr>
          <p:nvPr>
            <p:ph type="subTitle" idx="4"/>
          </p:nvPr>
        </p:nvSpPr>
        <p:spPr>
          <a:xfrm>
            <a:off x="723875" y="2200100"/>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1" name="Google Shape;351;p19"/>
          <p:cNvSpPr txBox="1">
            <a:spLocks noGrp="1"/>
          </p:cNvSpPr>
          <p:nvPr>
            <p:ph type="subTitle" idx="5"/>
          </p:nvPr>
        </p:nvSpPr>
        <p:spPr>
          <a:xfrm>
            <a:off x="3393873" y="2200100"/>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2" name="Google Shape;352;p19"/>
          <p:cNvSpPr txBox="1">
            <a:spLocks noGrp="1"/>
          </p:cNvSpPr>
          <p:nvPr>
            <p:ph type="subTitle" idx="6"/>
          </p:nvPr>
        </p:nvSpPr>
        <p:spPr>
          <a:xfrm>
            <a:off x="6063872" y="2200100"/>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chemeClr val="accent4"/>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3" name="Google Shape;353;p19"/>
          <p:cNvSpPr txBox="1">
            <a:spLocks noGrp="1"/>
          </p:cNvSpPr>
          <p:nvPr>
            <p:ph type="subTitle" idx="7"/>
          </p:nvPr>
        </p:nvSpPr>
        <p:spPr>
          <a:xfrm>
            <a:off x="1023850" y="3619381"/>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54" name="Google Shape;354;p19"/>
          <p:cNvSpPr txBox="1">
            <a:spLocks noGrp="1"/>
          </p:cNvSpPr>
          <p:nvPr>
            <p:ph type="subTitle" idx="8"/>
          </p:nvPr>
        </p:nvSpPr>
        <p:spPr>
          <a:xfrm>
            <a:off x="3699300" y="3619381"/>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55" name="Google Shape;355;p19"/>
          <p:cNvSpPr txBox="1">
            <a:spLocks noGrp="1"/>
          </p:cNvSpPr>
          <p:nvPr>
            <p:ph type="subTitle" idx="9"/>
          </p:nvPr>
        </p:nvSpPr>
        <p:spPr>
          <a:xfrm>
            <a:off x="6371150" y="3619381"/>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56" name="Google Shape;356;p19"/>
          <p:cNvSpPr txBox="1">
            <a:spLocks noGrp="1"/>
          </p:cNvSpPr>
          <p:nvPr>
            <p:ph type="subTitle" idx="13"/>
          </p:nvPr>
        </p:nvSpPr>
        <p:spPr>
          <a:xfrm>
            <a:off x="725900" y="4019256"/>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7" name="Google Shape;357;p19"/>
          <p:cNvSpPr txBox="1">
            <a:spLocks noGrp="1"/>
          </p:cNvSpPr>
          <p:nvPr>
            <p:ph type="subTitle" idx="14"/>
          </p:nvPr>
        </p:nvSpPr>
        <p:spPr>
          <a:xfrm>
            <a:off x="3395890" y="4019256"/>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8" name="Google Shape;358;p19"/>
          <p:cNvSpPr txBox="1">
            <a:spLocks noGrp="1"/>
          </p:cNvSpPr>
          <p:nvPr>
            <p:ph type="subTitle" idx="15"/>
          </p:nvPr>
        </p:nvSpPr>
        <p:spPr>
          <a:xfrm>
            <a:off x="6065879" y="4019256"/>
            <a:ext cx="2357700" cy="65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9" name="Google Shape;359;p19"/>
          <p:cNvSpPr txBox="1">
            <a:spLocks noGrp="1"/>
          </p:cNvSpPr>
          <p:nvPr>
            <p:ph type="title"/>
          </p:nvPr>
        </p:nvSpPr>
        <p:spPr>
          <a:xfrm>
            <a:off x="723900" y="445025"/>
            <a:ext cx="6872700" cy="62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360" name="Google Shape;360;p19"/>
          <p:cNvSpPr/>
          <p:nvPr/>
        </p:nvSpPr>
        <p:spPr>
          <a:xfrm rot="-4086701">
            <a:off x="152872" y="3049675"/>
            <a:ext cx="284297" cy="247096"/>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4086701">
            <a:off x="8563447" y="254250"/>
            <a:ext cx="284297" cy="247096"/>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5">
    <p:spTree>
      <p:nvGrpSpPr>
        <p:cNvPr id="1" name="Shape 362"/>
        <p:cNvGrpSpPr/>
        <p:nvPr/>
      </p:nvGrpSpPr>
      <p:grpSpPr>
        <a:xfrm>
          <a:off x="0" y="0"/>
          <a:ext cx="0" cy="0"/>
          <a:chOff x="0" y="0"/>
          <a:chExt cx="0" cy="0"/>
        </a:xfrm>
      </p:grpSpPr>
      <p:sp>
        <p:nvSpPr>
          <p:cNvPr id="363" name="Google Shape;363;p20"/>
          <p:cNvSpPr txBox="1">
            <a:spLocks noGrp="1"/>
          </p:cNvSpPr>
          <p:nvPr>
            <p:ph type="title"/>
          </p:nvPr>
        </p:nvSpPr>
        <p:spPr>
          <a:xfrm>
            <a:off x="720000" y="1124850"/>
            <a:ext cx="3914700" cy="177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364" name="Google Shape;364;p20"/>
          <p:cNvSpPr txBox="1">
            <a:spLocks noGrp="1"/>
          </p:cNvSpPr>
          <p:nvPr>
            <p:ph type="subTitle" idx="1"/>
          </p:nvPr>
        </p:nvSpPr>
        <p:spPr>
          <a:xfrm>
            <a:off x="720000" y="3007650"/>
            <a:ext cx="3914700" cy="101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6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65" name="Google Shape;365;p20"/>
          <p:cNvSpPr/>
          <p:nvPr/>
        </p:nvSpPr>
        <p:spPr>
          <a:xfrm rot="-2955853">
            <a:off x="730349" y="605541"/>
            <a:ext cx="204276" cy="177548"/>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rot="-2955913">
            <a:off x="470823" y="328229"/>
            <a:ext cx="284296" cy="247092"/>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10800000" flipH="1">
            <a:off x="6962775" y="70"/>
            <a:ext cx="2181288" cy="5152955"/>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404"/>
        <p:cNvGrpSpPr/>
        <p:nvPr/>
      </p:nvGrpSpPr>
      <p:grpSpPr>
        <a:xfrm>
          <a:off x="0" y="0"/>
          <a:ext cx="0" cy="0"/>
          <a:chOff x="0" y="0"/>
          <a:chExt cx="0" cy="0"/>
        </a:xfrm>
      </p:grpSpPr>
      <p:sp>
        <p:nvSpPr>
          <p:cNvPr id="405" name="Google Shape;405;p29"/>
          <p:cNvSpPr/>
          <p:nvPr/>
        </p:nvSpPr>
        <p:spPr>
          <a:xfrm flipH="1">
            <a:off x="-109" y="3543300"/>
            <a:ext cx="4314932" cy="1600189"/>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rot="10800000" flipH="1">
            <a:off x="3267076" y="11"/>
            <a:ext cx="5876845" cy="1600189"/>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rot="2700000" flipH="1">
            <a:off x="5842582" y="1337283"/>
            <a:ext cx="288216" cy="279699"/>
          </a:xfrm>
          <a:custGeom>
            <a:avLst/>
            <a:gdLst/>
            <a:ahLst/>
            <a:cxnLst/>
            <a:rect l="l" t="t" r="r" b="b"/>
            <a:pathLst>
              <a:path w="2978" h="2890" extrusionOk="0">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rot="2700000" flipH="1">
            <a:off x="1937332" y="3604233"/>
            <a:ext cx="288216" cy="279699"/>
          </a:xfrm>
          <a:custGeom>
            <a:avLst/>
            <a:gdLst/>
            <a:ahLst/>
            <a:cxnLst/>
            <a:rect l="l" t="t" r="r" b="b"/>
            <a:pathLst>
              <a:path w="2978" h="2890" extrusionOk="0">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9">
    <p:bg>
      <p:bgPr>
        <a:solidFill>
          <a:schemeClr val="lt1"/>
        </a:solidFill>
        <a:effectLst/>
      </p:bgPr>
    </p:bg>
    <p:spTree>
      <p:nvGrpSpPr>
        <p:cNvPr id="1" name="Shape 409"/>
        <p:cNvGrpSpPr/>
        <p:nvPr/>
      </p:nvGrpSpPr>
      <p:grpSpPr>
        <a:xfrm>
          <a:off x="0" y="0"/>
          <a:ext cx="0" cy="0"/>
          <a:chOff x="0" y="0"/>
          <a:chExt cx="0" cy="0"/>
        </a:xfrm>
      </p:grpSpPr>
      <p:sp>
        <p:nvSpPr>
          <p:cNvPr id="410" name="Google Shape;410;p30"/>
          <p:cNvSpPr/>
          <p:nvPr/>
        </p:nvSpPr>
        <p:spPr>
          <a:xfrm>
            <a:off x="0" y="-833075"/>
            <a:ext cx="9143948" cy="5976552"/>
          </a:xfrm>
          <a:custGeom>
            <a:avLst/>
            <a:gdLst/>
            <a:ahLst/>
            <a:cxnLst/>
            <a:rect l="l" t="t" r="r" b="b"/>
            <a:pathLst>
              <a:path w="67748" h="49441" extrusionOk="0">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rot="2700000" flipH="1">
            <a:off x="1089607" y="2099283"/>
            <a:ext cx="288216" cy="279699"/>
          </a:xfrm>
          <a:custGeom>
            <a:avLst/>
            <a:gdLst/>
            <a:ahLst/>
            <a:cxnLst/>
            <a:rect l="l" t="t" r="r" b="b"/>
            <a:pathLst>
              <a:path w="2978" h="2890" extrusionOk="0">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rot="2700000" flipH="1">
            <a:off x="8079107" y="1003908"/>
            <a:ext cx="288216" cy="279699"/>
          </a:xfrm>
          <a:custGeom>
            <a:avLst/>
            <a:gdLst/>
            <a:ahLst/>
            <a:cxnLst/>
            <a:rect l="l" t="t" r="r" b="b"/>
            <a:pathLst>
              <a:path w="2978" h="2890" extrusionOk="0">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07"/>
        <p:cNvGrpSpPr/>
        <p:nvPr/>
      </p:nvGrpSpPr>
      <p:grpSpPr>
        <a:xfrm>
          <a:off x="0" y="0"/>
          <a:ext cx="0" cy="0"/>
          <a:chOff x="0" y="0"/>
          <a:chExt cx="0" cy="0"/>
        </a:xfrm>
      </p:grpSpPr>
      <p:sp>
        <p:nvSpPr>
          <p:cNvPr id="108" name="Google Shape;108;p4"/>
          <p:cNvSpPr/>
          <p:nvPr/>
        </p:nvSpPr>
        <p:spPr>
          <a:xfrm rot="10800000">
            <a:off x="-152390" y="1594688"/>
            <a:ext cx="9486890" cy="3653587"/>
          </a:xfrm>
          <a:custGeom>
            <a:avLst/>
            <a:gdLst/>
            <a:ahLst/>
            <a:cxnLst/>
            <a:rect l="l" t="t" r="r" b="b"/>
            <a:pathLst>
              <a:path w="112241" h="40653" extrusionOk="0">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8549447">
            <a:off x="818866" y="3953439"/>
            <a:ext cx="222571" cy="210618"/>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7207332">
            <a:off x="8195943" y="585542"/>
            <a:ext cx="231437" cy="219006"/>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647476">
            <a:off x="7605364" y="4527908"/>
            <a:ext cx="222571" cy="210618"/>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2195570">
            <a:off x="7453946" y="4697576"/>
            <a:ext cx="158461" cy="149951"/>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txBox="1">
            <a:spLocks noGrp="1"/>
          </p:cNvSpPr>
          <p:nvPr>
            <p:ph type="title"/>
          </p:nvPr>
        </p:nvSpPr>
        <p:spPr>
          <a:xfrm>
            <a:off x="4572000" y="1836000"/>
            <a:ext cx="3851700" cy="819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4" name="Google Shape;114;p4"/>
          <p:cNvSpPr txBox="1">
            <a:spLocks noGrp="1"/>
          </p:cNvSpPr>
          <p:nvPr>
            <p:ph type="title" idx="2" hasCustomPrompt="1"/>
          </p:nvPr>
        </p:nvSpPr>
        <p:spPr>
          <a:xfrm>
            <a:off x="1610350" y="1917000"/>
            <a:ext cx="2075100" cy="13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5" name="Google Shape;115;p4"/>
          <p:cNvSpPr txBox="1">
            <a:spLocks noGrp="1"/>
          </p:cNvSpPr>
          <p:nvPr>
            <p:ph type="subTitle" idx="1"/>
          </p:nvPr>
        </p:nvSpPr>
        <p:spPr>
          <a:xfrm>
            <a:off x="4572000" y="2655000"/>
            <a:ext cx="3781500" cy="65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600"/>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16" name="Google Shape;116;p4"/>
          <p:cNvGrpSpPr/>
          <p:nvPr/>
        </p:nvGrpSpPr>
        <p:grpSpPr>
          <a:xfrm>
            <a:off x="9" y="-230093"/>
            <a:ext cx="9222332" cy="1707949"/>
            <a:chOff x="9" y="-230093"/>
            <a:chExt cx="9222332" cy="1707949"/>
          </a:xfrm>
        </p:grpSpPr>
        <p:grpSp>
          <p:nvGrpSpPr>
            <p:cNvPr id="117" name="Google Shape;117;p4"/>
            <p:cNvGrpSpPr/>
            <p:nvPr/>
          </p:nvGrpSpPr>
          <p:grpSpPr>
            <a:xfrm rot="-4110747">
              <a:off x="225859" y="835922"/>
              <a:ext cx="514564" cy="482509"/>
              <a:chOff x="1808966" y="570473"/>
              <a:chExt cx="514562" cy="482508"/>
            </a:xfrm>
          </p:grpSpPr>
          <p:sp>
            <p:nvSpPr>
              <p:cNvPr id="118" name="Google Shape;118;p4"/>
              <p:cNvSpPr/>
              <p:nvPr/>
            </p:nvSpPr>
            <p:spPr>
              <a:xfrm rot="1336399">
                <a:off x="1860484" y="635298"/>
                <a:ext cx="411526" cy="352857"/>
              </a:xfrm>
              <a:custGeom>
                <a:avLst/>
                <a:gdLst/>
                <a:ahLst/>
                <a:cxnLst/>
                <a:rect l="l" t="t" r="r" b="b"/>
                <a:pathLst>
                  <a:path w="18027" h="15457" extrusionOk="0">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rot="1336399">
                <a:off x="2057921" y="772127"/>
                <a:ext cx="31549" cy="27120"/>
              </a:xfrm>
              <a:custGeom>
                <a:avLst/>
                <a:gdLst/>
                <a:ahLst/>
                <a:cxnLst/>
                <a:rect l="l" t="t" r="r" b="b"/>
                <a:pathLst>
                  <a:path w="1382" h="1188" extrusionOk="0">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1336399">
                <a:off x="2049945" y="660067"/>
                <a:ext cx="52756" cy="95011"/>
              </a:xfrm>
              <a:custGeom>
                <a:avLst/>
                <a:gdLst/>
                <a:ahLst/>
                <a:cxnLst/>
                <a:rect l="l" t="t" r="r" b="b"/>
                <a:pathLst>
                  <a:path w="2311" h="4162" extrusionOk="0">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4"/>
            <p:cNvGrpSpPr/>
            <p:nvPr/>
          </p:nvGrpSpPr>
          <p:grpSpPr>
            <a:xfrm>
              <a:off x="8431055" y="995377"/>
              <a:ext cx="367699" cy="482479"/>
              <a:chOff x="2295201" y="456788"/>
              <a:chExt cx="624170" cy="819010"/>
            </a:xfrm>
          </p:grpSpPr>
          <p:sp>
            <p:nvSpPr>
              <p:cNvPr id="122" name="Google Shape;122;p4"/>
              <p:cNvSpPr/>
              <p:nvPr/>
            </p:nvSpPr>
            <p:spPr>
              <a:xfrm rot="-265425">
                <a:off x="2324324" y="477457"/>
                <a:ext cx="565924" cy="777671"/>
              </a:xfrm>
              <a:custGeom>
                <a:avLst/>
                <a:gdLst/>
                <a:ahLst/>
                <a:cxnLst/>
                <a:rect l="l" t="t" r="r" b="b"/>
                <a:pathLst>
                  <a:path w="15183" h="20864" extrusionOk="0">
                    <a:moveTo>
                      <a:pt x="5535" y="1"/>
                    </a:moveTo>
                    <a:cubicBezTo>
                      <a:pt x="2828" y="1"/>
                      <a:pt x="1" y="8910"/>
                      <a:pt x="1788" y="10310"/>
                    </a:cubicBezTo>
                    <a:cubicBezTo>
                      <a:pt x="3657" y="11786"/>
                      <a:pt x="7289" y="11953"/>
                      <a:pt x="7289" y="11953"/>
                    </a:cubicBezTo>
                    <a:cubicBezTo>
                      <a:pt x="7289" y="11953"/>
                      <a:pt x="4372" y="19656"/>
                      <a:pt x="7015" y="20752"/>
                    </a:cubicBezTo>
                    <a:cubicBezTo>
                      <a:pt x="7196" y="20827"/>
                      <a:pt x="7372" y="20863"/>
                      <a:pt x="7545" y="20863"/>
                    </a:cubicBezTo>
                    <a:cubicBezTo>
                      <a:pt x="9884" y="20863"/>
                      <a:pt x="11503" y="14240"/>
                      <a:pt x="13277" y="8774"/>
                    </a:cubicBezTo>
                    <a:cubicBezTo>
                      <a:pt x="15182" y="2916"/>
                      <a:pt x="13754" y="2857"/>
                      <a:pt x="12384" y="2511"/>
                    </a:cubicBezTo>
                    <a:cubicBezTo>
                      <a:pt x="12343" y="2501"/>
                      <a:pt x="12302" y="2497"/>
                      <a:pt x="12260" y="2497"/>
                    </a:cubicBezTo>
                    <a:cubicBezTo>
                      <a:pt x="10905" y="2497"/>
                      <a:pt x="9152" y="7564"/>
                      <a:pt x="8979" y="8465"/>
                    </a:cubicBezTo>
                    <a:cubicBezTo>
                      <a:pt x="8979" y="8465"/>
                      <a:pt x="8979" y="8465"/>
                      <a:pt x="8979" y="8465"/>
                    </a:cubicBezTo>
                    <a:cubicBezTo>
                      <a:pt x="8977" y="8465"/>
                      <a:pt x="7518" y="7226"/>
                      <a:pt x="5729" y="7131"/>
                    </a:cubicBezTo>
                    <a:cubicBezTo>
                      <a:pt x="5729" y="7131"/>
                      <a:pt x="8729" y="952"/>
                      <a:pt x="5907" y="59"/>
                    </a:cubicBezTo>
                    <a:cubicBezTo>
                      <a:pt x="5784" y="19"/>
                      <a:pt x="5660" y="1"/>
                      <a:pt x="5535"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265425">
                <a:off x="2377983" y="520434"/>
                <a:ext cx="134856" cy="237506"/>
              </a:xfrm>
              <a:custGeom>
                <a:avLst/>
                <a:gdLst/>
                <a:ahLst/>
                <a:cxnLst/>
                <a:rect l="l" t="t" r="r" b="b"/>
                <a:pathLst>
                  <a:path w="3618" h="6372" extrusionOk="0">
                    <a:moveTo>
                      <a:pt x="2894" y="1"/>
                    </a:moveTo>
                    <a:cubicBezTo>
                      <a:pt x="2158" y="1"/>
                      <a:pt x="0" y="6168"/>
                      <a:pt x="759" y="6366"/>
                    </a:cubicBezTo>
                    <a:cubicBezTo>
                      <a:pt x="771" y="6370"/>
                      <a:pt x="784" y="6371"/>
                      <a:pt x="797" y="6371"/>
                    </a:cubicBezTo>
                    <a:cubicBezTo>
                      <a:pt x="1610" y="6371"/>
                      <a:pt x="3617" y="266"/>
                      <a:pt x="2938" y="9"/>
                    </a:cubicBezTo>
                    <a:cubicBezTo>
                      <a:pt x="2924" y="3"/>
                      <a:pt x="2909" y="1"/>
                      <a:pt x="2894"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265425">
                <a:off x="2567619" y="589139"/>
                <a:ext cx="233444" cy="606400"/>
              </a:xfrm>
              <a:custGeom>
                <a:avLst/>
                <a:gdLst/>
                <a:ahLst/>
                <a:cxnLst/>
                <a:rect l="l" t="t" r="r" b="b"/>
                <a:pathLst>
                  <a:path w="6263" h="16269" extrusionOk="0">
                    <a:moveTo>
                      <a:pt x="5623" y="0"/>
                    </a:moveTo>
                    <a:cubicBezTo>
                      <a:pt x="5237" y="0"/>
                      <a:pt x="2897" y="5871"/>
                      <a:pt x="1845" y="8883"/>
                    </a:cubicBezTo>
                    <a:cubicBezTo>
                      <a:pt x="786" y="11919"/>
                      <a:pt x="0" y="16087"/>
                      <a:pt x="417" y="16265"/>
                    </a:cubicBezTo>
                    <a:cubicBezTo>
                      <a:pt x="422" y="16267"/>
                      <a:pt x="427" y="16268"/>
                      <a:pt x="433" y="16268"/>
                    </a:cubicBezTo>
                    <a:cubicBezTo>
                      <a:pt x="883" y="16268"/>
                      <a:pt x="2882" y="9144"/>
                      <a:pt x="3941" y="6097"/>
                    </a:cubicBezTo>
                    <a:cubicBezTo>
                      <a:pt x="5024" y="3014"/>
                      <a:pt x="6263" y="168"/>
                      <a:pt x="5632" y="1"/>
                    </a:cubicBezTo>
                    <a:cubicBezTo>
                      <a:pt x="5629" y="1"/>
                      <a:pt x="5626" y="0"/>
                      <a:pt x="5623" y="0"/>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265425">
                <a:off x="2398304" y="791182"/>
                <a:ext cx="33323" cy="33322"/>
              </a:xfrm>
              <a:custGeom>
                <a:avLst/>
                <a:gdLst/>
                <a:ahLst/>
                <a:cxnLst/>
                <a:rect l="l" t="t" r="r" b="b"/>
                <a:pathLst>
                  <a:path w="894" h="894" extrusionOk="0">
                    <a:moveTo>
                      <a:pt x="453" y="1"/>
                    </a:moveTo>
                    <a:cubicBezTo>
                      <a:pt x="203" y="1"/>
                      <a:pt x="0" y="203"/>
                      <a:pt x="0" y="442"/>
                    </a:cubicBezTo>
                    <a:cubicBezTo>
                      <a:pt x="0" y="692"/>
                      <a:pt x="203" y="894"/>
                      <a:pt x="453" y="894"/>
                    </a:cubicBezTo>
                    <a:cubicBezTo>
                      <a:pt x="703" y="894"/>
                      <a:pt x="893" y="692"/>
                      <a:pt x="893" y="442"/>
                    </a:cubicBezTo>
                    <a:cubicBezTo>
                      <a:pt x="893" y="203"/>
                      <a:pt x="703" y="1"/>
                      <a:pt x="45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4"/>
            <p:cNvGrpSpPr/>
            <p:nvPr/>
          </p:nvGrpSpPr>
          <p:grpSpPr>
            <a:xfrm rot="312326">
              <a:off x="27316" y="107713"/>
              <a:ext cx="537653" cy="545141"/>
              <a:chOff x="881650" y="1773075"/>
              <a:chExt cx="407175" cy="416350"/>
            </a:xfrm>
          </p:grpSpPr>
          <p:sp>
            <p:nvSpPr>
              <p:cNvPr id="127" name="Google Shape;127;p4"/>
              <p:cNvSpPr/>
              <p:nvPr/>
            </p:nvSpPr>
            <p:spPr>
              <a:xfrm>
                <a:off x="881650" y="1773075"/>
                <a:ext cx="407175" cy="416350"/>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906350" y="1802325"/>
                <a:ext cx="105400" cy="129100"/>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023625" y="1789050"/>
                <a:ext cx="20575" cy="20550"/>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rot="-705166">
              <a:off x="764605" y="339823"/>
              <a:ext cx="436681" cy="381309"/>
              <a:chOff x="2743525" y="601801"/>
              <a:chExt cx="333510" cy="291221"/>
            </a:xfrm>
          </p:grpSpPr>
          <p:sp>
            <p:nvSpPr>
              <p:cNvPr id="131" name="Google Shape;131;p4"/>
              <p:cNvSpPr/>
              <p:nvPr/>
            </p:nvSpPr>
            <p:spPr>
              <a:xfrm>
                <a:off x="2743525" y="601801"/>
                <a:ext cx="333510" cy="118908"/>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746241" y="774181"/>
                <a:ext cx="329698" cy="118840"/>
              </a:xfrm>
              <a:custGeom>
                <a:avLst/>
                <a:gdLst/>
                <a:ahLst/>
                <a:cxnLst/>
                <a:rect l="l" t="t" r="r" b="b"/>
                <a:pathLst>
                  <a:path w="14443" h="5206" extrusionOk="0">
                    <a:moveTo>
                      <a:pt x="13042" y="1"/>
                    </a:moveTo>
                    <a:cubicBezTo>
                      <a:pt x="13025" y="1"/>
                      <a:pt x="13008" y="1"/>
                      <a:pt x="12991" y="2"/>
                    </a:cubicBezTo>
                    <a:lnTo>
                      <a:pt x="11800" y="50"/>
                    </a:lnTo>
                    <a:lnTo>
                      <a:pt x="1561" y="514"/>
                    </a:lnTo>
                    <a:cubicBezTo>
                      <a:pt x="1" y="585"/>
                      <a:pt x="188" y="5206"/>
                      <a:pt x="1739" y="5206"/>
                    </a:cubicBezTo>
                    <a:cubicBezTo>
                      <a:pt x="1751" y="5206"/>
                      <a:pt x="1763" y="5206"/>
                      <a:pt x="1775" y="5205"/>
                    </a:cubicBezTo>
                    <a:lnTo>
                      <a:pt x="7406" y="4955"/>
                    </a:lnTo>
                    <a:cubicBezTo>
                      <a:pt x="8788" y="4896"/>
                      <a:pt x="10300" y="4824"/>
                      <a:pt x="11717" y="4765"/>
                    </a:cubicBezTo>
                    <a:cubicBezTo>
                      <a:pt x="12693" y="4717"/>
                      <a:pt x="13729" y="4824"/>
                      <a:pt x="14110" y="3717"/>
                    </a:cubicBezTo>
                    <a:cubicBezTo>
                      <a:pt x="14416" y="2882"/>
                      <a:pt x="14442" y="1"/>
                      <a:pt x="13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744552" y="616023"/>
                <a:ext cx="328145" cy="104961"/>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746196" y="786440"/>
                <a:ext cx="325680" cy="106582"/>
              </a:xfrm>
              <a:custGeom>
                <a:avLst/>
                <a:gdLst/>
                <a:ahLst/>
                <a:cxnLst/>
                <a:rect l="l" t="t" r="r" b="b"/>
                <a:pathLst>
                  <a:path w="14267" h="4669" extrusionOk="0">
                    <a:moveTo>
                      <a:pt x="1372" y="1"/>
                    </a:moveTo>
                    <a:lnTo>
                      <a:pt x="1372" y="1"/>
                    </a:lnTo>
                    <a:cubicBezTo>
                      <a:pt x="0" y="403"/>
                      <a:pt x="238" y="4669"/>
                      <a:pt x="1722" y="4669"/>
                    </a:cubicBezTo>
                    <a:cubicBezTo>
                      <a:pt x="1732" y="4669"/>
                      <a:pt x="1743" y="4669"/>
                      <a:pt x="1753" y="4668"/>
                    </a:cubicBezTo>
                    <a:lnTo>
                      <a:pt x="7397" y="4418"/>
                    </a:lnTo>
                    <a:cubicBezTo>
                      <a:pt x="8778" y="4359"/>
                      <a:pt x="10290" y="4287"/>
                      <a:pt x="11719" y="4228"/>
                    </a:cubicBezTo>
                    <a:cubicBezTo>
                      <a:pt x="12695" y="4192"/>
                      <a:pt x="13731" y="4299"/>
                      <a:pt x="14112" y="3192"/>
                    </a:cubicBezTo>
                    <a:cubicBezTo>
                      <a:pt x="14207" y="2858"/>
                      <a:pt x="14255" y="2525"/>
                      <a:pt x="14266" y="2192"/>
                    </a:cubicBezTo>
                    <a:lnTo>
                      <a:pt x="14266" y="2192"/>
                    </a:lnTo>
                    <a:cubicBezTo>
                      <a:pt x="12488" y="2567"/>
                      <a:pt x="10682" y="2755"/>
                      <a:pt x="8874" y="2755"/>
                    </a:cubicBezTo>
                    <a:cubicBezTo>
                      <a:pt x="7753" y="2755"/>
                      <a:pt x="6632" y="2683"/>
                      <a:pt x="5515" y="2537"/>
                    </a:cubicBezTo>
                    <a:cubicBezTo>
                      <a:pt x="4587" y="2418"/>
                      <a:pt x="3646" y="2239"/>
                      <a:pt x="2836" y="1763"/>
                    </a:cubicBezTo>
                    <a:cubicBezTo>
                      <a:pt x="2158" y="1370"/>
                      <a:pt x="1586" y="739"/>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rot="1251702">
              <a:off x="7652250" y="-143698"/>
              <a:ext cx="612129" cy="587789"/>
              <a:chOff x="1761950" y="1669000"/>
              <a:chExt cx="482700" cy="529100"/>
            </a:xfrm>
          </p:grpSpPr>
          <p:sp>
            <p:nvSpPr>
              <p:cNvPr id="136" name="Google Shape;136;p4"/>
              <p:cNvSpPr/>
              <p:nvPr/>
            </p:nvSpPr>
            <p:spPr>
              <a:xfrm>
                <a:off x="1761950" y="1669000"/>
                <a:ext cx="482700" cy="529100"/>
              </a:xfrm>
              <a:custGeom>
                <a:avLst/>
                <a:gdLst/>
                <a:ahLst/>
                <a:cxnLst/>
                <a:rect l="l" t="t" r="r" b="b"/>
                <a:pathLst>
                  <a:path w="19308" h="21164" extrusionOk="0">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046075" y="2061100"/>
                <a:ext cx="36350" cy="36050"/>
              </a:xfrm>
              <a:custGeom>
                <a:avLst/>
                <a:gdLst/>
                <a:ahLst/>
                <a:cxnLst/>
                <a:rect l="l" t="t" r="r" b="b"/>
                <a:pathLst>
                  <a:path w="1454" h="1442" extrusionOk="0">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1866425" y="2108000"/>
                <a:ext cx="179675" cy="64750"/>
              </a:xfrm>
              <a:custGeom>
                <a:avLst/>
                <a:gdLst/>
                <a:ahLst/>
                <a:cxnLst/>
                <a:rect l="l" t="t" r="r" b="b"/>
                <a:pathLst>
                  <a:path w="7187" h="2590" extrusionOk="0">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4"/>
            <p:cNvGrpSpPr/>
            <p:nvPr/>
          </p:nvGrpSpPr>
          <p:grpSpPr>
            <a:xfrm rot="4572509">
              <a:off x="8551189" y="72890"/>
              <a:ext cx="651112" cy="559644"/>
              <a:chOff x="5413039" y="3695766"/>
              <a:chExt cx="458683" cy="430121"/>
            </a:xfrm>
          </p:grpSpPr>
          <p:sp>
            <p:nvSpPr>
              <p:cNvPr id="140" name="Google Shape;140;p4"/>
              <p:cNvSpPr/>
              <p:nvPr/>
            </p:nvSpPr>
            <p:spPr>
              <a:xfrm>
                <a:off x="5413039" y="3720424"/>
                <a:ext cx="441374" cy="403818"/>
              </a:xfrm>
              <a:custGeom>
                <a:avLst/>
                <a:gdLst/>
                <a:ahLst/>
                <a:cxnLst/>
                <a:rect l="l" t="t" r="r" b="b"/>
                <a:pathLst>
                  <a:path w="13962" h="12774" extrusionOk="0">
                    <a:moveTo>
                      <a:pt x="11855" y="1"/>
                    </a:moveTo>
                    <a:cubicBezTo>
                      <a:pt x="11483" y="1"/>
                      <a:pt x="11125" y="143"/>
                      <a:pt x="10783" y="362"/>
                    </a:cubicBezTo>
                    <a:cubicBezTo>
                      <a:pt x="10080" y="803"/>
                      <a:pt x="9473" y="1577"/>
                      <a:pt x="9020" y="2053"/>
                    </a:cubicBezTo>
                    <a:cubicBezTo>
                      <a:pt x="7961" y="3172"/>
                      <a:pt x="6937" y="4327"/>
                      <a:pt x="5865" y="5410"/>
                    </a:cubicBezTo>
                    <a:lnTo>
                      <a:pt x="1031" y="10244"/>
                    </a:lnTo>
                    <a:cubicBezTo>
                      <a:pt x="0" y="11285"/>
                      <a:pt x="1012" y="12773"/>
                      <a:pt x="2146" y="12773"/>
                    </a:cubicBezTo>
                    <a:cubicBezTo>
                      <a:pt x="2478" y="12773"/>
                      <a:pt x="2822" y="12645"/>
                      <a:pt x="3127" y="12340"/>
                    </a:cubicBezTo>
                    <a:lnTo>
                      <a:pt x="7961" y="7506"/>
                    </a:lnTo>
                    <a:cubicBezTo>
                      <a:pt x="9437" y="6018"/>
                      <a:pt x="10890" y="4529"/>
                      <a:pt x="12378" y="3065"/>
                    </a:cubicBezTo>
                    <a:cubicBezTo>
                      <a:pt x="13259" y="2196"/>
                      <a:pt x="13962" y="434"/>
                      <a:pt x="12140" y="29"/>
                    </a:cubicBezTo>
                    <a:cubicBezTo>
                      <a:pt x="12044" y="10"/>
                      <a:pt x="11949" y="1"/>
                      <a:pt x="11855"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421542" y="3695766"/>
                <a:ext cx="202130" cy="185818"/>
              </a:xfrm>
              <a:custGeom>
                <a:avLst/>
                <a:gdLst/>
                <a:ahLst/>
                <a:cxnLst/>
                <a:rect l="l" t="t" r="r" b="b"/>
                <a:pathLst>
                  <a:path w="6394" h="5878" extrusionOk="0">
                    <a:moveTo>
                      <a:pt x="3377" y="1386"/>
                    </a:moveTo>
                    <a:cubicBezTo>
                      <a:pt x="3636" y="1386"/>
                      <a:pt x="3893" y="1451"/>
                      <a:pt x="4120" y="1595"/>
                    </a:cubicBezTo>
                    <a:cubicBezTo>
                      <a:pt x="4882" y="2023"/>
                      <a:pt x="5156" y="2988"/>
                      <a:pt x="4715" y="3750"/>
                    </a:cubicBezTo>
                    <a:lnTo>
                      <a:pt x="4727" y="3750"/>
                    </a:lnTo>
                    <a:cubicBezTo>
                      <a:pt x="4424" y="4252"/>
                      <a:pt x="3897" y="4530"/>
                      <a:pt x="3356" y="4530"/>
                    </a:cubicBezTo>
                    <a:cubicBezTo>
                      <a:pt x="3089" y="4530"/>
                      <a:pt x="2820" y="4463"/>
                      <a:pt x="2572" y="4321"/>
                    </a:cubicBezTo>
                    <a:cubicBezTo>
                      <a:pt x="1822" y="3881"/>
                      <a:pt x="1560" y="2940"/>
                      <a:pt x="1977" y="2178"/>
                    </a:cubicBezTo>
                    <a:cubicBezTo>
                      <a:pt x="2253" y="1690"/>
                      <a:pt x="2818" y="1386"/>
                      <a:pt x="3377" y="1386"/>
                    </a:cubicBezTo>
                    <a:close/>
                    <a:moveTo>
                      <a:pt x="3408" y="1"/>
                    </a:moveTo>
                    <a:cubicBezTo>
                      <a:pt x="2358" y="1"/>
                      <a:pt x="1294" y="569"/>
                      <a:pt x="774" y="1488"/>
                    </a:cubicBezTo>
                    <a:cubicBezTo>
                      <a:pt x="0" y="2904"/>
                      <a:pt x="500" y="4678"/>
                      <a:pt x="1905" y="5488"/>
                    </a:cubicBezTo>
                    <a:cubicBezTo>
                      <a:pt x="2370" y="5752"/>
                      <a:pt x="2877" y="5878"/>
                      <a:pt x="3377" y="5878"/>
                    </a:cubicBezTo>
                    <a:cubicBezTo>
                      <a:pt x="4387" y="5878"/>
                      <a:pt x="5368" y="5364"/>
                      <a:pt x="5918" y="4440"/>
                    </a:cubicBezTo>
                    <a:cubicBezTo>
                      <a:pt x="6299" y="3762"/>
                      <a:pt x="6394" y="2964"/>
                      <a:pt x="6215" y="2226"/>
                    </a:cubicBezTo>
                    <a:cubicBezTo>
                      <a:pt x="5989" y="1452"/>
                      <a:pt x="5489" y="797"/>
                      <a:pt x="4810" y="392"/>
                    </a:cubicBezTo>
                    <a:cubicBezTo>
                      <a:pt x="4383" y="124"/>
                      <a:pt x="3897" y="1"/>
                      <a:pt x="3408"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5668043" y="3938552"/>
                <a:ext cx="203679" cy="187336"/>
              </a:xfrm>
              <a:custGeom>
                <a:avLst/>
                <a:gdLst/>
                <a:ahLst/>
                <a:cxnLst/>
                <a:rect l="l" t="t" r="r" b="b"/>
                <a:pathLst>
                  <a:path w="6443" h="5926" extrusionOk="0">
                    <a:moveTo>
                      <a:pt x="3429" y="1385"/>
                    </a:moveTo>
                    <a:cubicBezTo>
                      <a:pt x="3690" y="1385"/>
                      <a:pt x="3950" y="1451"/>
                      <a:pt x="4180" y="1594"/>
                    </a:cubicBezTo>
                    <a:cubicBezTo>
                      <a:pt x="4930" y="2023"/>
                      <a:pt x="5204" y="2987"/>
                      <a:pt x="4775" y="3749"/>
                    </a:cubicBezTo>
                    <a:lnTo>
                      <a:pt x="4763" y="3749"/>
                    </a:lnTo>
                    <a:cubicBezTo>
                      <a:pt x="4459" y="4210"/>
                      <a:pt x="3959" y="4461"/>
                      <a:pt x="3446" y="4461"/>
                    </a:cubicBezTo>
                    <a:cubicBezTo>
                      <a:pt x="3178" y="4461"/>
                      <a:pt x="2906" y="4392"/>
                      <a:pt x="2656" y="4249"/>
                    </a:cubicBezTo>
                    <a:cubicBezTo>
                      <a:pt x="1930" y="3833"/>
                      <a:pt x="1656" y="2928"/>
                      <a:pt x="2025" y="2178"/>
                    </a:cubicBezTo>
                    <a:cubicBezTo>
                      <a:pt x="2301" y="1690"/>
                      <a:pt x="2867" y="1385"/>
                      <a:pt x="3429" y="1385"/>
                    </a:cubicBezTo>
                    <a:close/>
                    <a:moveTo>
                      <a:pt x="3450" y="0"/>
                    </a:moveTo>
                    <a:cubicBezTo>
                      <a:pt x="2401" y="0"/>
                      <a:pt x="1334" y="569"/>
                      <a:pt x="822" y="1487"/>
                    </a:cubicBezTo>
                    <a:cubicBezTo>
                      <a:pt x="1" y="2904"/>
                      <a:pt x="501" y="4714"/>
                      <a:pt x="1918" y="5535"/>
                    </a:cubicBezTo>
                    <a:cubicBezTo>
                      <a:pt x="2381" y="5800"/>
                      <a:pt x="2887" y="5926"/>
                      <a:pt x="3386" y="5926"/>
                    </a:cubicBezTo>
                    <a:cubicBezTo>
                      <a:pt x="4413" y="5926"/>
                      <a:pt x="5413" y="5393"/>
                      <a:pt x="5966" y="4440"/>
                    </a:cubicBezTo>
                    <a:cubicBezTo>
                      <a:pt x="6335" y="3761"/>
                      <a:pt x="6442" y="2963"/>
                      <a:pt x="6252" y="2225"/>
                    </a:cubicBezTo>
                    <a:cubicBezTo>
                      <a:pt x="6037" y="1451"/>
                      <a:pt x="5537" y="796"/>
                      <a:pt x="4847" y="392"/>
                    </a:cubicBezTo>
                    <a:cubicBezTo>
                      <a:pt x="4423" y="123"/>
                      <a:pt x="3939" y="0"/>
                      <a:pt x="3450"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415884" y="3734871"/>
                <a:ext cx="203648" cy="149717"/>
              </a:xfrm>
              <a:custGeom>
                <a:avLst/>
                <a:gdLst/>
                <a:ahLst/>
                <a:cxnLst/>
                <a:rect l="l" t="t" r="r" b="b"/>
                <a:pathLst>
                  <a:path w="6442" h="4736" extrusionOk="0">
                    <a:moveTo>
                      <a:pt x="1108" y="0"/>
                    </a:moveTo>
                    <a:cubicBezTo>
                      <a:pt x="1060" y="84"/>
                      <a:pt x="1001" y="167"/>
                      <a:pt x="953" y="251"/>
                    </a:cubicBezTo>
                    <a:cubicBezTo>
                      <a:pt x="1" y="1858"/>
                      <a:pt x="751" y="3941"/>
                      <a:pt x="2513" y="4561"/>
                    </a:cubicBezTo>
                    <a:cubicBezTo>
                      <a:pt x="2845" y="4680"/>
                      <a:pt x="3182" y="4735"/>
                      <a:pt x="3512" y="4735"/>
                    </a:cubicBezTo>
                    <a:cubicBezTo>
                      <a:pt x="4932" y="4735"/>
                      <a:pt x="6220" y="3701"/>
                      <a:pt x="6442" y="2203"/>
                    </a:cubicBezTo>
                    <a:lnTo>
                      <a:pt x="6442" y="2203"/>
                    </a:lnTo>
                    <a:cubicBezTo>
                      <a:pt x="5930" y="2406"/>
                      <a:pt x="5394" y="2537"/>
                      <a:pt x="4858" y="2596"/>
                    </a:cubicBezTo>
                    <a:cubicBezTo>
                      <a:pt x="4529" y="3092"/>
                      <a:pt x="4041" y="3310"/>
                      <a:pt x="3558" y="3310"/>
                    </a:cubicBezTo>
                    <a:cubicBezTo>
                      <a:pt x="2694" y="3310"/>
                      <a:pt x="1846" y="2614"/>
                      <a:pt x="1953" y="1560"/>
                    </a:cubicBezTo>
                    <a:cubicBezTo>
                      <a:pt x="1525" y="1132"/>
                      <a:pt x="1239" y="596"/>
                      <a:pt x="1108"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413039" y="3751816"/>
                <a:ext cx="422944" cy="372427"/>
              </a:xfrm>
              <a:custGeom>
                <a:avLst/>
                <a:gdLst/>
                <a:ahLst/>
                <a:cxnLst/>
                <a:rect l="l" t="t" r="r" b="b"/>
                <a:pathLst>
                  <a:path w="13379" h="11781" extrusionOk="0">
                    <a:moveTo>
                      <a:pt x="13259" y="0"/>
                    </a:moveTo>
                    <a:lnTo>
                      <a:pt x="13259" y="0"/>
                    </a:lnTo>
                    <a:cubicBezTo>
                      <a:pt x="10592" y="2405"/>
                      <a:pt x="7830" y="4691"/>
                      <a:pt x="4948" y="6858"/>
                    </a:cubicBezTo>
                    <a:cubicBezTo>
                      <a:pt x="4294" y="7358"/>
                      <a:pt x="3615" y="7858"/>
                      <a:pt x="2829" y="8132"/>
                    </a:cubicBezTo>
                    <a:cubicBezTo>
                      <a:pt x="2555" y="8227"/>
                      <a:pt x="2258" y="8287"/>
                      <a:pt x="1972" y="8311"/>
                    </a:cubicBezTo>
                    <a:lnTo>
                      <a:pt x="1031" y="9251"/>
                    </a:lnTo>
                    <a:cubicBezTo>
                      <a:pt x="0" y="10292"/>
                      <a:pt x="1012" y="11780"/>
                      <a:pt x="2146" y="11780"/>
                    </a:cubicBezTo>
                    <a:cubicBezTo>
                      <a:pt x="2478" y="11780"/>
                      <a:pt x="2822" y="11652"/>
                      <a:pt x="3127" y="11347"/>
                    </a:cubicBezTo>
                    <a:lnTo>
                      <a:pt x="7961" y="6513"/>
                    </a:lnTo>
                    <a:cubicBezTo>
                      <a:pt x="9437" y="5025"/>
                      <a:pt x="10890" y="3536"/>
                      <a:pt x="12378" y="2072"/>
                    </a:cubicBezTo>
                    <a:cubicBezTo>
                      <a:pt x="12914" y="1536"/>
                      <a:pt x="13378" y="679"/>
                      <a:pt x="13259"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70319" y="3993811"/>
                <a:ext cx="198748" cy="130781"/>
              </a:xfrm>
              <a:custGeom>
                <a:avLst/>
                <a:gdLst/>
                <a:ahLst/>
                <a:cxnLst/>
                <a:rect l="l" t="t" r="r" b="b"/>
                <a:pathLst>
                  <a:path w="6287" h="4137" extrusionOk="0">
                    <a:moveTo>
                      <a:pt x="619" y="1"/>
                    </a:moveTo>
                    <a:lnTo>
                      <a:pt x="619" y="1"/>
                    </a:lnTo>
                    <a:cubicBezTo>
                      <a:pt x="0" y="1442"/>
                      <a:pt x="608" y="3108"/>
                      <a:pt x="2001" y="3811"/>
                    </a:cubicBezTo>
                    <a:cubicBezTo>
                      <a:pt x="2430" y="4031"/>
                      <a:pt x="2890" y="4136"/>
                      <a:pt x="3343" y="4136"/>
                    </a:cubicBezTo>
                    <a:cubicBezTo>
                      <a:pt x="4358" y="4136"/>
                      <a:pt x="5342" y="3610"/>
                      <a:pt x="5894" y="2680"/>
                    </a:cubicBezTo>
                    <a:cubicBezTo>
                      <a:pt x="6156" y="2204"/>
                      <a:pt x="6287" y="1680"/>
                      <a:pt x="6275" y="1144"/>
                    </a:cubicBezTo>
                    <a:lnTo>
                      <a:pt x="6275" y="1144"/>
                    </a:lnTo>
                    <a:cubicBezTo>
                      <a:pt x="5811" y="1311"/>
                      <a:pt x="5346" y="1454"/>
                      <a:pt x="4858" y="1537"/>
                    </a:cubicBezTo>
                    <a:cubicBezTo>
                      <a:pt x="4834" y="1704"/>
                      <a:pt x="4775" y="1858"/>
                      <a:pt x="4691" y="2001"/>
                    </a:cubicBezTo>
                    <a:cubicBezTo>
                      <a:pt x="4375" y="2554"/>
                      <a:pt x="3859" y="2798"/>
                      <a:pt x="3347" y="2798"/>
                    </a:cubicBezTo>
                    <a:cubicBezTo>
                      <a:pt x="2492" y="2798"/>
                      <a:pt x="1646" y="2118"/>
                      <a:pt x="1751" y="1061"/>
                    </a:cubicBezTo>
                    <a:cubicBezTo>
                      <a:pt x="1298" y="799"/>
                      <a:pt x="905" y="441"/>
                      <a:pt x="619" y="1"/>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6"/>
        <p:cNvGrpSpPr/>
        <p:nvPr/>
      </p:nvGrpSpPr>
      <p:grpSpPr>
        <a:xfrm>
          <a:off x="0" y="0"/>
          <a:ext cx="0" cy="0"/>
          <a:chOff x="0" y="0"/>
          <a:chExt cx="0" cy="0"/>
        </a:xfrm>
      </p:grpSpPr>
      <p:sp>
        <p:nvSpPr>
          <p:cNvPr id="147" name="Google Shape;147;p5"/>
          <p:cNvSpPr/>
          <p:nvPr/>
        </p:nvSpPr>
        <p:spPr>
          <a:xfrm flipH="1">
            <a:off x="7" y="0"/>
            <a:ext cx="14219160" cy="514351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txBox="1">
            <a:spLocks noGrp="1"/>
          </p:cNvSpPr>
          <p:nvPr>
            <p:ph type="title"/>
          </p:nvPr>
        </p:nvSpPr>
        <p:spPr>
          <a:xfrm>
            <a:off x="2198575" y="2571750"/>
            <a:ext cx="4752900" cy="716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sz="3800">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9" name="Google Shape;149;p5"/>
          <p:cNvSpPr txBox="1">
            <a:spLocks noGrp="1"/>
          </p:cNvSpPr>
          <p:nvPr>
            <p:ph type="body" idx="1"/>
          </p:nvPr>
        </p:nvSpPr>
        <p:spPr>
          <a:xfrm>
            <a:off x="2195550" y="3288450"/>
            <a:ext cx="4752900" cy="1314900"/>
          </a:xfrm>
          <a:prstGeom prst="rect">
            <a:avLst/>
          </a:prstGeom>
        </p:spPr>
        <p:txBody>
          <a:bodyPr spcFirstLastPara="1" wrap="square" lIns="91425" tIns="91425" rIns="91425" bIns="91425" anchor="t" anchorCtr="0">
            <a:noAutofit/>
          </a:bodyPr>
          <a:lstStyle>
            <a:lvl1pPr marL="457200" lvl="0" indent="-323850" algn="ctr">
              <a:lnSpc>
                <a:spcPct val="100000"/>
              </a:lnSpc>
              <a:spcBef>
                <a:spcPts val="0"/>
              </a:spcBef>
              <a:spcAft>
                <a:spcPts val="0"/>
              </a:spcAft>
              <a:buSzPts val="1500"/>
              <a:buChar char="●"/>
              <a:defRPr sz="1400">
                <a:solidFill>
                  <a:srgbClr val="FFFFFF"/>
                </a:solidFill>
              </a:defRPr>
            </a:lvl1pPr>
            <a:lvl2pPr marL="914400" lvl="1" indent="-323850">
              <a:spcBef>
                <a:spcPts val="1600"/>
              </a:spcBef>
              <a:spcAft>
                <a:spcPts val="0"/>
              </a:spcAft>
              <a:buSzPts val="1500"/>
              <a:buChar char="○"/>
              <a:defRPr/>
            </a:lvl2pPr>
            <a:lvl3pPr marL="1371600" lvl="2" indent="-323850">
              <a:spcBef>
                <a:spcPts val="1600"/>
              </a:spcBef>
              <a:spcAft>
                <a:spcPts val="0"/>
              </a:spcAft>
              <a:buSzPts val="1500"/>
              <a:buChar char="■"/>
              <a:defRPr/>
            </a:lvl3pPr>
            <a:lvl4pPr marL="1828800" lvl="3" indent="-323850">
              <a:spcBef>
                <a:spcPts val="1600"/>
              </a:spcBef>
              <a:spcAft>
                <a:spcPts val="0"/>
              </a:spcAft>
              <a:buSzPts val="1500"/>
              <a:buChar char="●"/>
              <a:defRPr/>
            </a:lvl4pPr>
            <a:lvl5pPr marL="2286000" lvl="4" indent="-323850">
              <a:spcBef>
                <a:spcPts val="1600"/>
              </a:spcBef>
              <a:spcAft>
                <a:spcPts val="0"/>
              </a:spcAft>
              <a:buSzPts val="1500"/>
              <a:buChar char="○"/>
              <a:defRPr/>
            </a:lvl5pPr>
            <a:lvl6pPr marL="2743200" lvl="5" indent="-323850">
              <a:spcBef>
                <a:spcPts val="1600"/>
              </a:spcBef>
              <a:spcAft>
                <a:spcPts val="0"/>
              </a:spcAft>
              <a:buSzPts val="15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50" name="Google Shape;150;p5"/>
          <p:cNvGrpSpPr/>
          <p:nvPr/>
        </p:nvGrpSpPr>
        <p:grpSpPr>
          <a:xfrm>
            <a:off x="4001667" y="690058"/>
            <a:ext cx="1218047" cy="1503157"/>
            <a:chOff x="4058918" y="739532"/>
            <a:chExt cx="1084830" cy="1338758"/>
          </a:xfrm>
        </p:grpSpPr>
        <p:sp>
          <p:nvSpPr>
            <p:cNvPr id="151" name="Google Shape;151;p5"/>
            <p:cNvSpPr/>
            <p:nvPr/>
          </p:nvSpPr>
          <p:spPr>
            <a:xfrm rot="-2700000">
              <a:off x="4836574" y="793805"/>
              <a:ext cx="256693" cy="249107"/>
            </a:xfrm>
            <a:custGeom>
              <a:avLst/>
              <a:gdLst/>
              <a:ahLst/>
              <a:cxnLst/>
              <a:rect l="l" t="t" r="r" b="b"/>
              <a:pathLst>
                <a:path w="2978" h="2890" extrusionOk="0">
                  <a:moveTo>
                    <a:pt x="1162" y="0"/>
                  </a:moveTo>
                  <a:cubicBezTo>
                    <a:pt x="1099" y="0"/>
                    <a:pt x="1037" y="30"/>
                    <a:pt x="1001" y="90"/>
                  </a:cubicBezTo>
                  <a:cubicBezTo>
                    <a:pt x="846" y="340"/>
                    <a:pt x="763" y="626"/>
                    <a:pt x="775" y="911"/>
                  </a:cubicBezTo>
                  <a:cubicBezTo>
                    <a:pt x="536" y="923"/>
                    <a:pt x="310" y="995"/>
                    <a:pt x="108" y="1114"/>
                  </a:cubicBezTo>
                  <a:cubicBezTo>
                    <a:pt x="1" y="1173"/>
                    <a:pt x="1" y="1328"/>
                    <a:pt x="108" y="1388"/>
                  </a:cubicBezTo>
                  <a:cubicBezTo>
                    <a:pt x="296" y="1471"/>
                    <a:pt x="502" y="1509"/>
                    <a:pt x="702" y="1509"/>
                  </a:cubicBezTo>
                  <a:cubicBezTo>
                    <a:pt x="731" y="1509"/>
                    <a:pt x="759" y="1508"/>
                    <a:pt x="787" y="1507"/>
                  </a:cubicBezTo>
                  <a:cubicBezTo>
                    <a:pt x="810" y="1923"/>
                    <a:pt x="834" y="2376"/>
                    <a:pt x="1025" y="2745"/>
                  </a:cubicBezTo>
                  <a:cubicBezTo>
                    <a:pt x="1082" y="2846"/>
                    <a:pt x="1169" y="2889"/>
                    <a:pt x="1257" y="2889"/>
                  </a:cubicBezTo>
                  <a:cubicBezTo>
                    <a:pt x="1406" y="2889"/>
                    <a:pt x="1557" y="2767"/>
                    <a:pt x="1572" y="2602"/>
                  </a:cubicBezTo>
                  <a:cubicBezTo>
                    <a:pt x="1608" y="2233"/>
                    <a:pt x="1525" y="1852"/>
                    <a:pt x="1477" y="1471"/>
                  </a:cubicBezTo>
                  <a:cubicBezTo>
                    <a:pt x="1535" y="1471"/>
                    <a:pt x="1593" y="1471"/>
                    <a:pt x="1651" y="1471"/>
                  </a:cubicBezTo>
                  <a:cubicBezTo>
                    <a:pt x="2000" y="1471"/>
                    <a:pt x="2353" y="1462"/>
                    <a:pt x="2680" y="1340"/>
                  </a:cubicBezTo>
                  <a:cubicBezTo>
                    <a:pt x="2918" y="1257"/>
                    <a:pt x="2977" y="864"/>
                    <a:pt x="2680" y="792"/>
                  </a:cubicBezTo>
                  <a:cubicBezTo>
                    <a:pt x="2559" y="771"/>
                    <a:pt x="2437" y="762"/>
                    <a:pt x="2315" y="762"/>
                  </a:cubicBezTo>
                  <a:cubicBezTo>
                    <a:pt x="2026" y="762"/>
                    <a:pt x="1734" y="810"/>
                    <a:pt x="1441" y="852"/>
                  </a:cubicBezTo>
                  <a:cubicBezTo>
                    <a:pt x="1465" y="590"/>
                    <a:pt x="1418" y="328"/>
                    <a:pt x="1322" y="90"/>
                  </a:cubicBezTo>
                  <a:cubicBezTo>
                    <a:pt x="1287" y="30"/>
                    <a:pt x="1224"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4058918" y="1903050"/>
              <a:ext cx="178601" cy="175240"/>
            </a:xfrm>
            <a:custGeom>
              <a:avLst/>
              <a:gdLst/>
              <a:ahLst/>
              <a:cxnLst/>
              <a:rect l="l" t="t" r="r" b="b"/>
              <a:pathLst>
                <a:path w="2072" h="2033" extrusionOk="0">
                  <a:moveTo>
                    <a:pt x="804" y="1"/>
                  </a:moveTo>
                  <a:cubicBezTo>
                    <a:pt x="759" y="1"/>
                    <a:pt x="715" y="22"/>
                    <a:pt x="691" y="63"/>
                  </a:cubicBezTo>
                  <a:cubicBezTo>
                    <a:pt x="584" y="242"/>
                    <a:pt x="536" y="444"/>
                    <a:pt x="548" y="647"/>
                  </a:cubicBezTo>
                  <a:cubicBezTo>
                    <a:pt x="381" y="647"/>
                    <a:pt x="215" y="706"/>
                    <a:pt x="72" y="790"/>
                  </a:cubicBezTo>
                  <a:cubicBezTo>
                    <a:pt x="0" y="837"/>
                    <a:pt x="0" y="944"/>
                    <a:pt x="72" y="980"/>
                  </a:cubicBezTo>
                  <a:cubicBezTo>
                    <a:pt x="206" y="1032"/>
                    <a:pt x="350" y="1066"/>
                    <a:pt x="487" y="1066"/>
                  </a:cubicBezTo>
                  <a:cubicBezTo>
                    <a:pt x="508" y="1066"/>
                    <a:pt x="528" y="1065"/>
                    <a:pt x="548" y="1063"/>
                  </a:cubicBezTo>
                  <a:lnTo>
                    <a:pt x="548" y="1063"/>
                  </a:lnTo>
                  <a:cubicBezTo>
                    <a:pt x="536" y="1361"/>
                    <a:pt x="596" y="1659"/>
                    <a:pt x="715" y="1933"/>
                  </a:cubicBezTo>
                  <a:cubicBezTo>
                    <a:pt x="754" y="2003"/>
                    <a:pt x="815" y="2033"/>
                    <a:pt x="876" y="2033"/>
                  </a:cubicBezTo>
                  <a:cubicBezTo>
                    <a:pt x="981" y="2033"/>
                    <a:pt x="1088" y="1946"/>
                    <a:pt x="1096" y="1825"/>
                  </a:cubicBezTo>
                  <a:cubicBezTo>
                    <a:pt x="1108" y="1563"/>
                    <a:pt x="1084" y="1302"/>
                    <a:pt x="1036" y="1040"/>
                  </a:cubicBezTo>
                  <a:lnTo>
                    <a:pt x="1036" y="1040"/>
                  </a:lnTo>
                  <a:cubicBezTo>
                    <a:pt x="1081" y="1042"/>
                    <a:pt x="1125" y="1043"/>
                    <a:pt x="1170" y="1043"/>
                  </a:cubicBezTo>
                  <a:cubicBezTo>
                    <a:pt x="1402" y="1043"/>
                    <a:pt x="1640" y="1016"/>
                    <a:pt x="1870" y="956"/>
                  </a:cubicBezTo>
                  <a:cubicBezTo>
                    <a:pt x="2036" y="885"/>
                    <a:pt x="2072" y="599"/>
                    <a:pt x="1870" y="563"/>
                  </a:cubicBezTo>
                  <a:cubicBezTo>
                    <a:pt x="1758" y="550"/>
                    <a:pt x="1648" y="543"/>
                    <a:pt x="1539" y="543"/>
                  </a:cubicBezTo>
                  <a:cubicBezTo>
                    <a:pt x="1358" y="543"/>
                    <a:pt x="1179" y="562"/>
                    <a:pt x="1000" y="599"/>
                  </a:cubicBezTo>
                  <a:cubicBezTo>
                    <a:pt x="1012" y="420"/>
                    <a:pt x="988" y="230"/>
                    <a:pt x="917" y="63"/>
                  </a:cubicBezTo>
                  <a:cubicBezTo>
                    <a:pt x="893" y="22"/>
                    <a:pt x="849"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71"/>
        <p:cNvGrpSpPr/>
        <p:nvPr/>
      </p:nvGrpSpPr>
      <p:grpSpPr>
        <a:xfrm>
          <a:off x="0" y="0"/>
          <a:ext cx="0" cy="0"/>
          <a:chOff x="0" y="0"/>
          <a:chExt cx="0" cy="0"/>
        </a:xfrm>
      </p:grpSpPr>
      <p:sp>
        <p:nvSpPr>
          <p:cNvPr id="172" name="Google Shape;172;p8"/>
          <p:cNvSpPr txBox="1">
            <a:spLocks noGrp="1"/>
          </p:cNvSpPr>
          <p:nvPr>
            <p:ph type="body" idx="1"/>
          </p:nvPr>
        </p:nvSpPr>
        <p:spPr>
          <a:xfrm>
            <a:off x="734675" y="2957150"/>
            <a:ext cx="4029000" cy="1233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3" name="Google Shape;173;p8"/>
          <p:cNvSpPr/>
          <p:nvPr/>
        </p:nvSpPr>
        <p:spPr>
          <a:xfrm>
            <a:off x="0" y="-120750"/>
            <a:ext cx="9344063" cy="2768673"/>
          </a:xfrm>
          <a:custGeom>
            <a:avLst/>
            <a:gdLst/>
            <a:ahLst/>
            <a:cxnLst/>
            <a:rect l="l" t="t" r="r" b="b"/>
            <a:pathLst>
              <a:path w="112241" h="40653" extrusionOk="0">
                <a:moveTo>
                  <a:pt x="9" y="482"/>
                </a:moveTo>
                <a:cubicBezTo>
                  <a:pt x="6" y="482"/>
                  <a:pt x="3" y="482"/>
                  <a:pt x="1" y="482"/>
                </a:cubicBezTo>
                <a:cubicBezTo>
                  <a:pt x="1" y="482"/>
                  <a:pt x="4" y="482"/>
                  <a:pt x="9" y="482"/>
                </a:cubicBezTo>
                <a:close/>
                <a:moveTo>
                  <a:pt x="84716" y="1"/>
                </a:moveTo>
                <a:cubicBezTo>
                  <a:pt x="52481" y="1"/>
                  <a:pt x="765" y="475"/>
                  <a:pt x="9" y="482"/>
                </a:cubicBezTo>
                <a:lnTo>
                  <a:pt x="9" y="482"/>
                </a:lnTo>
                <a:cubicBezTo>
                  <a:pt x="61" y="482"/>
                  <a:pt x="113" y="481"/>
                  <a:pt x="165" y="481"/>
                </a:cubicBezTo>
                <a:cubicBezTo>
                  <a:pt x="10817" y="481"/>
                  <a:pt x="19426" y="9643"/>
                  <a:pt x="25182" y="17579"/>
                </a:cubicBezTo>
                <a:cubicBezTo>
                  <a:pt x="29623" y="23711"/>
                  <a:pt x="33767" y="30271"/>
                  <a:pt x="39851" y="34784"/>
                </a:cubicBezTo>
                <a:cubicBezTo>
                  <a:pt x="45062" y="38640"/>
                  <a:pt x="51556" y="40652"/>
                  <a:pt x="58034" y="40652"/>
                </a:cubicBezTo>
                <a:cubicBezTo>
                  <a:pt x="61798" y="40652"/>
                  <a:pt x="65557" y="39973"/>
                  <a:pt x="69057" y="38582"/>
                </a:cubicBezTo>
                <a:cubicBezTo>
                  <a:pt x="75165" y="36141"/>
                  <a:pt x="80344" y="31760"/>
                  <a:pt x="84594" y="26747"/>
                </a:cubicBezTo>
                <a:cubicBezTo>
                  <a:pt x="91738" y="18294"/>
                  <a:pt x="97025" y="2197"/>
                  <a:pt x="109598" y="482"/>
                </a:cubicBezTo>
                <a:cubicBezTo>
                  <a:pt x="112241" y="121"/>
                  <a:pt x="100948" y="1"/>
                  <a:pt x="84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txBox="1">
            <a:spLocks noGrp="1"/>
          </p:cNvSpPr>
          <p:nvPr>
            <p:ph type="title"/>
          </p:nvPr>
        </p:nvSpPr>
        <p:spPr>
          <a:xfrm>
            <a:off x="723900" y="445025"/>
            <a:ext cx="5184600" cy="59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175" name="Google Shape;175;p8"/>
          <p:cNvSpPr/>
          <p:nvPr/>
        </p:nvSpPr>
        <p:spPr>
          <a:xfrm>
            <a:off x="7482100" y="624540"/>
            <a:ext cx="190026" cy="179821"/>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rot="5706286">
            <a:off x="217809" y="4365300"/>
            <a:ext cx="225857" cy="213728"/>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1469550" y="1168050"/>
            <a:ext cx="6204900" cy="280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9" name="Google Shape;179;p9"/>
          <p:cNvSpPr/>
          <p:nvPr/>
        </p:nvSpPr>
        <p:spPr>
          <a:xfrm rot="10800000" flipH="1">
            <a:off x="-27469" y="-13780"/>
            <a:ext cx="2028867" cy="1581195"/>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flipH="1">
            <a:off x="7142594" y="3576039"/>
            <a:ext cx="2028867" cy="1581195"/>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4460431">
            <a:off x="8269492" y="624627"/>
            <a:ext cx="309032" cy="292436"/>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382476">
            <a:off x="161149" y="4723975"/>
            <a:ext cx="220011" cy="208196"/>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528383" flipH="1">
            <a:off x="-194133" y="3992116"/>
            <a:ext cx="459574" cy="455460"/>
          </a:xfrm>
          <a:custGeom>
            <a:avLst/>
            <a:gdLst/>
            <a:ahLst/>
            <a:cxnLst/>
            <a:rect l="l" t="t" r="r" b="b"/>
            <a:pathLst>
              <a:path w="16086" h="15942" extrusionOk="0">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528383" flipH="1">
            <a:off x="-149574" y="4163515"/>
            <a:ext cx="453803" cy="274242"/>
          </a:xfrm>
          <a:custGeom>
            <a:avLst/>
            <a:gdLst/>
            <a:ahLst/>
            <a:cxnLst/>
            <a:rect l="l" t="t" r="r" b="b"/>
            <a:pathLst>
              <a:path w="15884" h="9599" extrusionOk="0">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9"/>
          <p:cNvGrpSpPr/>
          <p:nvPr/>
        </p:nvGrpSpPr>
        <p:grpSpPr>
          <a:xfrm rot="-1528249" flipH="1">
            <a:off x="220431" y="5013076"/>
            <a:ext cx="578215" cy="206630"/>
            <a:chOff x="4296650" y="2245925"/>
            <a:chExt cx="365250" cy="130525"/>
          </a:xfrm>
        </p:grpSpPr>
        <p:sp>
          <p:nvSpPr>
            <p:cNvPr id="186" name="Google Shape;186;p9"/>
            <p:cNvSpPr/>
            <p:nvPr/>
          </p:nvSpPr>
          <p:spPr>
            <a:xfrm>
              <a:off x="4296650" y="2245925"/>
              <a:ext cx="365250" cy="130225"/>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4297775" y="2261500"/>
              <a:ext cx="359375" cy="114950"/>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9"/>
          <p:cNvGrpSpPr/>
          <p:nvPr/>
        </p:nvGrpSpPr>
        <p:grpSpPr>
          <a:xfrm rot="-9319476" flipH="1">
            <a:off x="244238" y="3825069"/>
            <a:ext cx="858226" cy="883052"/>
            <a:chOff x="6335847" y="-303270"/>
            <a:chExt cx="994972" cy="1036821"/>
          </a:xfrm>
        </p:grpSpPr>
        <p:sp>
          <p:nvSpPr>
            <p:cNvPr id="189" name="Google Shape;189;p9"/>
            <p:cNvSpPr/>
            <p:nvPr/>
          </p:nvSpPr>
          <p:spPr>
            <a:xfrm rot="1798800" flipH="1">
              <a:off x="6490026" y="-185306"/>
              <a:ext cx="686615" cy="800893"/>
            </a:xfrm>
            <a:custGeom>
              <a:avLst/>
              <a:gdLst/>
              <a:ahLst/>
              <a:cxnLst/>
              <a:rect l="l" t="t" r="r" b="b"/>
              <a:pathLst>
                <a:path w="16889" h="19701" extrusionOk="0">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1798800" flipH="1">
              <a:off x="6491670" y="-123851"/>
              <a:ext cx="653482" cy="735809"/>
            </a:xfrm>
            <a:custGeom>
              <a:avLst/>
              <a:gdLst/>
              <a:ahLst/>
              <a:cxnLst/>
              <a:rect l="l" t="t" r="r" b="b"/>
              <a:pathLst>
                <a:path w="16074" h="18100" extrusionOk="0">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798800" flipH="1">
              <a:off x="6775047" y="437011"/>
              <a:ext cx="232504" cy="254200"/>
            </a:xfrm>
            <a:custGeom>
              <a:avLst/>
              <a:gdLst/>
              <a:ahLst/>
              <a:cxnLst/>
              <a:rect l="l" t="t" r="r" b="b"/>
              <a:pathLst>
                <a:path w="5719" h="6253" extrusionOk="0">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1798800" flipH="1">
              <a:off x="6843636" y="589819"/>
              <a:ext cx="115256" cy="117729"/>
            </a:xfrm>
            <a:custGeom>
              <a:avLst/>
              <a:gdLst/>
              <a:ahLst/>
              <a:cxnLst/>
              <a:rect l="l" t="t" r="r" b="b"/>
              <a:pathLst>
                <a:path w="2835" h="2896" extrusionOk="0">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9"/>
          <p:cNvGrpSpPr/>
          <p:nvPr/>
        </p:nvGrpSpPr>
        <p:grpSpPr>
          <a:xfrm rot="-1768445">
            <a:off x="7556566" y="-163726"/>
            <a:ext cx="824109" cy="818801"/>
            <a:chOff x="4352202" y="2927017"/>
            <a:chExt cx="624305" cy="620284"/>
          </a:xfrm>
        </p:grpSpPr>
        <p:sp>
          <p:nvSpPr>
            <p:cNvPr id="194" name="Google Shape;194;p9"/>
            <p:cNvSpPr/>
            <p:nvPr/>
          </p:nvSpPr>
          <p:spPr>
            <a:xfrm rot="3287242">
              <a:off x="4445272" y="3009714"/>
              <a:ext cx="438165" cy="45489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rot="3287242">
              <a:off x="4659820" y="3050012"/>
              <a:ext cx="183396" cy="114273"/>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rot="3287242">
              <a:off x="4615891" y="3048534"/>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9"/>
          <p:cNvGrpSpPr/>
          <p:nvPr/>
        </p:nvGrpSpPr>
        <p:grpSpPr>
          <a:xfrm rot="-1569513">
            <a:off x="8503674" y="711998"/>
            <a:ext cx="1015989" cy="1014505"/>
            <a:chOff x="7005378" y="2367245"/>
            <a:chExt cx="539061" cy="538273"/>
          </a:xfrm>
        </p:grpSpPr>
        <p:sp>
          <p:nvSpPr>
            <p:cNvPr id="198" name="Google Shape;198;p9"/>
            <p:cNvSpPr/>
            <p:nvPr/>
          </p:nvSpPr>
          <p:spPr>
            <a:xfrm rot="2241434">
              <a:off x="7081707" y="2445274"/>
              <a:ext cx="386403" cy="382215"/>
            </a:xfrm>
            <a:custGeom>
              <a:avLst/>
              <a:gdLst/>
              <a:ahLst/>
              <a:cxnLst/>
              <a:rect l="l" t="t" r="r" b="b"/>
              <a:pathLst>
                <a:path w="19563" h="19351" extrusionOk="0">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2241434">
              <a:off x="7263992" y="2446898"/>
              <a:ext cx="127478" cy="82088"/>
            </a:xfrm>
            <a:custGeom>
              <a:avLst/>
              <a:gdLst/>
              <a:ahLst/>
              <a:cxnLst/>
              <a:rect l="l" t="t" r="r" b="b"/>
              <a:pathLst>
                <a:path w="6454" h="4156" extrusionOk="0">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2241434">
              <a:off x="7064605" y="2504910"/>
              <a:ext cx="383341" cy="316798"/>
            </a:xfrm>
            <a:custGeom>
              <a:avLst/>
              <a:gdLst/>
              <a:ahLst/>
              <a:cxnLst/>
              <a:rect l="l" t="t" r="r" b="b"/>
              <a:pathLst>
                <a:path w="19408" h="16039" extrusionOk="0">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rot="-1523330">
            <a:off x="8604712" y="101971"/>
            <a:ext cx="307011" cy="434669"/>
            <a:chOff x="7321293" y="2218507"/>
            <a:chExt cx="649401" cy="985419"/>
          </a:xfrm>
        </p:grpSpPr>
        <p:sp>
          <p:nvSpPr>
            <p:cNvPr id="202" name="Google Shape;202;p9"/>
            <p:cNvSpPr/>
            <p:nvPr/>
          </p:nvSpPr>
          <p:spPr>
            <a:xfrm>
              <a:off x="7321293" y="2218507"/>
              <a:ext cx="649401" cy="985419"/>
            </a:xfrm>
            <a:custGeom>
              <a:avLst/>
              <a:gdLst/>
              <a:ahLst/>
              <a:cxnLst/>
              <a:rect l="l" t="t" r="r" b="b"/>
              <a:pathLst>
                <a:path w="22780" h="34567" extrusionOk="0">
                  <a:moveTo>
                    <a:pt x="13306" y="0"/>
                  </a:moveTo>
                  <a:cubicBezTo>
                    <a:pt x="10161" y="0"/>
                    <a:pt x="1" y="7471"/>
                    <a:pt x="622" y="9458"/>
                  </a:cubicBezTo>
                  <a:cubicBezTo>
                    <a:pt x="1330" y="11733"/>
                    <a:pt x="2323" y="12531"/>
                    <a:pt x="3382" y="12531"/>
                  </a:cubicBezTo>
                  <a:cubicBezTo>
                    <a:pt x="5858" y="12531"/>
                    <a:pt x="8692" y="8165"/>
                    <a:pt x="9065" y="8165"/>
                  </a:cubicBezTo>
                  <a:cubicBezTo>
                    <a:pt x="9074" y="8165"/>
                    <a:pt x="9082" y="8167"/>
                    <a:pt x="9088" y="8172"/>
                  </a:cubicBezTo>
                  <a:cubicBezTo>
                    <a:pt x="9445" y="8494"/>
                    <a:pt x="9469" y="28496"/>
                    <a:pt x="8909" y="28508"/>
                  </a:cubicBezTo>
                  <a:cubicBezTo>
                    <a:pt x="6230" y="28568"/>
                    <a:pt x="2849" y="29068"/>
                    <a:pt x="2492" y="32116"/>
                  </a:cubicBezTo>
                  <a:cubicBezTo>
                    <a:pt x="2257" y="34047"/>
                    <a:pt x="4117" y="34567"/>
                    <a:pt x="6780" y="34567"/>
                  </a:cubicBezTo>
                  <a:cubicBezTo>
                    <a:pt x="8304" y="34567"/>
                    <a:pt x="10091" y="34397"/>
                    <a:pt x="11897" y="34223"/>
                  </a:cubicBezTo>
                  <a:cubicBezTo>
                    <a:pt x="16862" y="33735"/>
                    <a:pt x="22780" y="32973"/>
                    <a:pt x="22113" y="29223"/>
                  </a:cubicBezTo>
                  <a:cubicBezTo>
                    <a:pt x="21811" y="27552"/>
                    <a:pt x="20540" y="27138"/>
                    <a:pt x="19189" y="27138"/>
                  </a:cubicBezTo>
                  <a:cubicBezTo>
                    <a:pt x="17862" y="27138"/>
                    <a:pt x="16456" y="27538"/>
                    <a:pt x="15816" y="27538"/>
                  </a:cubicBezTo>
                  <a:cubicBezTo>
                    <a:pt x="15644" y="27538"/>
                    <a:pt x="15527" y="27509"/>
                    <a:pt x="15481" y="27437"/>
                  </a:cubicBezTo>
                  <a:cubicBezTo>
                    <a:pt x="15100" y="26818"/>
                    <a:pt x="16065" y="1350"/>
                    <a:pt x="13874" y="124"/>
                  </a:cubicBezTo>
                  <a:cubicBezTo>
                    <a:pt x="13726" y="40"/>
                    <a:pt x="13535" y="0"/>
                    <a:pt x="13306"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7597305" y="2290575"/>
              <a:ext cx="55704" cy="55704"/>
            </a:xfrm>
            <a:custGeom>
              <a:avLst/>
              <a:gdLst/>
              <a:ahLst/>
              <a:cxnLst/>
              <a:rect l="l" t="t" r="r" b="b"/>
              <a:pathLst>
                <a:path w="1954" h="1954" extrusionOk="0">
                  <a:moveTo>
                    <a:pt x="977" y="1"/>
                  </a:moveTo>
                  <a:cubicBezTo>
                    <a:pt x="441" y="1"/>
                    <a:pt x="1" y="441"/>
                    <a:pt x="1" y="977"/>
                  </a:cubicBezTo>
                  <a:cubicBezTo>
                    <a:pt x="1" y="1513"/>
                    <a:pt x="441" y="1953"/>
                    <a:pt x="977" y="1953"/>
                  </a:cubicBezTo>
                  <a:cubicBezTo>
                    <a:pt x="1513" y="1953"/>
                    <a:pt x="1954" y="1513"/>
                    <a:pt x="1954" y="977"/>
                  </a:cubicBezTo>
                  <a:cubicBezTo>
                    <a:pt x="1954" y="441"/>
                    <a:pt x="1513" y="1"/>
                    <a:pt x="977"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360406" y="2350127"/>
              <a:ext cx="199952" cy="144134"/>
            </a:xfrm>
            <a:custGeom>
              <a:avLst/>
              <a:gdLst/>
              <a:ahLst/>
              <a:cxnLst/>
              <a:rect l="l" t="t" r="r" b="b"/>
              <a:pathLst>
                <a:path w="7014" h="5056" extrusionOk="0">
                  <a:moveTo>
                    <a:pt x="6209" y="1"/>
                  </a:moveTo>
                  <a:cubicBezTo>
                    <a:pt x="5509" y="1"/>
                    <a:pt x="4182" y="623"/>
                    <a:pt x="2834" y="1638"/>
                  </a:cubicBezTo>
                  <a:cubicBezTo>
                    <a:pt x="1108" y="2936"/>
                    <a:pt x="0" y="4401"/>
                    <a:pt x="381" y="4889"/>
                  </a:cubicBezTo>
                  <a:cubicBezTo>
                    <a:pt x="465" y="5002"/>
                    <a:pt x="616" y="5055"/>
                    <a:pt x="820" y="5055"/>
                  </a:cubicBezTo>
                  <a:cubicBezTo>
                    <a:pt x="1520" y="5055"/>
                    <a:pt x="2843" y="4427"/>
                    <a:pt x="4179" y="3412"/>
                  </a:cubicBezTo>
                  <a:cubicBezTo>
                    <a:pt x="5918" y="2115"/>
                    <a:pt x="7013" y="650"/>
                    <a:pt x="6644" y="162"/>
                  </a:cubicBezTo>
                  <a:cubicBezTo>
                    <a:pt x="6561" y="53"/>
                    <a:pt x="6411" y="1"/>
                    <a:pt x="6209"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7439828" y="3058203"/>
              <a:ext cx="337757" cy="65168"/>
            </a:xfrm>
            <a:custGeom>
              <a:avLst/>
              <a:gdLst/>
              <a:ahLst/>
              <a:cxnLst/>
              <a:rect l="l" t="t" r="r" b="b"/>
              <a:pathLst>
                <a:path w="11848" h="2286" extrusionOk="0">
                  <a:moveTo>
                    <a:pt x="9440" y="0"/>
                  </a:moveTo>
                  <a:cubicBezTo>
                    <a:pt x="8430" y="0"/>
                    <a:pt x="7170" y="79"/>
                    <a:pt x="5811" y="244"/>
                  </a:cubicBezTo>
                  <a:cubicBezTo>
                    <a:pt x="2572" y="637"/>
                    <a:pt x="0" y="1351"/>
                    <a:pt x="60" y="1851"/>
                  </a:cubicBezTo>
                  <a:cubicBezTo>
                    <a:pt x="94" y="2134"/>
                    <a:pt x="1007" y="2285"/>
                    <a:pt x="2403" y="2285"/>
                  </a:cubicBezTo>
                  <a:cubicBezTo>
                    <a:pt x="3412" y="2285"/>
                    <a:pt x="4673" y="2207"/>
                    <a:pt x="6037" y="2042"/>
                  </a:cubicBezTo>
                  <a:cubicBezTo>
                    <a:pt x="9275" y="1649"/>
                    <a:pt x="11847" y="934"/>
                    <a:pt x="11788" y="434"/>
                  </a:cubicBezTo>
                  <a:cubicBezTo>
                    <a:pt x="11753" y="151"/>
                    <a:pt x="10836" y="0"/>
                    <a:pt x="9440"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243"/>
        <p:cNvGrpSpPr/>
        <p:nvPr/>
      </p:nvGrpSpPr>
      <p:grpSpPr>
        <a:xfrm>
          <a:off x="0" y="0"/>
          <a:ext cx="0" cy="0"/>
          <a:chOff x="0" y="0"/>
          <a:chExt cx="0" cy="0"/>
        </a:xfrm>
      </p:grpSpPr>
      <p:sp>
        <p:nvSpPr>
          <p:cNvPr id="244" name="Google Shape;244;p14"/>
          <p:cNvSpPr/>
          <p:nvPr/>
        </p:nvSpPr>
        <p:spPr>
          <a:xfrm>
            <a:off x="-66675" y="-25"/>
            <a:ext cx="3856688" cy="5206524"/>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263275" y="3115751"/>
            <a:ext cx="176590" cy="162787"/>
          </a:xfrm>
          <a:custGeom>
            <a:avLst/>
            <a:gdLst/>
            <a:ahLst/>
            <a:cxnLst/>
            <a:rect l="l" t="t" r="r" b="b"/>
            <a:pathLst>
              <a:path w="3403" h="3137" extrusionOk="0">
                <a:moveTo>
                  <a:pt x="1673" y="0"/>
                </a:moveTo>
                <a:cubicBezTo>
                  <a:pt x="1551" y="0"/>
                  <a:pt x="1429" y="84"/>
                  <a:pt x="1429" y="250"/>
                </a:cubicBezTo>
                <a:cubicBezTo>
                  <a:pt x="1382" y="631"/>
                  <a:pt x="1370" y="1012"/>
                  <a:pt x="1370" y="1405"/>
                </a:cubicBezTo>
                <a:cubicBezTo>
                  <a:pt x="1013" y="1429"/>
                  <a:pt x="655" y="1417"/>
                  <a:pt x="298" y="1453"/>
                </a:cubicBezTo>
                <a:cubicBezTo>
                  <a:pt x="48" y="1453"/>
                  <a:pt x="1" y="1798"/>
                  <a:pt x="239" y="1870"/>
                </a:cubicBezTo>
                <a:cubicBezTo>
                  <a:pt x="620" y="2013"/>
                  <a:pt x="1025" y="2084"/>
                  <a:pt x="1429" y="2096"/>
                </a:cubicBezTo>
                <a:cubicBezTo>
                  <a:pt x="1465" y="2417"/>
                  <a:pt x="1584" y="2715"/>
                  <a:pt x="1751" y="2989"/>
                </a:cubicBezTo>
                <a:cubicBezTo>
                  <a:pt x="1820" y="3090"/>
                  <a:pt x="1924" y="3136"/>
                  <a:pt x="2026" y="3136"/>
                </a:cubicBezTo>
                <a:cubicBezTo>
                  <a:pt x="2189" y="3136"/>
                  <a:pt x="2346" y="3020"/>
                  <a:pt x="2346" y="2822"/>
                </a:cubicBezTo>
                <a:cubicBezTo>
                  <a:pt x="2358" y="2560"/>
                  <a:pt x="2310" y="2298"/>
                  <a:pt x="2227" y="2036"/>
                </a:cubicBezTo>
                <a:cubicBezTo>
                  <a:pt x="2560" y="1989"/>
                  <a:pt x="2882" y="1882"/>
                  <a:pt x="3168" y="1703"/>
                </a:cubicBezTo>
                <a:cubicBezTo>
                  <a:pt x="3402" y="1550"/>
                  <a:pt x="3336" y="1143"/>
                  <a:pt x="3038" y="1143"/>
                </a:cubicBezTo>
                <a:cubicBezTo>
                  <a:pt x="3033" y="1143"/>
                  <a:pt x="3029" y="1143"/>
                  <a:pt x="3025" y="1143"/>
                </a:cubicBezTo>
                <a:cubicBezTo>
                  <a:pt x="2703" y="1167"/>
                  <a:pt x="2382" y="1227"/>
                  <a:pt x="2072" y="1310"/>
                </a:cubicBezTo>
                <a:cubicBezTo>
                  <a:pt x="2001" y="965"/>
                  <a:pt x="1953" y="608"/>
                  <a:pt x="1917" y="250"/>
                </a:cubicBezTo>
                <a:cubicBezTo>
                  <a:pt x="1917" y="84"/>
                  <a:pt x="1795"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6532479">
            <a:off x="8438434" y="4494363"/>
            <a:ext cx="259677" cy="245731"/>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rot="-9224351">
            <a:off x="8657264" y="4331424"/>
            <a:ext cx="184881" cy="174952"/>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txBox="1">
            <a:spLocks noGrp="1"/>
          </p:cNvSpPr>
          <p:nvPr>
            <p:ph type="title" hasCustomPrompt="1"/>
          </p:nvPr>
        </p:nvSpPr>
        <p:spPr>
          <a:xfrm>
            <a:off x="2760600" y="1426465"/>
            <a:ext cx="855900" cy="631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38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9" name="Google Shape;249;p14"/>
          <p:cNvSpPr txBox="1">
            <a:spLocks noGrp="1"/>
          </p:cNvSpPr>
          <p:nvPr>
            <p:ph type="title" idx="2"/>
          </p:nvPr>
        </p:nvSpPr>
        <p:spPr>
          <a:xfrm>
            <a:off x="2760600" y="2175052"/>
            <a:ext cx="2476500" cy="4953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a:spcBef>
                <a:spcPts val="0"/>
              </a:spcBef>
              <a:spcAft>
                <a:spcPts val="0"/>
              </a:spcAft>
              <a:buSzPts val="2800"/>
              <a:buNone/>
              <a:defRPr>
                <a:latin typeface="Comfortaa"/>
                <a:ea typeface="Comfortaa"/>
                <a:cs typeface="Comfortaa"/>
                <a:sym typeface="Comfortaa"/>
              </a:defRPr>
            </a:lvl2pPr>
            <a:lvl3pPr lvl="2">
              <a:spcBef>
                <a:spcPts val="0"/>
              </a:spcBef>
              <a:spcAft>
                <a:spcPts val="0"/>
              </a:spcAft>
              <a:buSzPts val="2800"/>
              <a:buNone/>
              <a:defRPr>
                <a:latin typeface="Comfortaa"/>
                <a:ea typeface="Comfortaa"/>
                <a:cs typeface="Comfortaa"/>
                <a:sym typeface="Comfortaa"/>
              </a:defRPr>
            </a:lvl3pPr>
            <a:lvl4pPr lvl="3">
              <a:spcBef>
                <a:spcPts val="0"/>
              </a:spcBef>
              <a:spcAft>
                <a:spcPts val="0"/>
              </a:spcAft>
              <a:buSzPts val="2800"/>
              <a:buNone/>
              <a:defRPr>
                <a:latin typeface="Comfortaa"/>
                <a:ea typeface="Comfortaa"/>
                <a:cs typeface="Comfortaa"/>
                <a:sym typeface="Comfortaa"/>
              </a:defRPr>
            </a:lvl4pPr>
            <a:lvl5pPr lvl="4">
              <a:spcBef>
                <a:spcPts val="0"/>
              </a:spcBef>
              <a:spcAft>
                <a:spcPts val="0"/>
              </a:spcAft>
              <a:buSzPts val="2800"/>
              <a:buNone/>
              <a:defRPr>
                <a:latin typeface="Comfortaa"/>
                <a:ea typeface="Comfortaa"/>
                <a:cs typeface="Comfortaa"/>
                <a:sym typeface="Comfortaa"/>
              </a:defRPr>
            </a:lvl5pPr>
            <a:lvl6pPr lvl="5">
              <a:spcBef>
                <a:spcPts val="0"/>
              </a:spcBef>
              <a:spcAft>
                <a:spcPts val="0"/>
              </a:spcAft>
              <a:buSzPts val="2800"/>
              <a:buNone/>
              <a:defRPr>
                <a:latin typeface="Comfortaa"/>
                <a:ea typeface="Comfortaa"/>
                <a:cs typeface="Comfortaa"/>
                <a:sym typeface="Comfortaa"/>
              </a:defRPr>
            </a:lvl6pPr>
            <a:lvl7pPr lvl="6">
              <a:spcBef>
                <a:spcPts val="0"/>
              </a:spcBef>
              <a:spcAft>
                <a:spcPts val="0"/>
              </a:spcAft>
              <a:buSzPts val="2800"/>
              <a:buNone/>
              <a:defRPr>
                <a:latin typeface="Comfortaa"/>
                <a:ea typeface="Comfortaa"/>
                <a:cs typeface="Comfortaa"/>
                <a:sym typeface="Comfortaa"/>
              </a:defRPr>
            </a:lvl7pPr>
            <a:lvl8pPr lvl="7">
              <a:spcBef>
                <a:spcPts val="0"/>
              </a:spcBef>
              <a:spcAft>
                <a:spcPts val="0"/>
              </a:spcAft>
              <a:buSzPts val="2800"/>
              <a:buNone/>
              <a:defRPr>
                <a:latin typeface="Comfortaa"/>
                <a:ea typeface="Comfortaa"/>
                <a:cs typeface="Comfortaa"/>
                <a:sym typeface="Comfortaa"/>
              </a:defRPr>
            </a:lvl8pPr>
            <a:lvl9pPr lvl="8">
              <a:spcBef>
                <a:spcPts val="0"/>
              </a:spcBef>
              <a:spcAft>
                <a:spcPts val="0"/>
              </a:spcAft>
              <a:buSzPts val="2800"/>
              <a:buNone/>
              <a:defRPr>
                <a:latin typeface="Comfortaa"/>
                <a:ea typeface="Comfortaa"/>
                <a:cs typeface="Comfortaa"/>
                <a:sym typeface="Comfortaa"/>
              </a:defRPr>
            </a:lvl9pPr>
          </a:lstStyle>
          <a:p>
            <a:endParaRPr/>
          </a:p>
        </p:txBody>
      </p:sp>
      <p:sp>
        <p:nvSpPr>
          <p:cNvPr id="250" name="Google Shape;250;p14"/>
          <p:cNvSpPr txBox="1">
            <a:spLocks noGrp="1"/>
          </p:cNvSpPr>
          <p:nvPr>
            <p:ph type="subTitle" idx="1"/>
          </p:nvPr>
        </p:nvSpPr>
        <p:spPr>
          <a:xfrm>
            <a:off x="2760600" y="1806764"/>
            <a:ext cx="2476500" cy="495300"/>
          </a:xfrm>
          <a:prstGeom prst="rect">
            <a:avLst/>
          </a:prstGeom>
        </p:spPr>
        <p:txBody>
          <a:bodyPr spcFirstLastPara="1" wrap="square" lIns="91425" tIns="91425" rIns="91425" bIns="91425" anchor="t" anchorCtr="0">
            <a:noAutofit/>
          </a:bodyPr>
          <a:lstStyle>
            <a:lvl1pPr lvl="0">
              <a:spcBef>
                <a:spcPts val="0"/>
              </a:spcBef>
              <a:spcAft>
                <a:spcPts val="0"/>
              </a:spcAft>
              <a:buSzPts val="1500"/>
              <a:buFont typeface="Holtwood One SC"/>
              <a:buNone/>
              <a:defRPr sz="2200">
                <a:solidFill>
                  <a:schemeClr val="accent1"/>
                </a:solidFill>
                <a:latin typeface="Fredoka One"/>
                <a:ea typeface="Fredoka One"/>
                <a:cs typeface="Fredoka One"/>
                <a:sym typeface="Fredoka One"/>
              </a:defRPr>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1" name="Google Shape;251;p14"/>
          <p:cNvSpPr txBox="1">
            <a:spLocks noGrp="1"/>
          </p:cNvSpPr>
          <p:nvPr>
            <p:ph type="title" idx="3" hasCustomPrompt="1"/>
          </p:nvPr>
        </p:nvSpPr>
        <p:spPr>
          <a:xfrm>
            <a:off x="2760588" y="3124375"/>
            <a:ext cx="968100" cy="726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38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2" name="Google Shape;252;p14"/>
          <p:cNvSpPr txBox="1">
            <a:spLocks noGrp="1"/>
          </p:cNvSpPr>
          <p:nvPr>
            <p:ph type="title" idx="4"/>
          </p:nvPr>
        </p:nvSpPr>
        <p:spPr>
          <a:xfrm>
            <a:off x="2760600" y="3956880"/>
            <a:ext cx="2476500" cy="49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253" name="Google Shape;253;p14"/>
          <p:cNvSpPr txBox="1">
            <a:spLocks noGrp="1"/>
          </p:cNvSpPr>
          <p:nvPr>
            <p:ph type="subTitle" idx="5"/>
          </p:nvPr>
        </p:nvSpPr>
        <p:spPr>
          <a:xfrm>
            <a:off x="2760600" y="3600186"/>
            <a:ext cx="2476500" cy="495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4" name="Google Shape;254;p14"/>
          <p:cNvSpPr txBox="1">
            <a:spLocks noGrp="1"/>
          </p:cNvSpPr>
          <p:nvPr>
            <p:ph type="title" idx="6" hasCustomPrompt="1"/>
          </p:nvPr>
        </p:nvSpPr>
        <p:spPr>
          <a:xfrm>
            <a:off x="5856257" y="1426453"/>
            <a:ext cx="968100" cy="631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3800">
                <a:solidFill>
                  <a:schemeClr val="accent6"/>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5" name="Google Shape;255;p14"/>
          <p:cNvSpPr txBox="1">
            <a:spLocks noGrp="1"/>
          </p:cNvSpPr>
          <p:nvPr>
            <p:ph type="title" idx="7"/>
          </p:nvPr>
        </p:nvSpPr>
        <p:spPr>
          <a:xfrm>
            <a:off x="5856257" y="2173164"/>
            <a:ext cx="2562300" cy="63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256" name="Google Shape;256;p14"/>
          <p:cNvSpPr txBox="1">
            <a:spLocks noGrp="1"/>
          </p:cNvSpPr>
          <p:nvPr>
            <p:ph type="subTitle" idx="8"/>
          </p:nvPr>
        </p:nvSpPr>
        <p:spPr>
          <a:xfrm>
            <a:off x="5856257" y="1806739"/>
            <a:ext cx="2562300" cy="495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14"/>
          <p:cNvSpPr txBox="1">
            <a:spLocks noGrp="1"/>
          </p:cNvSpPr>
          <p:nvPr>
            <p:ph type="title" idx="9" hasCustomPrompt="1"/>
          </p:nvPr>
        </p:nvSpPr>
        <p:spPr>
          <a:xfrm>
            <a:off x="5856257" y="3275255"/>
            <a:ext cx="968100" cy="575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38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8" name="Google Shape;258;p14"/>
          <p:cNvSpPr txBox="1">
            <a:spLocks noGrp="1"/>
          </p:cNvSpPr>
          <p:nvPr>
            <p:ph type="title" idx="13"/>
          </p:nvPr>
        </p:nvSpPr>
        <p:spPr>
          <a:xfrm>
            <a:off x="5856257" y="3960493"/>
            <a:ext cx="2476500" cy="52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Comfortaa"/>
              <a:buNone/>
              <a:defRPr sz="1400">
                <a:solidFill>
                  <a:schemeClr val="accent4"/>
                </a:solidFill>
                <a:latin typeface="Comfortaa"/>
                <a:ea typeface="Comfortaa"/>
                <a:cs typeface="Comfortaa"/>
                <a:sym typeface="Comfortaa"/>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259" name="Google Shape;259;p14"/>
          <p:cNvSpPr txBox="1">
            <a:spLocks noGrp="1"/>
          </p:cNvSpPr>
          <p:nvPr>
            <p:ph type="subTitle" idx="14"/>
          </p:nvPr>
        </p:nvSpPr>
        <p:spPr>
          <a:xfrm>
            <a:off x="5856257" y="3603986"/>
            <a:ext cx="2562300" cy="4953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14"/>
          <p:cNvSpPr txBox="1">
            <a:spLocks noGrp="1"/>
          </p:cNvSpPr>
          <p:nvPr>
            <p:ph type="title" idx="15"/>
          </p:nvPr>
        </p:nvSpPr>
        <p:spPr>
          <a:xfrm>
            <a:off x="723900" y="445025"/>
            <a:ext cx="5184600" cy="59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61"/>
        <p:cNvGrpSpPr/>
        <p:nvPr/>
      </p:nvGrpSpPr>
      <p:grpSpPr>
        <a:xfrm>
          <a:off x="0" y="0"/>
          <a:ext cx="0" cy="0"/>
          <a:chOff x="0" y="0"/>
          <a:chExt cx="0" cy="0"/>
        </a:xfrm>
      </p:grpSpPr>
      <p:sp>
        <p:nvSpPr>
          <p:cNvPr id="262" name="Google Shape;262;p15"/>
          <p:cNvSpPr/>
          <p:nvPr/>
        </p:nvSpPr>
        <p:spPr>
          <a:xfrm>
            <a:off x="-5075168" y="-12"/>
            <a:ext cx="14219160" cy="514351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1931421">
            <a:off x="4526218" y="613413"/>
            <a:ext cx="284370" cy="216092"/>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rot="-9295350">
            <a:off x="576899" y="4271472"/>
            <a:ext cx="284300" cy="247092"/>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9295189">
            <a:off x="902985" y="4460081"/>
            <a:ext cx="196285" cy="170604"/>
          </a:xfrm>
          <a:custGeom>
            <a:avLst/>
            <a:gdLst/>
            <a:ahLst/>
            <a:cxnLst/>
            <a:rect l="l" t="t" r="r" b="b"/>
            <a:pathLst>
              <a:path w="2894" h="2199" extrusionOk="0">
                <a:moveTo>
                  <a:pt x="981" y="0"/>
                </a:moveTo>
                <a:cubicBezTo>
                  <a:pt x="865" y="0"/>
                  <a:pt x="744" y="77"/>
                  <a:pt x="750" y="215"/>
                </a:cubicBezTo>
                <a:lnTo>
                  <a:pt x="810" y="942"/>
                </a:lnTo>
                <a:cubicBezTo>
                  <a:pt x="715" y="947"/>
                  <a:pt x="619" y="950"/>
                  <a:pt x="523" y="950"/>
                </a:cubicBezTo>
                <a:cubicBezTo>
                  <a:pt x="426" y="950"/>
                  <a:pt x="328" y="947"/>
                  <a:pt x="226" y="942"/>
                </a:cubicBezTo>
                <a:cubicBezTo>
                  <a:pt x="36" y="942"/>
                  <a:pt x="0" y="1215"/>
                  <a:pt x="179" y="1275"/>
                </a:cubicBezTo>
                <a:cubicBezTo>
                  <a:pt x="405" y="1323"/>
                  <a:pt x="619" y="1370"/>
                  <a:pt x="846" y="1394"/>
                </a:cubicBezTo>
                <a:cubicBezTo>
                  <a:pt x="857" y="1680"/>
                  <a:pt x="846" y="1942"/>
                  <a:pt x="1072" y="2156"/>
                </a:cubicBezTo>
                <a:cubicBezTo>
                  <a:pt x="1101" y="2185"/>
                  <a:pt x="1138" y="2198"/>
                  <a:pt x="1175" y="2198"/>
                </a:cubicBezTo>
                <a:cubicBezTo>
                  <a:pt x="1230" y="2198"/>
                  <a:pt x="1286" y="2170"/>
                  <a:pt x="1322" y="2120"/>
                </a:cubicBezTo>
                <a:cubicBezTo>
                  <a:pt x="1465" y="1894"/>
                  <a:pt x="1429" y="1680"/>
                  <a:pt x="1381" y="1430"/>
                </a:cubicBezTo>
                <a:cubicBezTo>
                  <a:pt x="1917" y="1430"/>
                  <a:pt x="2453" y="1334"/>
                  <a:pt x="2774" y="977"/>
                </a:cubicBezTo>
                <a:cubicBezTo>
                  <a:pt x="2893" y="858"/>
                  <a:pt x="2810" y="668"/>
                  <a:pt x="2643" y="668"/>
                </a:cubicBezTo>
                <a:cubicBezTo>
                  <a:pt x="2598" y="662"/>
                  <a:pt x="2554" y="659"/>
                  <a:pt x="2509" y="659"/>
                </a:cubicBezTo>
                <a:cubicBezTo>
                  <a:pt x="2187" y="659"/>
                  <a:pt x="1872" y="795"/>
                  <a:pt x="1548" y="858"/>
                </a:cubicBezTo>
                <a:cubicBezTo>
                  <a:pt x="1465" y="870"/>
                  <a:pt x="1381" y="882"/>
                  <a:pt x="1298" y="894"/>
                </a:cubicBezTo>
                <a:cubicBezTo>
                  <a:pt x="1262" y="644"/>
                  <a:pt x="1227" y="406"/>
                  <a:pt x="1179" y="156"/>
                </a:cubicBezTo>
                <a:cubicBezTo>
                  <a:pt x="1163" y="50"/>
                  <a:pt x="1074"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140169" y="-56014"/>
            <a:ext cx="775256" cy="630414"/>
            <a:chOff x="8565681" y="-330777"/>
            <a:chExt cx="775256" cy="630414"/>
          </a:xfrm>
        </p:grpSpPr>
        <p:sp>
          <p:nvSpPr>
            <p:cNvPr id="267" name="Google Shape;267;p15"/>
            <p:cNvSpPr/>
            <p:nvPr/>
          </p:nvSpPr>
          <p:spPr>
            <a:xfrm rot="-1931420">
              <a:off x="8562904" y="-139309"/>
              <a:ext cx="780810" cy="214883"/>
            </a:xfrm>
            <a:custGeom>
              <a:avLst/>
              <a:gdLst/>
              <a:ahLst/>
              <a:cxnLst/>
              <a:rect l="l" t="t" r="r" b="b"/>
              <a:pathLst>
                <a:path w="17744" h="4883" extrusionOk="0">
                  <a:moveTo>
                    <a:pt x="14386" y="1"/>
                  </a:moveTo>
                  <a:cubicBezTo>
                    <a:pt x="13536" y="1"/>
                    <a:pt x="12733" y="86"/>
                    <a:pt x="12350" y="127"/>
                  </a:cubicBezTo>
                  <a:cubicBezTo>
                    <a:pt x="8814" y="508"/>
                    <a:pt x="5349" y="1449"/>
                    <a:pt x="1813" y="1925"/>
                  </a:cubicBezTo>
                  <a:cubicBezTo>
                    <a:pt x="0" y="2176"/>
                    <a:pt x="294" y="4882"/>
                    <a:pt x="1984" y="4882"/>
                  </a:cubicBezTo>
                  <a:cubicBezTo>
                    <a:pt x="2059" y="4882"/>
                    <a:pt x="2137" y="4877"/>
                    <a:pt x="2218" y="4866"/>
                  </a:cubicBezTo>
                  <a:lnTo>
                    <a:pt x="8980" y="3937"/>
                  </a:lnTo>
                  <a:cubicBezTo>
                    <a:pt x="10921" y="3675"/>
                    <a:pt x="12850" y="3663"/>
                    <a:pt x="14755" y="3175"/>
                  </a:cubicBezTo>
                  <a:cubicBezTo>
                    <a:pt x="15469" y="2985"/>
                    <a:pt x="16839" y="2711"/>
                    <a:pt x="17184" y="1925"/>
                  </a:cubicBezTo>
                  <a:cubicBezTo>
                    <a:pt x="17743" y="699"/>
                    <a:pt x="16779" y="223"/>
                    <a:pt x="15553" y="68"/>
                  </a:cubicBezTo>
                  <a:cubicBezTo>
                    <a:pt x="15178" y="19"/>
                    <a:pt x="14777" y="1"/>
                    <a:pt x="14386"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rot="-1931420">
              <a:off x="8686924" y="-282958"/>
              <a:ext cx="230582" cy="202869"/>
            </a:xfrm>
            <a:custGeom>
              <a:avLst/>
              <a:gdLst/>
              <a:ahLst/>
              <a:cxnLst/>
              <a:rect l="l" t="t" r="r" b="b"/>
              <a:pathLst>
                <a:path w="5240" h="4610" extrusionOk="0">
                  <a:moveTo>
                    <a:pt x="2586" y="0"/>
                  </a:moveTo>
                  <a:cubicBezTo>
                    <a:pt x="2291" y="0"/>
                    <a:pt x="1997" y="56"/>
                    <a:pt x="1727" y="174"/>
                  </a:cubicBezTo>
                  <a:cubicBezTo>
                    <a:pt x="548" y="674"/>
                    <a:pt x="1" y="2019"/>
                    <a:pt x="501" y="3198"/>
                  </a:cubicBezTo>
                  <a:cubicBezTo>
                    <a:pt x="866" y="4081"/>
                    <a:pt x="1719" y="4610"/>
                    <a:pt x="2619" y="4610"/>
                  </a:cubicBezTo>
                  <a:cubicBezTo>
                    <a:pt x="2921" y="4610"/>
                    <a:pt x="3229" y="4550"/>
                    <a:pt x="3525" y="4424"/>
                  </a:cubicBezTo>
                  <a:cubicBezTo>
                    <a:pt x="4692" y="3924"/>
                    <a:pt x="5239" y="2567"/>
                    <a:pt x="4739" y="1400"/>
                  </a:cubicBezTo>
                  <a:cubicBezTo>
                    <a:pt x="4407" y="521"/>
                    <a:pt x="3488" y="0"/>
                    <a:pt x="2586" y="0"/>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rot="-1931420">
              <a:off x="8960566" y="46226"/>
              <a:ext cx="219053" cy="202825"/>
            </a:xfrm>
            <a:custGeom>
              <a:avLst/>
              <a:gdLst/>
              <a:ahLst/>
              <a:cxnLst/>
              <a:rect l="l" t="t" r="r" b="b"/>
              <a:pathLst>
                <a:path w="4978" h="4609" extrusionOk="0">
                  <a:moveTo>
                    <a:pt x="2579" y="1"/>
                  </a:moveTo>
                  <a:cubicBezTo>
                    <a:pt x="2286" y="1"/>
                    <a:pt x="1995" y="56"/>
                    <a:pt x="1727" y="172"/>
                  </a:cubicBezTo>
                  <a:cubicBezTo>
                    <a:pt x="548" y="673"/>
                    <a:pt x="0" y="2030"/>
                    <a:pt x="500" y="3197"/>
                  </a:cubicBezTo>
                  <a:cubicBezTo>
                    <a:pt x="866" y="4079"/>
                    <a:pt x="1719" y="4608"/>
                    <a:pt x="2619" y="4608"/>
                  </a:cubicBezTo>
                  <a:cubicBezTo>
                    <a:pt x="2921" y="4608"/>
                    <a:pt x="3228" y="4549"/>
                    <a:pt x="3525" y="4423"/>
                  </a:cubicBezTo>
                  <a:cubicBezTo>
                    <a:pt x="4072" y="4185"/>
                    <a:pt x="4501" y="3744"/>
                    <a:pt x="4751" y="3197"/>
                  </a:cubicBezTo>
                  <a:cubicBezTo>
                    <a:pt x="4977" y="2613"/>
                    <a:pt x="4965" y="1970"/>
                    <a:pt x="4739" y="1399"/>
                  </a:cubicBezTo>
                  <a:cubicBezTo>
                    <a:pt x="4406" y="527"/>
                    <a:pt x="3483" y="1"/>
                    <a:pt x="2579"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rot="-1931420">
              <a:off x="8695003" y="-222083"/>
              <a:ext cx="225521" cy="144429"/>
            </a:xfrm>
            <a:custGeom>
              <a:avLst/>
              <a:gdLst/>
              <a:ahLst/>
              <a:cxnLst/>
              <a:rect l="l" t="t" r="r" b="b"/>
              <a:pathLst>
                <a:path w="5125" h="3282" extrusionOk="0">
                  <a:moveTo>
                    <a:pt x="743" y="1"/>
                  </a:moveTo>
                  <a:cubicBezTo>
                    <a:pt x="0" y="1607"/>
                    <a:pt x="1255" y="3281"/>
                    <a:pt x="2831" y="3281"/>
                  </a:cubicBezTo>
                  <a:cubicBezTo>
                    <a:pt x="3124" y="3281"/>
                    <a:pt x="3428" y="3223"/>
                    <a:pt x="3732" y="3096"/>
                  </a:cubicBezTo>
                  <a:cubicBezTo>
                    <a:pt x="4280" y="2846"/>
                    <a:pt x="4720" y="2406"/>
                    <a:pt x="4958" y="1858"/>
                  </a:cubicBezTo>
                  <a:cubicBezTo>
                    <a:pt x="5065" y="1572"/>
                    <a:pt x="5125" y="1275"/>
                    <a:pt x="5125" y="977"/>
                  </a:cubicBezTo>
                  <a:lnTo>
                    <a:pt x="5125" y="977"/>
                  </a:lnTo>
                  <a:cubicBezTo>
                    <a:pt x="4542" y="1348"/>
                    <a:pt x="3867" y="1575"/>
                    <a:pt x="3188" y="1575"/>
                  </a:cubicBezTo>
                  <a:cubicBezTo>
                    <a:pt x="2952" y="1575"/>
                    <a:pt x="2715" y="1547"/>
                    <a:pt x="2482" y="1489"/>
                  </a:cubicBezTo>
                  <a:cubicBezTo>
                    <a:pt x="1708" y="1275"/>
                    <a:pt x="1077" y="727"/>
                    <a:pt x="74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rot="-1931420">
              <a:off x="8960508" y="95523"/>
              <a:ext cx="232342" cy="154066"/>
            </a:xfrm>
            <a:custGeom>
              <a:avLst/>
              <a:gdLst/>
              <a:ahLst/>
              <a:cxnLst/>
              <a:rect l="l" t="t" r="r" b="b"/>
              <a:pathLst>
                <a:path w="5280" h="3501" extrusionOk="0">
                  <a:moveTo>
                    <a:pt x="981" y="0"/>
                  </a:moveTo>
                  <a:lnTo>
                    <a:pt x="981" y="0"/>
                  </a:lnTo>
                  <a:cubicBezTo>
                    <a:pt x="1" y="1617"/>
                    <a:pt x="1269" y="3501"/>
                    <a:pt x="2934" y="3501"/>
                  </a:cubicBezTo>
                  <a:cubicBezTo>
                    <a:pt x="3231" y="3501"/>
                    <a:pt x="3540" y="3441"/>
                    <a:pt x="3851" y="3310"/>
                  </a:cubicBezTo>
                  <a:cubicBezTo>
                    <a:pt x="4398" y="3072"/>
                    <a:pt x="4827" y="2631"/>
                    <a:pt x="5065" y="2084"/>
                  </a:cubicBezTo>
                  <a:cubicBezTo>
                    <a:pt x="5232" y="1691"/>
                    <a:pt x="5279" y="1262"/>
                    <a:pt x="5208" y="845"/>
                  </a:cubicBezTo>
                  <a:lnTo>
                    <a:pt x="5208" y="845"/>
                  </a:lnTo>
                  <a:cubicBezTo>
                    <a:pt x="4791" y="1310"/>
                    <a:pt x="4101" y="1512"/>
                    <a:pt x="3470" y="1536"/>
                  </a:cubicBezTo>
                  <a:cubicBezTo>
                    <a:pt x="3412" y="1538"/>
                    <a:pt x="3353" y="1539"/>
                    <a:pt x="3295" y="1539"/>
                  </a:cubicBezTo>
                  <a:cubicBezTo>
                    <a:pt x="2743" y="1539"/>
                    <a:pt x="2182" y="1433"/>
                    <a:pt x="1719" y="1131"/>
                  </a:cubicBezTo>
                  <a:cubicBezTo>
                    <a:pt x="1326" y="869"/>
                    <a:pt x="1053" y="464"/>
                    <a:pt x="981" y="0"/>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rot="-1931420">
              <a:off x="8582432" y="-74875"/>
              <a:ext cx="761536" cy="150150"/>
            </a:xfrm>
            <a:custGeom>
              <a:avLst/>
              <a:gdLst/>
              <a:ahLst/>
              <a:cxnLst/>
              <a:rect l="l" t="t" r="r" b="b"/>
              <a:pathLst>
                <a:path w="17306" h="3412" extrusionOk="0">
                  <a:moveTo>
                    <a:pt x="17306" y="1"/>
                  </a:moveTo>
                  <a:cubicBezTo>
                    <a:pt x="14543" y="310"/>
                    <a:pt x="11781" y="644"/>
                    <a:pt x="9043" y="1144"/>
                  </a:cubicBezTo>
                  <a:cubicBezTo>
                    <a:pt x="7522" y="1426"/>
                    <a:pt x="5946" y="1754"/>
                    <a:pt x="4412" y="1754"/>
                  </a:cubicBezTo>
                  <a:cubicBezTo>
                    <a:pt x="3484" y="1754"/>
                    <a:pt x="2572" y="1634"/>
                    <a:pt x="1697" y="1310"/>
                  </a:cubicBezTo>
                  <a:lnTo>
                    <a:pt x="1685" y="477"/>
                  </a:lnTo>
                  <a:lnTo>
                    <a:pt x="1685" y="477"/>
                  </a:lnTo>
                  <a:cubicBezTo>
                    <a:pt x="1" y="830"/>
                    <a:pt x="307" y="3411"/>
                    <a:pt x="1958" y="3411"/>
                  </a:cubicBezTo>
                  <a:cubicBezTo>
                    <a:pt x="2035" y="3411"/>
                    <a:pt x="2114" y="3406"/>
                    <a:pt x="2197" y="3394"/>
                  </a:cubicBezTo>
                  <a:lnTo>
                    <a:pt x="8971" y="2477"/>
                  </a:lnTo>
                  <a:cubicBezTo>
                    <a:pt x="10888" y="2203"/>
                    <a:pt x="12829" y="2191"/>
                    <a:pt x="14722" y="1703"/>
                  </a:cubicBezTo>
                  <a:cubicBezTo>
                    <a:pt x="15448" y="1513"/>
                    <a:pt x="16806" y="1239"/>
                    <a:pt x="17151" y="453"/>
                  </a:cubicBezTo>
                  <a:cubicBezTo>
                    <a:pt x="17222" y="310"/>
                    <a:pt x="17282" y="155"/>
                    <a:pt x="17306"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5"/>
          <p:cNvGrpSpPr/>
          <p:nvPr/>
        </p:nvGrpSpPr>
        <p:grpSpPr>
          <a:xfrm rot="-1182744">
            <a:off x="7736378" y="-359939"/>
            <a:ext cx="1769033" cy="1690522"/>
            <a:chOff x="7812689" y="-9317"/>
            <a:chExt cx="1769029" cy="1690517"/>
          </a:xfrm>
        </p:grpSpPr>
        <p:sp>
          <p:nvSpPr>
            <p:cNvPr id="274" name="Google Shape;274;p15"/>
            <p:cNvSpPr/>
            <p:nvPr/>
          </p:nvSpPr>
          <p:spPr>
            <a:xfrm rot="-1931420">
              <a:off x="7986489" y="122016"/>
              <a:ext cx="743187" cy="866968"/>
            </a:xfrm>
            <a:custGeom>
              <a:avLst/>
              <a:gdLst/>
              <a:ahLst/>
              <a:cxnLst/>
              <a:rect l="l" t="t" r="r" b="b"/>
              <a:pathLst>
                <a:path w="16889" h="19701" extrusionOk="0">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rot="-1931420">
              <a:off x="8021765" y="187894"/>
              <a:ext cx="707323" cy="796514"/>
            </a:xfrm>
            <a:custGeom>
              <a:avLst/>
              <a:gdLst/>
              <a:ahLst/>
              <a:cxnLst/>
              <a:rect l="l" t="t" r="r" b="b"/>
              <a:pathLst>
                <a:path w="16074" h="18100" extrusionOk="0">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rot="-1931420">
              <a:off x="8184094" y="797782"/>
              <a:ext cx="251660" cy="275171"/>
            </a:xfrm>
            <a:custGeom>
              <a:avLst/>
              <a:gdLst/>
              <a:ahLst/>
              <a:cxnLst/>
              <a:rect l="l" t="t" r="r" b="b"/>
              <a:pathLst>
                <a:path w="5719" h="6253" extrusionOk="0">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rot="-1931420">
              <a:off x="8240293" y="963537"/>
              <a:ext cx="124752" cy="127442"/>
            </a:xfrm>
            <a:custGeom>
              <a:avLst/>
              <a:gdLst/>
              <a:ahLst/>
              <a:cxnLst/>
              <a:rect l="l" t="t" r="r" b="b"/>
              <a:pathLst>
                <a:path w="2835" h="2896" extrusionOk="0">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rot="-1931420">
              <a:off x="8560209" y="403586"/>
              <a:ext cx="860854" cy="851566"/>
            </a:xfrm>
            <a:custGeom>
              <a:avLst/>
              <a:gdLst/>
              <a:ahLst/>
              <a:cxnLst/>
              <a:rect l="l" t="t" r="r" b="b"/>
              <a:pathLst>
                <a:path w="19563" h="19351" extrusionOk="0">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rot="-1931420">
              <a:off x="8579891" y="512087"/>
              <a:ext cx="284003" cy="182890"/>
            </a:xfrm>
            <a:custGeom>
              <a:avLst/>
              <a:gdLst/>
              <a:ahLst/>
              <a:cxnLst/>
              <a:rect l="l" t="t" r="r" b="b"/>
              <a:pathLst>
                <a:path w="6454" h="4156" extrusionOk="0">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rot="-1931420">
              <a:off x="8605324" y="536309"/>
              <a:ext cx="854033" cy="705817"/>
            </a:xfrm>
            <a:custGeom>
              <a:avLst/>
              <a:gdLst/>
              <a:ahLst/>
              <a:cxnLst/>
              <a:rect l="l" t="t" r="r" b="b"/>
              <a:pathLst>
                <a:path w="19408" h="16039" extrusionOk="0">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931420">
              <a:off x="8431006" y="1318801"/>
              <a:ext cx="315202" cy="301619"/>
            </a:xfrm>
            <a:custGeom>
              <a:avLst/>
              <a:gdLst/>
              <a:ahLst/>
              <a:cxnLst/>
              <a:rect l="l" t="t" r="r" b="b"/>
              <a:pathLst>
                <a:path w="7163" h="6854" extrusionOk="0">
                  <a:moveTo>
                    <a:pt x="4996" y="1"/>
                  </a:moveTo>
                  <a:cubicBezTo>
                    <a:pt x="4741" y="1"/>
                    <a:pt x="4478" y="109"/>
                    <a:pt x="4247" y="368"/>
                  </a:cubicBezTo>
                  <a:cubicBezTo>
                    <a:pt x="3831" y="833"/>
                    <a:pt x="3426" y="1297"/>
                    <a:pt x="3021" y="1773"/>
                  </a:cubicBezTo>
                  <a:cubicBezTo>
                    <a:pt x="2854" y="1607"/>
                    <a:pt x="2676" y="1440"/>
                    <a:pt x="2509" y="1273"/>
                  </a:cubicBezTo>
                  <a:cubicBezTo>
                    <a:pt x="2278" y="1039"/>
                    <a:pt x="2019" y="941"/>
                    <a:pt x="1769" y="941"/>
                  </a:cubicBezTo>
                  <a:cubicBezTo>
                    <a:pt x="942" y="941"/>
                    <a:pt x="220" y="2025"/>
                    <a:pt x="961" y="2821"/>
                  </a:cubicBezTo>
                  <a:cubicBezTo>
                    <a:pt x="1176" y="3059"/>
                    <a:pt x="1414" y="3285"/>
                    <a:pt x="1652" y="3524"/>
                  </a:cubicBezTo>
                  <a:cubicBezTo>
                    <a:pt x="1271" y="4024"/>
                    <a:pt x="914" y="4548"/>
                    <a:pt x="580" y="5083"/>
                  </a:cubicBezTo>
                  <a:cubicBezTo>
                    <a:pt x="0" y="6012"/>
                    <a:pt x="816" y="6853"/>
                    <a:pt x="1663" y="6853"/>
                  </a:cubicBezTo>
                  <a:cubicBezTo>
                    <a:pt x="2033" y="6853"/>
                    <a:pt x="2408" y="6693"/>
                    <a:pt x="2676" y="6310"/>
                  </a:cubicBezTo>
                  <a:lnTo>
                    <a:pt x="3474" y="5167"/>
                  </a:lnTo>
                  <a:cubicBezTo>
                    <a:pt x="3950" y="5560"/>
                    <a:pt x="4426" y="5941"/>
                    <a:pt x="4926" y="6322"/>
                  </a:cubicBezTo>
                  <a:cubicBezTo>
                    <a:pt x="5128" y="6471"/>
                    <a:pt x="5332" y="6535"/>
                    <a:pt x="5525" y="6535"/>
                  </a:cubicBezTo>
                  <a:cubicBezTo>
                    <a:pt x="6472" y="6535"/>
                    <a:pt x="7163" y="4988"/>
                    <a:pt x="6105" y="4286"/>
                  </a:cubicBezTo>
                  <a:cubicBezTo>
                    <a:pt x="5664" y="3988"/>
                    <a:pt x="5212" y="3655"/>
                    <a:pt x="4795" y="3321"/>
                  </a:cubicBezTo>
                  <a:cubicBezTo>
                    <a:pt x="5140" y="2869"/>
                    <a:pt x="5486" y="2416"/>
                    <a:pt x="5843" y="1976"/>
                  </a:cubicBezTo>
                  <a:cubicBezTo>
                    <a:pt x="6552" y="1131"/>
                    <a:pt x="5818" y="1"/>
                    <a:pt x="4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931420">
              <a:off x="8445209" y="1368098"/>
              <a:ext cx="293200" cy="254004"/>
            </a:xfrm>
            <a:custGeom>
              <a:avLst/>
              <a:gdLst/>
              <a:ahLst/>
              <a:cxnLst/>
              <a:rect l="l" t="t" r="r" b="b"/>
              <a:pathLst>
                <a:path w="6663" h="5772" extrusionOk="0">
                  <a:moveTo>
                    <a:pt x="1268" y="1"/>
                  </a:moveTo>
                  <a:cubicBezTo>
                    <a:pt x="696" y="310"/>
                    <a:pt x="375" y="1120"/>
                    <a:pt x="958" y="1739"/>
                  </a:cubicBezTo>
                  <a:cubicBezTo>
                    <a:pt x="1185" y="1977"/>
                    <a:pt x="1411" y="2204"/>
                    <a:pt x="1649" y="2442"/>
                  </a:cubicBezTo>
                  <a:cubicBezTo>
                    <a:pt x="1280" y="2954"/>
                    <a:pt x="911" y="3466"/>
                    <a:pt x="589" y="4001"/>
                  </a:cubicBezTo>
                  <a:cubicBezTo>
                    <a:pt x="1" y="4930"/>
                    <a:pt x="820" y="5772"/>
                    <a:pt x="1666" y="5772"/>
                  </a:cubicBezTo>
                  <a:cubicBezTo>
                    <a:pt x="2035" y="5772"/>
                    <a:pt x="2409" y="5611"/>
                    <a:pt x="2673" y="5228"/>
                  </a:cubicBezTo>
                  <a:lnTo>
                    <a:pt x="3471" y="4085"/>
                  </a:lnTo>
                  <a:cubicBezTo>
                    <a:pt x="3947" y="4478"/>
                    <a:pt x="4423" y="4871"/>
                    <a:pt x="4923" y="5240"/>
                  </a:cubicBezTo>
                  <a:cubicBezTo>
                    <a:pt x="5126" y="5392"/>
                    <a:pt x="5330" y="5457"/>
                    <a:pt x="5524" y="5457"/>
                  </a:cubicBezTo>
                  <a:cubicBezTo>
                    <a:pt x="6150" y="5457"/>
                    <a:pt x="6662" y="4772"/>
                    <a:pt x="6626" y="4109"/>
                  </a:cubicBezTo>
                  <a:cubicBezTo>
                    <a:pt x="6126" y="3990"/>
                    <a:pt x="5626" y="3811"/>
                    <a:pt x="5161" y="3585"/>
                  </a:cubicBezTo>
                  <a:cubicBezTo>
                    <a:pt x="3566" y="2799"/>
                    <a:pt x="2387" y="1382"/>
                    <a:pt x="1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5"/>
          <p:cNvGrpSpPr/>
          <p:nvPr/>
        </p:nvGrpSpPr>
        <p:grpSpPr>
          <a:xfrm rot="1070396">
            <a:off x="238125" y="628198"/>
            <a:ext cx="396340" cy="346078"/>
            <a:chOff x="172325" y="562000"/>
            <a:chExt cx="1712584" cy="1495403"/>
          </a:xfrm>
        </p:grpSpPr>
        <p:sp>
          <p:nvSpPr>
            <p:cNvPr id="284" name="Google Shape;284;p15"/>
            <p:cNvSpPr/>
            <p:nvPr/>
          </p:nvSpPr>
          <p:spPr>
            <a:xfrm>
              <a:off x="172325" y="562000"/>
              <a:ext cx="1712584" cy="610612"/>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86274" y="1447143"/>
              <a:ext cx="1693008" cy="610260"/>
            </a:xfrm>
            <a:custGeom>
              <a:avLst/>
              <a:gdLst/>
              <a:ahLst/>
              <a:cxnLst/>
              <a:rect l="l" t="t" r="r" b="b"/>
              <a:pathLst>
                <a:path w="14443" h="5206" extrusionOk="0">
                  <a:moveTo>
                    <a:pt x="13042" y="1"/>
                  </a:moveTo>
                  <a:cubicBezTo>
                    <a:pt x="13025" y="1"/>
                    <a:pt x="13008" y="1"/>
                    <a:pt x="12991" y="2"/>
                  </a:cubicBezTo>
                  <a:lnTo>
                    <a:pt x="11800" y="50"/>
                  </a:lnTo>
                  <a:lnTo>
                    <a:pt x="1561" y="514"/>
                  </a:lnTo>
                  <a:cubicBezTo>
                    <a:pt x="1" y="585"/>
                    <a:pt x="188" y="5206"/>
                    <a:pt x="1739" y="5206"/>
                  </a:cubicBezTo>
                  <a:cubicBezTo>
                    <a:pt x="1751" y="5206"/>
                    <a:pt x="1763" y="5206"/>
                    <a:pt x="1775" y="5205"/>
                  </a:cubicBezTo>
                  <a:lnTo>
                    <a:pt x="7406" y="4955"/>
                  </a:lnTo>
                  <a:cubicBezTo>
                    <a:pt x="8788" y="4896"/>
                    <a:pt x="10300" y="4824"/>
                    <a:pt x="11717" y="4765"/>
                  </a:cubicBezTo>
                  <a:cubicBezTo>
                    <a:pt x="12693" y="4717"/>
                    <a:pt x="13729" y="4824"/>
                    <a:pt x="14110" y="3717"/>
                  </a:cubicBezTo>
                  <a:cubicBezTo>
                    <a:pt x="14416" y="2882"/>
                    <a:pt x="14442" y="1"/>
                    <a:pt x="13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77600" y="635029"/>
              <a:ext cx="1685038" cy="538989"/>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86040" y="1510091"/>
              <a:ext cx="1672378" cy="547312"/>
            </a:xfrm>
            <a:custGeom>
              <a:avLst/>
              <a:gdLst/>
              <a:ahLst/>
              <a:cxnLst/>
              <a:rect l="l" t="t" r="r" b="b"/>
              <a:pathLst>
                <a:path w="14267" h="4669" extrusionOk="0">
                  <a:moveTo>
                    <a:pt x="1372" y="1"/>
                  </a:moveTo>
                  <a:lnTo>
                    <a:pt x="1372" y="1"/>
                  </a:lnTo>
                  <a:cubicBezTo>
                    <a:pt x="0" y="403"/>
                    <a:pt x="238" y="4669"/>
                    <a:pt x="1722" y="4669"/>
                  </a:cubicBezTo>
                  <a:cubicBezTo>
                    <a:pt x="1732" y="4669"/>
                    <a:pt x="1743" y="4669"/>
                    <a:pt x="1753" y="4668"/>
                  </a:cubicBezTo>
                  <a:lnTo>
                    <a:pt x="7397" y="4418"/>
                  </a:lnTo>
                  <a:cubicBezTo>
                    <a:pt x="8778" y="4359"/>
                    <a:pt x="10290" y="4287"/>
                    <a:pt x="11719" y="4228"/>
                  </a:cubicBezTo>
                  <a:cubicBezTo>
                    <a:pt x="12695" y="4192"/>
                    <a:pt x="13731" y="4299"/>
                    <a:pt x="14112" y="3192"/>
                  </a:cubicBezTo>
                  <a:cubicBezTo>
                    <a:pt x="14207" y="2858"/>
                    <a:pt x="14255" y="2525"/>
                    <a:pt x="14266" y="2192"/>
                  </a:cubicBezTo>
                  <a:lnTo>
                    <a:pt x="14266" y="2192"/>
                  </a:lnTo>
                  <a:cubicBezTo>
                    <a:pt x="12488" y="2567"/>
                    <a:pt x="10682" y="2755"/>
                    <a:pt x="8874" y="2755"/>
                  </a:cubicBezTo>
                  <a:cubicBezTo>
                    <a:pt x="7753" y="2755"/>
                    <a:pt x="6632" y="2683"/>
                    <a:pt x="5515" y="2537"/>
                  </a:cubicBezTo>
                  <a:cubicBezTo>
                    <a:pt x="4587" y="2418"/>
                    <a:pt x="3646" y="2239"/>
                    <a:pt x="2836" y="1763"/>
                  </a:cubicBezTo>
                  <a:cubicBezTo>
                    <a:pt x="2158" y="1370"/>
                    <a:pt x="1586" y="739"/>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5"/>
          <p:cNvGrpSpPr/>
          <p:nvPr/>
        </p:nvGrpSpPr>
        <p:grpSpPr>
          <a:xfrm rot="-822690">
            <a:off x="715069" y="288596"/>
            <a:ext cx="341248" cy="354185"/>
            <a:chOff x="614950" y="1682850"/>
            <a:chExt cx="438175" cy="454900"/>
          </a:xfrm>
        </p:grpSpPr>
        <p:sp>
          <p:nvSpPr>
            <p:cNvPr id="289" name="Google Shape;289;p15"/>
            <p:cNvSpPr/>
            <p:nvPr/>
          </p:nvSpPr>
          <p:spPr>
            <a:xfrm>
              <a:off x="614950" y="1682850"/>
              <a:ext cx="438175" cy="45490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686375" y="1706975"/>
              <a:ext cx="183400" cy="114275"/>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656325" y="1827450"/>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5"/>
          <p:cNvSpPr txBox="1">
            <a:spLocks noGrp="1"/>
          </p:cNvSpPr>
          <p:nvPr>
            <p:ph type="subTitle" idx="1"/>
          </p:nvPr>
        </p:nvSpPr>
        <p:spPr>
          <a:xfrm>
            <a:off x="1279200" y="1423950"/>
            <a:ext cx="6585600" cy="229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2600">
                <a:solidFill>
                  <a:srgbClr val="FFFFFF"/>
                </a:solidFill>
              </a:defRPr>
            </a:lvl1pPr>
            <a:lvl2pPr lvl="1">
              <a:spcBef>
                <a:spcPts val="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93" name="Google Shape;293;p15"/>
          <p:cNvSpPr txBox="1">
            <a:spLocks noGrp="1"/>
          </p:cNvSpPr>
          <p:nvPr>
            <p:ph type="title"/>
          </p:nvPr>
        </p:nvSpPr>
        <p:spPr>
          <a:xfrm>
            <a:off x="3168900" y="3848300"/>
            <a:ext cx="4695900" cy="3345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None/>
              <a:defRPr sz="2200"/>
            </a:lvl1pPr>
            <a:lvl2pPr lvl="1">
              <a:spcBef>
                <a:spcPts val="0"/>
              </a:spcBef>
              <a:spcAft>
                <a:spcPts val="0"/>
              </a:spcAft>
              <a:buSzPts val="2800"/>
              <a:buNone/>
              <a:defRPr>
                <a:latin typeface="Comfortaa"/>
                <a:ea typeface="Comfortaa"/>
                <a:cs typeface="Comfortaa"/>
                <a:sym typeface="Comfortaa"/>
              </a:defRPr>
            </a:lvl2pPr>
            <a:lvl3pPr lvl="2">
              <a:spcBef>
                <a:spcPts val="0"/>
              </a:spcBef>
              <a:spcAft>
                <a:spcPts val="0"/>
              </a:spcAft>
              <a:buSzPts val="2800"/>
              <a:buNone/>
              <a:defRPr>
                <a:latin typeface="Comfortaa"/>
                <a:ea typeface="Comfortaa"/>
                <a:cs typeface="Comfortaa"/>
                <a:sym typeface="Comfortaa"/>
              </a:defRPr>
            </a:lvl3pPr>
            <a:lvl4pPr lvl="3">
              <a:spcBef>
                <a:spcPts val="0"/>
              </a:spcBef>
              <a:spcAft>
                <a:spcPts val="0"/>
              </a:spcAft>
              <a:buSzPts val="2800"/>
              <a:buNone/>
              <a:defRPr>
                <a:latin typeface="Comfortaa"/>
                <a:ea typeface="Comfortaa"/>
                <a:cs typeface="Comfortaa"/>
                <a:sym typeface="Comfortaa"/>
              </a:defRPr>
            </a:lvl4pPr>
            <a:lvl5pPr lvl="4">
              <a:spcBef>
                <a:spcPts val="0"/>
              </a:spcBef>
              <a:spcAft>
                <a:spcPts val="0"/>
              </a:spcAft>
              <a:buSzPts val="2800"/>
              <a:buNone/>
              <a:defRPr>
                <a:latin typeface="Comfortaa"/>
                <a:ea typeface="Comfortaa"/>
                <a:cs typeface="Comfortaa"/>
                <a:sym typeface="Comfortaa"/>
              </a:defRPr>
            </a:lvl5pPr>
            <a:lvl6pPr lvl="5">
              <a:spcBef>
                <a:spcPts val="0"/>
              </a:spcBef>
              <a:spcAft>
                <a:spcPts val="0"/>
              </a:spcAft>
              <a:buSzPts val="2800"/>
              <a:buNone/>
              <a:defRPr>
                <a:latin typeface="Comfortaa"/>
                <a:ea typeface="Comfortaa"/>
                <a:cs typeface="Comfortaa"/>
                <a:sym typeface="Comfortaa"/>
              </a:defRPr>
            </a:lvl6pPr>
            <a:lvl7pPr lvl="6">
              <a:spcBef>
                <a:spcPts val="0"/>
              </a:spcBef>
              <a:spcAft>
                <a:spcPts val="0"/>
              </a:spcAft>
              <a:buSzPts val="2800"/>
              <a:buNone/>
              <a:defRPr>
                <a:latin typeface="Comfortaa"/>
                <a:ea typeface="Comfortaa"/>
                <a:cs typeface="Comfortaa"/>
                <a:sym typeface="Comfortaa"/>
              </a:defRPr>
            </a:lvl7pPr>
            <a:lvl8pPr lvl="7">
              <a:spcBef>
                <a:spcPts val="0"/>
              </a:spcBef>
              <a:spcAft>
                <a:spcPts val="0"/>
              </a:spcAft>
              <a:buSzPts val="2800"/>
              <a:buNone/>
              <a:defRPr>
                <a:latin typeface="Comfortaa"/>
                <a:ea typeface="Comfortaa"/>
                <a:cs typeface="Comfortaa"/>
                <a:sym typeface="Comfortaa"/>
              </a:defRPr>
            </a:lvl8pPr>
            <a:lvl9pPr lvl="8">
              <a:spcBef>
                <a:spcPts val="0"/>
              </a:spcBef>
              <a:spcAft>
                <a:spcPts val="0"/>
              </a:spcAft>
              <a:buSzPts val="2800"/>
              <a:buNone/>
              <a:defRPr>
                <a:latin typeface="Comfortaa"/>
                <a:ea typeface="Comfortaa"/>
                <a:cs typeface="Comfortaa"/>
                <a:sym typeface="Comforta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p:cSld name="CUSTOM_2">
    <p:bg>
      <p:bgPr>
        <a:solidFill>
          <a:schemeClr val="lt1"/>
        </a:solidFill>
        <a:effectLst/>
      </p:bgPr>
    </p:bg>
    <p:spTree>
      <p:nvGrpSpPr>
        <p:cNvPr id="1" name="Shape 294"/>
        <p:cNvGrpSpPr/>
        <p:nvPr/>
      </p:nvGrpSpPr>
      <p:grpSpPr>
        <a:xfrm>
          <a:off x="0" y="0"/>
          <a:ext cx="0" cy="0"/>
          <a:chOff x="0" y="0"/>
          <a:chExt cx="0" cy="0"/>
        </a:xfrm>
      </p:grpSpPr>
      <p:sp>
        <p:nvSpPr>
          <p:cNvPr id="295" name="Google Shape;295;p16"/>
          <p:cNvSpPr/>
          <p:nvPr/>
        </p:nvSpPr>
        <p:spPr>
          <a:xfrm rot="10800000" flipH="1">
            <a:off x="0" y="29"/>
            <a:ext cx="9153602" cy="5610194"/>
          </a:xfrm>
          <a:custGeom>
            <a:avLst/>
            <a:gdLst/>
            <a:ahLst/>
            <a:cxnLst/>
            <a:rect l="l" t="t" r="r" b="b"/>
            <a:pathLst>
              <a:path w="67748" h="49441" extrusionOk="0">
                <a:moveTo>
                  <a:pt x="40003" y="0"/>
                </a:moveTo>
                <a:cubicBezTo>
                  <a:pt x="36827" y="0"/>
                  <a:pt x="33637" y="786"/>
                  <a:pt x="30707" y="2029"/>
                </a:cubicBezTo>
                <a:cubicBezTo>
                  <a:pt x="27849" y="3232"/>
                  <a:pt x="25075" y="4958"/>
                  <a:pt x="23396" y="7566"/>
                </a:cubicBezTo>
                <a:cubicBezTo>
                  <a:pt x="21503" y="10507"/>
                  <a:pt x="21087" y="14388"/>
                  <a:pt x="18539" y="16769"/>
                </a:cubicBezTo>
                <a:cubicBezTo>
                  <a:pt x="15300" y="19794"/>
                  <a:pt x="9811" y="19305"/>
                  <a:pt x="6644" y="22413"/>
                </a:cubicBezTo>
                <a:cubicBezTo>
                  <a:pt x="4144" y="24866"/>
                  <a:pt x="3894" y="28830"/>
                  <a:pt x="4406" y="32307"/>
                </a:cubicBezTo>
                <a:cubicBezTo>
                  <a:pt x="5144" y="37331"/>
                  <a:pt x="8025" y="48226"/>
                  <a:pt x="1" y="49416"/>
                </a:cubicBezTo>
                <a:cubicBezTo>
                  <a:pt x="5692" y="49428"/>
                  <a:pt x="11383" y="49440"/>
                  <a:pt x="17074" y="49440"/>
                </a:cubicBezTo>
                <a:lnTo>
                  <a:pt x="67747" y="49440"/>
                </a:lnTo>
                <a:cubicBezTo>
                  <a:pt x="62366" y="49440"/>
                  <a:pt x="60449" y="45332"/>
                  <a:pt x="60449" y="40534"/>
                </a:cubicBezTo>
                <a:cubicBezTo>
                  <a:pt x="60449" y="35546"/>
                  <a:pt x="64354" y="31057"/>
                  <a:pt x="63580" y="26068"/>
                </a:cubicBezTo>
                <a:cubicBezTo>
                  <a:pt x="63044" y="22675"/>
                  <a:pt x="60318" y="20329"/>
                  <a:pt x="58472" y="17627"/>
                </a:cubicBezTo>
                <a:cubicBezTo>
                  <a:pt x="56424" y="14638"/>
                  <a:pt x="55079" y="11197"/>
                  <a:pt x="53603" y="7911"/>
                </a:cubicBezTo>
                <a:cubicBezTo>
                  <a:pt x="51817" y="3923"/>
                  <a:pt x="47780" y="1196"/>
                  <a:pt x="43506" y="339"/>
                </a:cubicBezTo>
                <a:cubicBezTo>
                  <a:pt x="42350" y="107"/>
                  <a:pt x="41177" y="0"/>
                  <a:pt x="40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txBox="1">
            <a:spLocks noGrp="1"/>
          </p:cNvSpPr>
          <p:nvPr>
            <p:ph type="title"/>
          </p:nvPr>
        </p:nvSpPr>
        <p:spPr>
          <a:xfrm>
            <a:off x="723900" y="445025"/>
            <a:ext cx="4516200" cy="654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sz="3000">
                <a:solidFill>
                  <a:schemeClr val="dk2"/>
                </a:solidFill>
              </a:defRPr>
            </a:lvl1pPr>
            <a:lvl2pPr lvl="1" rtl="0">
              <a:spcBef>
                <a:spcPts val="0"/>
              </a:spcBef>
              <a:spcAft>
                <a:spcPts val="0"/>
              </a:spcAft>
              <a:buSzPts val="2800"/>
              <a:buNone/>
              <a:defRPr>
                <a:latin typeface="Comfortaa"/>
                <a:ea typeface="Comfortaa"/>
                <a:cs typeface="Comfortaa"/>
                <a:sym typeface="Comfortaa"/>
              </a:defRPr>
            </a:lvl2pPr>
            <a:lvl3pPr lvl="2" rtl="0">
              <a:spcBef>
                <a:spcPts val="0"/>
              </a:spcBef>
              <a:spcAft>
                <a:spcPts val="0"/>
              </a:spcAft>
              <a:buSzPts val="2800"/>
              <a:buNone/>
              <a:defRPr>
                <a:latin typeface="Comfortaa"/>
                <a:ea typeface="Comfortaa"/>
                <a:cs typeface="Comfortaa"/>
                <a:sym typeface="Comfortaa"/>
              </a:defRPr>
            </a:lvl3pPr>
            <a:lvl4pPr lvl="3" rtl="0">
              <a:spcBef>
                <a:spcPts val="0"/>
              </a:spcBef>
              <a:spcAft>
                <a:spcPts val="0"/>
              </a:spcAft>
              <a:buSzPts val="2800"/>
              <a:buNone/>
              <a:defRPr>
                <a:latin typeface="Comfortaa"/>
                <a:ea typeface="Comfortaa"/>
                <a:cs typeface="Comfortaa"/>
                <a:sym typeface="Comfortaa"/>
              </a:defRPr>
            </a:lvl4pPr>
            <a:lvl5pPr lvl="4" rtl="0">
              <a:spcBef>
                <a:spcPts val="0"/>
              </a:spcBef>
              <a:spcAft>
                <a:spcPts val="0"/>
              </a:spcAft>
              <a:buSzPts val="2800"/>
              <a:buNone/>
              <a:defRPr>
                <a:latin typeface="Comfortaa"/>
                <a:ea typeface="Comfortaa"/>
                <a:cs typeface="Comfortaa"/>
                <a:sym typeface="Comfortaa"/>
              </a:defRPr>
            </a:lvl5pPr>
            <a:lvl6pPr lvl="5" rtl="0">
              <a:spcBef>
                <a:spcPts val="0"/>
              </a:spcBef>
              <a:spcAft>
                <a:spcPts val="0"/>
              </a:spcAft>
              <a:buSzPts val="2800"/>
              <a:buNone/>
              <a:defRPr>
                <a:latin typeface="Comfortaa"/>
                <a:ea typeface="Comfortaa"/>
                <a:cs typeface="Comfortaa"/>
                <a:sym typeface="Comfortaa"/>
              </a:defRPr>
            </a:lvl6pPr>
            <a:lvl7pPr lvl="6" rtl="0">
              <a:spcBef>
                <a:spcPts val="0"/>
              </a:spcBef>
              <a:spcAft>
                <a:spcPts val="0"/>
              </a:spcAft>
              <a:buSzPts val="2800"/>
              <a:buNone/>
              <a:defRPr>
                <a:latin typeface="Comfortaa"/>
                <a:ea typeface="Comfortaa"/>
                <a:cs typeface="Comfortaa"/>
                <a:sym typeface="Comfortaa"/>
              </a:defRPr>
            </a:lvl7pPr>
            <a:lvl8pPr lvl="7" rtl="0">
              <a:spcBef>
                <a:spcPts val="0"/>
              </a:spcBef>
              <a:spcAft>
                <a:spcPts val="0"/>
              </a:spcAft>
              <a:buSzPts val="2800"/>
              <a:buNone/>
              <a:defRPr>
                <a:latin typeface="Comfortaa"/>
                <a:ea typeface="Comfortaa"/>
                <a:cs typeface="Comfortaa"/>
                <a:sym typeface="Comfortaa"/>
              </a:defRPr>
            </a:lvl8pPr>
            <a:lvl9pPr lvl="8" rtl="0">
              <a:spcBef>
                <a:spcPts val="0"/>
              </a:spcBef>
              <a:spcAft>
                <a:spcPts val="0"/>
              </a:spcAft>
              <a:buSzPts val="2800"/>
              <a:buNone/>
              <a:defRPr>
                <a:latin typeface="Comfortaa"/>
                <a:ea typeface="Comfortaa"/>
                <a:cs typeface="Comfortaa"/>
                <a:sym typeface="Comfortaa"/>
              </a:defRPr>
            </a:lvl9pPr>
          </a:lstStyle>
          <a:p>
            <a:endParaRPr/>
          </a:p>
        </p:txBody>
      </p:sp>
      <p:sp>
        <p:nvSpPr>
          <p:cNvPr id="297" name="Google Shape;297;p16"/>
          <p:cNvSpPr txBox="1">
            <a:spLocks noGrp="1"/>
          </p:cNvSpPr>
          <p:nvPr>
            <p:ph type="subTitle" idx="1"/>
          </p:nvPr>
        </p:nvSpPr>
        <p:spPr>
          <a:xfrm>
            <a:off x="1088725" y="2571750"/>
            <a:ext cx="1752600" cy="457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298" name="Google Shape;298;p16"/>
          <p:cNvSpPr txBox="1">
            <a:spLocks noGrp="1"/>
          </p:cNvSpPr>
          <p:nvPr>
            <p:ph type="subTitle" idx="2"/>
          </p:nvPr>
        </p:nvSpPr>
        <p:spPr>
          <a:xfrm>
            <a:off x="3697500" y="2571750"/>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1"/>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299" name="Google Shape;299;p16"/>
          <p:cNvSpPr txBox="1">
            <a:spLocks noGrp="1"/>
          </p:cNvSpPr>
          <p:nvPr>
            <p:ph type="subTitle" idx="3"/>
          </p:nvPr>
        </p:nvSpPr>
        <p:spPr>
          <a:xfrm>
            <a:off x="6302675" y="2571750"/>
            <a:ext cx="17526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oltwood One SC"/>
              <a:buNone/>
              <a:defRPr sz="2200">
                <a:solidFill>
                  <a:schemeClr val="accent5"/>
                </a:solidFill>
                <a:latin typeface="Fredoka One"/>
                <a:ea typeface="Fredoka One"/>
                <a:cs typeface="Fredoka One"/>
                <a:sym typeface="Fredoka One"/>
              </a:defRPr>
            </a:lvl1pPr>
            <a:lvl2pPr lvl="1" rtl="0">
              <a:spcBef>
                <a:spcPts val="1600"/>
              </a:spcBef>
              <a:spcAft>
                <a:spcPts val="0"/>
              </a:spcAft>
              <a:buSzPts val="2000"/>
              <a:buFont typeface="Holtwood One SC"/>
              <a:buNone/>
              <a:defRPr sz="2000">
                <a:latin typeface="Holtwood One SC"/>
                <a:ea typeface="Holtwood One SC"/>
                <a:cs typeface="Holtwood One SC"/>
                <a:sym typeface="Holtwood One SC"/>
              </a:defRPr>
            </a:lvl2pPr>
            <a:lvl3pPr lvl="2" rtl="0">
              <a:spcBef>
                <a:spcPts val="1600"/>
              </a:spcBef>
              <a:spcAft>
                <a:spcPts val="0"/>
              </a:spcAft>
              <a:buSzPts val="2000"/>
              <a:buFont typeface="Holtwood One SC"/>
              <a:buNone/>
              <a:defRPr sz="2000">
                <a:latin typeface="Holtwood One SC"/>
                <a:ea typeface="Holtwood One SC"/>
                <a:cs typeface="Holtwood One SC"/>
                <a:sym typeface="Holtwood One SC"/>
              </a:defRPr>
            </a:lvl3pPr>
            <a:lvl4pPr lvl="3" rtl="0">
              <a:spcBef>
                <a:spcPts val="1600"/>
              </a:spcBef>
              <a:spcAft>
                <a:spcPts val="0"/>
              </a:spcAft>
              <a:buSzPts val="2000"/>
              <a:buFont typeface="Holtwood One SC"/>
              <a:buNone/>
              <a:defRPr sz="2000">
                <a:latin typeface="Holtwood One SC"/>
                <a:ea typeface="Holtwood One SC"/>
                <a:cs typeface="Holtwood One SC"/>
                <a:sym typeface="Holtwood One SC"/>
              </a:defRPr>
            </a:lvl4pPr>
            <a:lvl5pPr lvl="4" rtl="0">
              <a:spcBef>
                <a:spcPts val="1600"/>
              </a:spcBef>
              <a:spcAft>
                <a:spcPts val="0"/>
              </a:spcAft>
              <a:buSzPts val="2000"/>
              <a:buFont typeface="Holtwood One SC"/>
              <a:buNone/>
              <a:defRPr sz="2000">
                <a:latin typeface="Holtwood One SC"/>
                <a:ea typeface="Holtwood One SC"/>
                <a:cs typeface="Holtwood One SC"/>
                <a:sym typeface="Holtwood One SC"/>
              </a:defRPr>
            </a:lvl5pPr>
            <a:lvl6pPr lvl="5" rtl="0">
              <a:spcBef>
                <a:spcPts val="1600"/>
              </a:spcBef>
              <a:spcAft>
                <a:spcPts val="0"/>
              </a:spcAft>
              <a:buSzPts val="2000"/>
              <a:buFont typeface="Holtwood One SC"/>
              <a:buNone/>
              <a:defRPr sz="2000">
                <a:latin typeface="Holtwood One SC"/>
                <a:ea typeface="Holtwood One SC"/>
                <a:cs typeface="Holtwood One SC"/>
                <a:sym typeface="Holtwood One SC"/>
              </a:defRPr>
            </a:lvl6pPr>
            <a:lvl7pPr lvl="6" rtl="0">
              <a:spcBef>
                <a:spcPts val="1600"/>
              </a:spcBef>
              <a:spcAft>
                <a:spcPts val="0"/>
              </a:spcAft>
              <a:buSzPts val="2000"/>
              <a:buFont typeface="Holtwood One SC"/>
              <a:buNone/>
              <a:defRPr sz="2000">
                <a:latin typeface="Holtwood One SC"/>
                <a:ea typeface="Holtwood One SC"/>
                <a:cs typeface="Holtwood One SC"/>
                <a:sym typeface="Holtwood One SC"/>
              </a:defRPr>
            </a:lvl7pPr>
            <a:lvl8pPr lvl="7" rtl="0">
              <a:spcBef>
                <a:spcPts val="1600"/>
              </a:spcBef>
              <a:spcAft>
                <a:spcPts val="0"/>
              </a:spcAft>
              <a:buSzPts val="2000"/>
              <a:buFont typeface="Holtwood One SC"/>
              <a:buNone/>
              <a:defRPr sz="2000">
                <a:latin typeface="Holtwood One SC"/>
                <a:ea typeface="Holtwood One SC"/>
                <a:cs typeface="Holtwood One SC"/>
                <a:sym typeface="Holtwood One SC"/>
              </a:defRPr>
            </a:lvl8pPr>
            <a:lvl9pPr lvl="8" rtl="0">
              <a:spcBef>
                <a:spcPts val="1600"/>
              </a:spcBef>
              <a:spcAft>
                <a:spcPts val="1600"/>
              </a:spcAft>
              <a:buSzPts val="2000"/>
              <a:buFont typeface="Holtwood One SC"/>
              <a:buNone/>
              <a:defRPr sz="2000">
                <a:latin typeface="Holtwood One SC"/>
                <a:ea typeface="Holtwood One SC"/>
                <a:cs typeface="Holtwood One SC"/>
                <a:sym typeface="Holtwood One SC"/>
              </a:defRPr>
            </a:lvl9pPr>
          </a:lstStyle>
          <a:p>
            <a:endParaRPr/>
          </a:p>
        </p:txBody>
      </p:sp>
      <p:sp>
        <p:nvSpPr>
          <p:cNvPr id="300" name="Google Shape;300;p16"/>
          <p:cNvSpPr txBox="1">
            <a:spLocks noGrp="1"/>
          </p:cNvSpPr>
          <p:nvPr>
            <p:ph type="subTitle" idx="4"/>
          </p:nvPr>
        </p:nvSpPr>
        <p:spPr>
          <a:xfrm>
            <a:off x="914875" y="3066875"/>
            <a:ext cx="2100300" cy="59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solidFill>
                  <a:srgbClr val="FFFFFF"/>
                </a:solidFill>
              </a:defRPr>
            </a:lvl1pPr>
            <a:lvl2pPr lvl="1">
              <a:spcBef>
                <a:spcPts val="1600"/>
              </a:spcBef>
              <a:spcAft>
                <a:spcPts val="0"/>
              </a:spcAft>
              <a:buSzPts val="1500"/>
              <a:buNone/>
              <a:defRPr/>
            </a:lvl2pPr>
            <a:lvl3pPr lvl="2">
              <a:spcBef>
                <a:spcPts val="1600"/>
              </a:spcBef>
              <a:spcAft>
                <a:spcPts val="0"/>
              </a:spcAft>
              <a:buSzPts val="1500"/>
              <a:buNone/>
              <a:defRPr/>
            </a:lvl3pPr>
            <a:lvl4pPr lvl="3">
              <a:spcBef>
                <a:spcPts val="1600"/>
              </a:spcBef>
              <a:spcAft>
                <a:spcPts val="0"/>
              </a:spcAft>
              <a:buSzPts val="1500"/>
              <a:buNone/>
              <a:defRPr/>
            </a:lvl4pPr>
            <a:lvl5pPr lvl="4">
              <a:spcBef>
                <a:spcPts val="1600"/>
              </a:spcBef>
              <a:spcAft>
                <a:spcPts val="0"/>
              </a:spcAft>
              <a:buSzPts val="1500"/>
              <a:buNone/>
              <a:defRPr/>
            </a:lvl5pPr>
            <a:lvl6pPr lvl="5">
              <a:spcBef>
                <a:spcPts val="1600"/>
              </a:spcBef>
              <a:spcAft>
                <a:spcPts val="0"/>
              </a:spcAft>
              <a:buSzPts val="15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01" name="Google Shape;301;p16"/>
          <p:cNvSpPr txBox="1">
            <a:spLocks noGrp="1"/>
          </p:cNvSpPr>
          <p:nvPr>
            <p:ph type="subTitle" idx="5"/>
          </p:nvPr>
        </p:nvSpPr>
        <p:spPr>
          <a:xfrm>
            <a:off x="3521850" y="3066875"/>
            <a:ext cx="2100300" cy="5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2" name="Google Shape;302;p16"/>
          <p:cNvSpPr txBox="1">
            <a:spLocks noGrp="1"/>
          </p:cNvSpPr>
          <p:nvPr>
            <p:ph type="subTitle" idx="6"/>
          </p:nvPr>
        </p:nvSpPr>
        <p:spPr>
          <a:xfrm>
            <a:off x="6128825" y="3066875"/>
            <a:ext cx="2100300" cy="59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solidFill>
                  <a:srgbClr val="FFFFFF"/>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3" name="Google Shape;303;p16"/>
          <p:cNvSpPr/>
          <p:nvPr/>
        </p:nvSpPr>
        <p:spPr>
          <a:xfrm rot="8549447">
            <a:off x="7736841" y="4591614"/>
            <a:ext cx="222571" cy="210618"/>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7207332">
            <a:off x="760956" y="1824067"/>
            <a:ext cx="231437" cy="219006"/>
          </a:xfrm>
          <a:custGeom>
            <a:avLst/>
            <a:gdLst/>
            <a:ahLst/>
            <a:cxnLst/>
            <a:rect l="l" t="t" r="r" b="b"/>
            <a:pathLst>
              <a:path w="3240" h="3066" extrusionOk="0">
                <a:moveTo>
                  <a:pt x="1769" y="1"/>
                </a:moveTo>
                <a:cubicBezTo>
                  <a:pt x="1611" y="1"/>
                  <a:pt x="1453" y="105"/>
                  <a:pt x="1453" y="313"/>
                </a:cubicBezTo>
                <a:lnTo>
                  <a:pt x="1429" y="1075"/>
                </a:lnTo>
                <a:cubicBezTo>
                  <a:pt x="1036" y="1099"/>
                  <a:pt x="644" y="1135"/>
                  <a:pt x="263" y="1171"/>
                </a:cubicBezTo>
                <a:cubicBezTo>
                  <a:pt x="1" y="1171"/>
                  <a:pt x="1" y="1563"/>
                  <a:pt x="263" y="1563"/>
                </a:cubicBezTo>
                <a:cubicBezTo>
                  <a:pt x="632" y="1599"/>
                  <a:pt x="1025" y="1635"/>
                  <a:pt x="1406" y="1659"/>
                </a:cubicBezTo>
                <a:cubicBezTo>
                  <a:pt x="1382" y="1992"/>
                  <a:pt x="1322" y="2385"/>
                  <a:pt x="1429" y="2683"/>
                </a:cubicBezTo>
                <a:cubicBezTo>
                  <a:pt x="1513" y="2893"/>
                  <a:pt x="1771" y="3066"/>
                  <a:pt x="1985" y="3066"/>
                </a:cubicBezTo>
                <a:cubicBezTo>
                  <a:pt x="2135" y="3066"/>
                  <a:pt x="2264" y="2981"/>
                  <a:pt x="2298" y="2766"/>
                </a:cubicBezTo>
                <a:cubicBezTo>
                  <a:pt x="2322" y="2623"/>
                  <a:pt x="2263" y="2492"/>
                  <a:pt x="2132" y="2444"/>
                </a:cubicBezTo>
                <a:cubicBezTo>
                  <a:pt x="2120" y="2325"/>
                  <a:pt x="2120" y="2206"/>
                  <a:pt x="2120" y="2087"/>
                </a:cubicBezTo>
                <a:lnTo>
                  <a:pt x="2108" y="1694"/>
                </a:lnTo>
                <a:cubicBezTo>
                  <a:pt x="2346" y="1694"/>
                  <a:pt x="2584" y="1694"/>
                  <a:pt x="2822" y="1682"/>
                </a:cubicBezTo>
                <a:cubicBezTo>
                  <a:pt x="3239" y="1682"/>
                  <a:pt x="3239" y="1051"/>
                  <a:pt x="2822" y="1051"/>
                </a:cubicBezTo>
                <a:cubicBezTo>
                  <a:pt x="2584" y="1040"/>
                  <a:pt x="2334" y="1040"/>
                  <a:pt x="2096" y="1040"/>
                </a:cubicBezTo>
                <a:lnTo>
                  <a:pt x="2084" y="313"/>
                </a:lnTo>
                <a:cubicBezTo>
                  <a:pt x="2084" y="105"/>
                  <a:pt x="1926" y="1"/>
                  <a:pt x="1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500"/>
              <a:buFont typeface="Fredoka One"/>
              <a:buNone/>
              <a:defRPr sz="3500">
                <a:solidFill>
                  <a:schemeClr val="dk2"/>
                </a:solidFill>
                <a:latin typeface="Fredoka One"/>
                <a:ea typeface="Fredoka One"/>
                <a:cs typeface="Fredoka One"/>
                <a:sym typeface="Fredok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1pPr>
            <a:lvl2pPr marL="914400" lvl="1" indent="-32385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2pPr>
            <a:lvl3pPr marL="1371600" lvl="2" indent="-32385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3pPr>
            <a:lvl4pPr marL="1828800" lvl="3" indent="-32385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4pPr>
            <a:lvl5pPr marL="2286000" lvl="4" indent="-32385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5pPr>
            <a:lvl6pPr marL="2743200" lvl="5" indent="-323850">
              <a:lnSpc>
                <a:spcPct val="115000"/>
              </a:lnSpc>
              <a:spcBef>
                <a:spcPts val="1600"/>
              </a:spcBef>
              <a:spcAft>
                <a:spcPts val="0"/>
              </a:spcAft>
              <a:buClr>
                <a:srgbClr val="FBFBFB"/>
              </a:buClr>
              <a:buSzPts val="1500"/>
              <a:buFont typeface="Comfortaa"/>
              <a:buChar char="■"/>
              <a:defRPr sz="1500">
                <a:solidFill>
                  <a:srgbClr val="FBFBFB"/>
                </a:solidFill>
                <a:latin typeface="Comfortaa"/>
                <a:ea typeface="Comfortaa"/>
                <a:cs typeface="Comfortaa"/>
                <a:sym typeface="Comfortaa"/>
              </a:defRPr>
            </a:lvl6pPr>
            <a:lvl7pPr marL="3200400" lvl="6" indent="-317500">
              <a:lnSpc>
                <a:spcPct val="115000"/>
              </a:lnSpc>
              <a:spcBef>
                <a:spcPts val="1600"/>
              </a:spcBef>
              <a:spcAft>
                <a:spcPts val="0"/>
              </a:spcAft>
              <a:buClr>
                <a:srgbClr val="FBFBFB"/>
              </a:buClr>
              <a:buSzPts val="1400"/>
              <a:buChar char="●"/>
              <a:defRPr>
                <a:solidFill>
                  <a:srgbClr val="FBFBFB"/>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33"/>
          <p:cNvGrpSpPr/>
          <p:nvPr/>
        </p:nvGrpSpPr>
        <p:grpSpPr>
          <a:xfrm>
            <a:off x="1632857" y="782053"/>
            <a:ext cx="5751497" cy="1940266"/>
            <a:chOff x="2180925" y="540000"/>
            <a:chExt cx="4796700" cy="2370300"/>
          </a:xfrm>
        </p:grpSpPr>
        <p:sp>
          <p:nvSpPr>
            <p:cNvPr id="422" name="Google Shape;422;p33"/>
            <p:cNvSpPr/>
            <p:nvPr/>
          </p:nvSpPr>
          <p:spPr>
            <a:xfrm>
              <a:off x="2180925" y="540000"/>
              <a:ext cx="4796700" cy="2370300"/>
            </a:xfrm>
            <a:prstGeom prst="roundRect">
              <a:avLst>
                <a:gd name="adj" fmla="val 11171"/>
              </a:avLst>
            </a:prstGeom>
            <a:solidFill>
              <a:srgbClr val="784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2479450" y="819175"/>
              <a:ext cx="4198200" cy="1829700"/>
            </a:xfrm>
            <a:prstGeom prst="roundRect">
              <a:avLst>
                <a:gd name="adj" fmla="val 6628"/>
              </a:avLst>
            </a:prstGeom>
            <a:solidFill>
              <a:schemeClr val="accent5"/>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rot="-2509601">
              <a:off x="2306914" y="612850"/>
              <a:ext cx="103467" cy="211973"/>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rot="2282138">
              <a:off x="6703648" y="602412"/>
              <a:ext cx="103221" cy="211468"/>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2249000" y="80010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2344250" y="262635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3"/>
          <p:cNvSpPr txBox="1">
            <a:spLocks noGrp="1"/>
          </p:cNvSpPr>
          <p:nvPr>
            <p:ph type="ctrTitle"/>
          </p:nvPr>
        </p:nvSpPr>
        <p:spPr>
          <a:xfrm>
            <a:off x="1931009" y="947719"/>
            <a:ext cx="5125200" cy="16007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GAME THEORY</a:t>
            </a:r>
            <a:br>
              <a:rPr lang="en-IN" dirty="0"/>
            </a:br>
            <a:r>
              <a:rPr lang="en-US" sz="2800" dirty="0">
                <a:solidFill>
                  <a:schemeClr val="accent1">
                    <a:lumMod val="60000"/>
                    <a:lumOff val="40000"/>
                  </a:schemeClr>
                </a:solidFill>
              </a:rPr>
              <a:t>Solving 2 by 2 </a:t>
            </a:r>
            <a:r>
              <a:rPr lang="en-US" sz="2800">
                <a:solidFill>
                  <a:schemeClr val="accent1">
                    <a:lumMod val="60000"/>
                    <a:lumOff val="40000"/>
                  </a:schemeClr>
                </a:solidFill>
              </a:rPr>
              <a:t>Matrix Games </a:t>
            </a:r>
            <a:endParaRPr lang="en-IN" dirty="0">
              <a:solidFill>
                <a:schemeClr val="accent1">
                  <a:lumMod val="60000"/>
                  <a:lumOff val="40000"/>
                </a:schemeClr>
              </a:solidFill>
            </a:endParaRPr>
          </a:p>
        </p:txBody>
      </p:sp>
      <p:sp>
        <p:nvSpPr>
          <p:cNvPr id="429" name="Google Shape;429;p33"/>
          <p:cNvSpPr txBox="1">
            <a:spLocks noGrp="1"/>
          </p:cNvSpPr>
          <p:nvPr>
            <p:ph type="subTitle" idx="1"/>
          </p:nvPr>
        </p:nvSpPr>
        <p:spPr>
          <a:xfrm>
            <a:off x="5921847" y="3293651"/>
            <a:ext cx="1704099" cy="4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Sri vatssan</a:t>
            </a:r>
            <a:endParaRPr dirty="0"/>
          </a:p>
        </p:txBody>
      </p:sp>
      <p:grpSp>
        <p:nvGrpSpPr>
          <p:cNvPr id="430" name="Google Shape;430;p33"/>
          <p:cNvGrpSpPr/>
          <p:nvPr/>
        </p:nvGrpSpPr>
        <p:grpSpPr>
          <a:xfrm>
            <a:off x="6727039" y="1229170"/>
            <a:ext cx="2581060" cy="3910725"/>
            <a:chOff x="6727039" y="1229170"/>
            <a:chExt cx="2581060" cy="3910725"/>
          </a:xfrm>
        </p:grpSpPr>
        <p:sp>
          <p:nvSpPr>
            <p:cNvPr id="431" name="Google Shape;431;p33"/>
            <p:cNvSpPr/>
            <p:nvPr/>
          </p:nvSpPr>
          <p:spPr>
            <a:xfrm>
              <a:off x="7754966" y="4075026"/>
              <a:ext cx="128747" cy="264786"/>
            </a:xfrm>
            <a:custGeom>
              <a:avLst/>
              <a:gdLst/>
              <a:ahLst/>
              <a:cxnLst/>
              <a:rect l="l" t="t" r="r" b="b"/>
              <a:pathLst>
                <a:path w="2966" h="5740" extrusionOk="0">
                  <a:moveTo>
                    <a:pt x="2965" y="0"/>
                  </a:moveTo>
                  <a:lnTo>
                    <a:pt x="2965" y="0"/>
                  </a:lnTo>
                  <a:cubicBezTo>
                    <a:pt x="2310" y="1131"/>
                    <a:pt x="1429" y="2131"/>
                    <a:pt x="381" y="2917"/>
                  </a:cubicBezTo>
                  <a:lnTo>
                    <a:pt x="0" y="5739"/>
                  </a:lnTo>
                  <a:cubicBezTo>
                    <a:pt x="2643" y="3965"/>
                    <a:pt x="2965" y="1"/>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795025" y="3797500"/>
              <a:ext cx="782839" cy="354228"/>
            </a:xfrm>
            <a:custGeom>
              <a:avLst/>
              <a:gdLst/>
              <a:ahLst/>
              <a:cxnLst/>
              <a:rect l="l" t="t" r="r" b="b"/>
              <a:pathLst>
                <a:path w="19277" h="8434" extrusionOk="0">
                  <a:moveTo>
                    <a:pt x="751" y="1"/>
                  </a:moveTo>
                  <a:lnTo>
                    <a:pt x="1" y="5644"/>
                  </a:lnTo>
                  <a:cubicBezTo>
                    <a:pt x="2080" y="7061"/>
                    <a:pt x="5167" y="8433"/>
                    <a:pt x="9340" y="8433"/>
                  </a:cubicBezTo>
                  <a:cubicBezTo>
                    <a:pt x="9445" y="8433"/>
                    <a:pt x="9551" y="8432"/>
                    <a:pt x="9657" y="8431"/>
                  </a:cubicBezTo>
                  <a:cubicBezTo>
                    <a:pt x="12907" y="8395"/>
                    <a:pt x="16146" y="7930"/>
                    <a:pt x="19277" y="7049"/>
                  </a:cubicBezTo>
                  <a:cubicBezTo>
                    <a:pt x="19075" y="5156"/>
                    <a:pt x="18896" y="3859"/>
                    <a:pt x="18753" y="3561"/>
                  </a:cubicBezTo>
                  <a:cubicBezTo>
                    <a:pt x="18062" y="2049"/>
                    <a:pt x="751"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8404000" y="4142325"/>
              <a:ext cx="204192" cy="289628"/>
            </a:xfrm>
            <a:custGeom>
              <a:avLst/>
              <a:gdLst/>
              <a:ahLst/>
              <a:cxnLst/>
              <a:rect l="l" t="t" r="r" b="b"/>
              <a:pathLst>
                <a:path w="4739" h="6466" extrusionOk="0">
                  <a:moveTo>
                    <a:pt x="0" y="1"/>
                  </a:moveTo>
                  <a:cubicBezTo>
                    <a:pt x="0" y="2"/>
                    <a:pt x="465" y="5633"/>
                    <a:pt x="4739" y="6466"/>
                  </a:cubicBezTo>
                  <a:cubicBezTo>
                    <a:pt x="4679" y="5680"/>
                    <a:pt x="4608" y="4894"/>
                    <a:pt x="4548" y="4144"/>
                  </a:cubicBezTo>
                  <a:cubicBezTo>
                    <a:pt x="3310" y="3513"/>
                    <a:pt x="1226" y="220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7649150" y="4029075"/>
              <a:ext cx="1013016" cy="1110821"/>
            </a:xfrm>
            <a:custGeom>
              <a:avLst/>
              <a:gdLst/>
              <a:ahLst/>
              <a:cxnLst/>
              <a:rect l="l" t="t" r="r" b="b"/>
              <a:pathLst>
                <a:path w="24945" h="27231" extrusionOk="0">
                  <a:moveTo>
                    <a:pt x="3585" y="1"/>
                  </a:moveTo>
                  <a:lnTo>
                    <a:pt x="2977" y="4585"/>
                  </a:lnTo>
                  <a:cubicBezTo>
                    <a:pt x="4025" y="3799"/>
                    <a:pt x="4906" y="2811"/>
                    <a:pt x="5561" y="1680"/>
                  </a:cubicBezTo>
                  <a:lnTo>
                    <a:pt x="5561" y="1680"/>
                  </a:lnTo>
                  <a:cubicBezTo>
                    <a:pt x="5561" y="1680"/>
                    <a:pt x="5227" y="5645"/>
                    <a:pt x="2596" y="7418"/>
                  </a:cubicBezTo>
                  <a:lnTo>
                    <a:pt x="1" y="27230"/>
                  </a:lnTo>
                  <a:lnTo>
                    <a:pt x="8776" y="27230"/>
                  </a:lnTo>
                  <a:cubicBezTo>
                    <a:pt x="8776" y="27230"/>
                    <a:pt x="10157" y="12300"/>
                    <a:pt x="10431" y="12026"/>
                  </a:cubicBezTo>
                  <a:cubicBezTo>
                    <a:pt x="10603" y="11854"/>
                    <a:pt x="11155" y="11715"/>
                    <a:pt x="11590" y="11715"/>
                  </a:cubicBezTo>
                  <a:cubicBezTo>
                    <a:pt x="11847" y="11715"/>
                    <a:pt x="12062" y="11764"/>
                    <a:pt x="12133" y="11883"/>
                  </a:cubicBezTo>
                  <a:cubicBezTo>
                    <a:pt x="12312" y="12205"/>
                    <a:pt x="13693" y="27230"/>
                    <a:pt x="13693" y="27230"/>
                  </a:cubicBezTo>
                  <a:lnTo>
                    <a:pt x="24944" y="27230"/>
                  </a:lnTo>
                  <a:cubicBezTo>
                    <a:pt x="24944" y="27230"/>
                    <a:pt x="24301" y="17955"/>
                    <a:pt x="23623" y="9835"/>
                  </a:cubicBezTo>
                  <a:cubicBezTo>
                    <a:pt x="19349" y="9002"/>
                    <a:pt x="18884" y="3371"/>
                    <a:pt x="18884" y="3370"/>
                  </a:cubicBezTo>
                  <a:lnTo>
                    <a:pt x="18884" y="3370"/>
                  </a:lnTo>
                  <a:cubicBezTo>
                    <a:pt x="20110" y="5573"/>
                    <a:pt x="22194" y="6883"/>
                    <a:pt x="23432" y="7514"/>
                  </a:cubicBezTo>
                  <a:cubicBezTo>
                    <a:pt x="23230" y="5192"/>
                    <a:pt x="23028" y="3073"/>
                    <a:pt x="22849" y="1406"/>
                  </a:cubicBezTo>
                  <a:cubicBezTo>
                    <a:pt x="19718" y="2287"/>
                    <a:pt x="16479" y="2751"/>
                    <a:pt x="13229" y="2787"/>
                  </a:cubicBezTo>
                  <a:cubicBezTo>
                    <a:pt x="13123" y="2789"/>
                    <a:pt x="13017" y="2790"/>
                    <a:pt x="12912" y="2790"/>
                  </a:cubicBezTo>
                  <a:cubicBezTo>
                    <a:pt x="8739" y="2790"/>
                    <a:pt x="5652" y="1418"/>
                    <a:pt x="3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6807698" y="2278051"/>
              <a:ext cx="181684" cy="462364"/>
            </a:xfrm>
            <a:custGeom>
              <a:avLst/>
              <a:gdLst/>
              <a:ahLst/>
              <a:cxnLst/>
              <a:rect l="l" t="t" r="r" b="b"/>
              <a:pathLst>
                <a:path w="4478" h="11396" extrusionOk="0">
                  <a:moveTo>
                    <a:pt x="2411" y="0"/>
                  </a:moveTo>
                  <a:cubicBezTo>
                    <a:pt x="2122" y="0"/>
                    <a:pt x="1890" y="63"/>
                    <a:pt x="1798" y="216"/>
                  </a:cubicBezTo>
                  <a:cubicBezTo>
                    <a:pt x="1513" y="668"/>
                    <a:pt x="0" y="10110"/>
                    <a:pt x="0" y="10110"/>
                  </a:cubicBezTo>
                  <a:cubicBezTo>
                    <a:pt x="48" y="10669"/>
                    <a:pt x="3227" y="11396"/>
                    <a:pt x="3227" y="11396"/>
                  </a:cubicBezTo>
                  <a:lnTo>
                    <a:pt x="3632" y="6526"/>
                  </a:lnTo>
                  <a:cubicBezTo>
                    <a:pt x="3632" y="6526"/>
                    <a:pt x="4477" y="1263"/>
                    <a:pt x="4322" y="763"/>
                  </a:cubicBezTo>
                  <a:cubicBezTo>
                    <a:pt x="4220" y="397"/>
                    <a:pt x="3137" y="0"/>
                    <a:pt x="2411" y="0"/>
                  </a:cubicBezTo>
                  <a:close/>
                </a:path>
              </a:pathLst>
            </a:custGeom>
            <a:solidFill>
              <a:srgbClr val="FB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6727039" y="2413035"/>
              <a:ext cx="349776" cy="403818"/>
            </a:xfrm>
            <a:custGeom>
              <a:avLst/>
              <a:gdLst/>
              <a:ahLst/>
              <a:cxnLst/>
              <a:rect l="l" t="t" r="r" b="b"/>
              <a:pathLst>
                <a:path w="8621" h="9953" extrusionOk="0">
                  <a:moveTo>
                    <a:pt x="2242" y="0"/>
                  </a:moveTo>
                  <a:cubicBezTo>
                    <a:pt x="1675" y="0"/>
                    <a:pt x="997" y="162"/>
                    <a:pt x="738" y="865"/>
                  </a:cubicBezTo>
                  <a:cubicBezTo>
                    <a:pt x="250" y="2151"/>
                    <a:pt x="1703" y="2282"/>
                    <a:pt x="1703" y="2282"/>
                  </a:cubicBezTo>
                  <a:cubicBezTo>
                    <a:pt x="1703" y="2282"/>
                    <a:pt x="274" y="2377"/>
                    <a:pt x="131" y="3366"/>
                  </a:cubicBezTo>
                  <a:cubicBezTo>
                    <a:pt x="0" y="4354"/>
                    <a:pt x="1441" y="4532"/>
                    <a:pt x="1441" y="4532"/>
                  </a:cubicBezTo>
                  <a:cubicBezTo>
                    <a:pt x="679" y="4735"/>
                    <a:pt x="179" y="5449"/>
                    <a:pt x="250" y="6235"/>
                  </a:cubicBezTo>
                  <a:cubicBezTo>
                    <a:pt x="322" y="7664"/>
                    <a:pt x="548" y="8831"/>
                    <a:pt x="4393" y="9593"/>
                  </a:cubicBezTo>
                  <a:cubicBezTo>
                    <a:pt x="5790" y="9866"/>
                    <a:pt x="6729" y="9953"/>
                    <a:pt x="7360" y="9953"/>
                  </a:cubicBezTo>
                  <a:cubicBezTo>
                    <a:pt x="8461" y="9953"/>
                    <a:pt x="8620" y="9688"/>
                    <a:pt x="8620" y="9688"/>
                  </a:cubicBezTo>
                  <a:lnTo>
                    <a:pt x="8108" y="7485"/>
                  </a:lnTo>
                  <a:cubicBezTo>
                    <a:pt x="8108" y="7485"/>
                    <a:pt x="7251" y="5914"/>
                    <a:pt x="7477" y="5152"/>
                  </a:cubicBezTo>
                  <a:cubicBezTo>
                    <a:pt x="7715" y="4401"/>
                    <a:pt x="8096" y="2699"/>
                    <a:pt x="7441" y="1961"/>
                  </a:cubicBezTo>
                  <a:cubicBezTo>
                    <a:pt x="7081" y="1547"/>
                    <a:pt x="6107" y="1208"/>
                    <a:pt x="5252" y="1208"/>
                  </a:cubicBezTo>
                  <a:cubicBezTo>
                    <a:pt x="4581" y="1208"/>
                    <a:pt x="3983" y="1416"/>
                    <a:pt x="3810" y="1961"/>
                  </a:cubicBezTo>
                  <a:cubicBezTo>
                    <a:pt x="3417" y="3199"/>
                    <a:pt x="5489" y="2877"/>
                    <a:pt x="5596" y="3104"/>
                  </a:cubicBezTo>
                  <a:cubicBezTo>
                    <a:pt x="5691" y="3342"/>
                    <a:pt x="4846" y="7354"/>
                    <a:pt x="4632" y="7485"/>
                  </a:cubicBezTo>
                  <a:cubicBezTo>
                    <a:pt x="4614" y="7497"/>
                    <a:pt x="4579" y="7502"/>
                    <a:pt x="4532" y="7502"/>
                  </a:cubicBezTo>
                  <a:cubicBezTo>
                    <a:pt x="4043" y="7502"/>
                    <a:pt x="2151" y="6939"/>
                    <a:pt x="2107" y="6830"/>
                  </a:cubicBezTo>
                  <a:cubicBezTo>
                    <a:pt x="2060" y="6723"/>
                    <a:pt x="3120" y="115"/>
                    <a:pt x="3120" y="115"/>
                  </a:cubicBezTo>
                  <a:cubicBezTo>
                    <a:pt x="3120" y="115"/>
                    <a:pt x="2720" y="0"/>
                    <a:pt x="2242" y="0"/>
                  </a:cubicBezTo>
                  <a:close/>
                </a:path>
              </a:pathLst>
            </a:custGeom>
            <a:solidFill>
              <a:srgbClr val="F2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6949214" y="2683857"/>
              <a:ext cx="1033828" cy="516123"/>
            </a:xfrm>
            <a:custGeom>
              <a:avLst/>
              <a:gdLst/>
              <a:ahLst/>
              <a:cxnLst/>
              <a:rect l="l" t="t" r="r" b="b"/>
              <a:pathLst>
                <a:path w="25481" h="12721" extrusionOk="0">
                  <a:moveTo>
                    <a:pt x="4275" y="1"/>
                  </a:moveTo>
                  <a:cubicBezTo>
                    <a:pt x="1299" y="763"/>
                    <a:pt x="1" y="4525"/>
                    <a:pt x="1" y="4525"/>
                  </a:cubicBezTo>
                  <a:cubicBezTo>
                    <a:pt x="1" y="4525"/>
                    <a:pt x="1799" y="8835"/>
                    <a:pt x="10621" y="11597"/>
                  </a:cubicBezTo>
                  <a:cubicBezTo>
                    <a:pt x="13292" y="12430"/>
                    <a:pt x="15597" y="12720"/>
                    <a:pt x="17512" y="12720"/>
                  </a:cubicBezTo>
                  <a:cubicBezTo>
                    <a:pt x="21922" y="12720"/>
                    <a:pt x="24266" y="11180"/>
                    <a:pt x="24266" y="11180"/>
                  </a:cubicBezTo>
                  <a:lnTo>
                    <a:pt x="25480" y="953"/>
                  </a:lnTo>
                  <a:lnTo>
                    <a:pt x="25480" y="953"/>
                  </a:lnTo>
                  <a:cubicBezTo>
                    <a:pt x="25480" y="953"/>
                    <a:pt x="23301" y="2215"/>
                    <a:pt x="17646" y="3787"/>
                  </a:cubicBezTo>
                  <a:cubicBezTo>
                    <a:pt x="16925" y="3985"/>
                    <a:pt x="16170" y="4072"/>
                    <a:pt x="15403" y="4072"/>
                  </a:cubicBezTo>
                  <a:cubicBezTo>
                    <a:pt x="10142" y="4072"/>
                    <a:pt x="4275" y="1"/>
                    <a:pt x="4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8771853" y="4066892"/>
              <a:ext cx="384546" cy="394040"/>
            </a:xfrm>
            <a:custGeom>
              <a:avLst/>
              <a:gdLst/>
              <a:ahLst/>
              <a:cxnLst/>
              <a:rect l="l" t="t" r="r" b="b"/>
              <a:pathLst>
                <a:path w="9478" h="9712" extrusionOk="0">
                  <a:moveTo>
                    <a:pt x="5191" y="0"/>
                  </a:moveTo>
                  <a:cubicBezTo>
                    <a:pt x="5191" y="0"/>
                    <a:pt x="4798" y="2048"/>
                    <a:pt x="4429" y="2262"/>
                  </a:cubicBezTo>
                  <a:cubicBezTo>
                    <a:pt x="4368" y="2301"/>
                    <a:pt x="4281" y="2316"/>
                    <a:pt x="4174" y="2316"/>
                  </a:cubicBezTo>
                  <a:cubicBezTo>
                    <a:pt x="3814" y="2316"/>
                    <a:pt x="3238" y="2143"/>
                    <a:pt x="2742" y="2143"/>
                  </a:cubicBezTo>
                  <a:cubicBezTo>
                    <a:pt x="2533" y="2143"/>
                    <a:pt x="2337" y="2174"/>
                    <a:pt x="2179" y="2262"/>
                  </a:cubicBezTo>
                  <a:cubicBezTo>
                    <a:pt x="1536" y="2619"/>
                    <a:pt x="0" y="4739"/>
                    <a:pt x="846" y="5513"/>
                  </a:cubicBezTo>
                  <a:cubicBezTo>
                    <a:pt x="1415" y="6042"/>
                    <a:pt x="1747" y="6128"/>
                    <a:pt x="1903" y="6128"/>
                  </a:cubicBezTo>
                  <a:cubicBezTo>
                    <a:pt x="1978" y="6128"/>
                    <a:pt x="2012" y="6108"/>
                    <a:pt x="2012" y="6108"/>
                  </a:cubicBezTo>
                  <a:lnTo>
                    <a:pt x="2012" y="6108"/>
                  </a:lnTo>
                  <a:cubicBezTo>
                    <a:pt x="2012" y="6108"/>
                    <a:pt x="227" y="7894"/>
                    <a:pt x="1691" y="8942"/>
                  </a:cubicBezTo>
                  <a:cubicBezTo>
                    <a:pt x="2081" y="9217"/>
                    <a:pt x="2410" y="9318"/>
                    <a:pt x="2685" y="9318"/>
                  </a:cubicBezTo>
                  <a:cubicBezTo>
                    <a:pt x="3441" y="9318"/>
                    <a:pt x="3774" y="8549"/>
                    <a:pt x="3775" y="8549"/>
                  </a:cubicBezTo>
                  <a:lnTo>
                    <a:pt x="3775" y="8549"/>
                  </a:lnTo>
                  <a:cubicBezTo>
                    <a:pt x="3775" y="8549"/>
                    <a:pt x="3751" y="9382"/>
                    <a:pt x="4537" y="9656"/>
                  </a:cubicBezTo>
                  <a:cubicBezTo>
                    <a:pt x="4637" y="9692"/>
                    <a:pt x="4734" y="9707"/>
                    <a:pt x="4828" y="9707"/>
                  </a:cubicBezTo>
                  <a:cubicBezTo>
                    <a:pt x="5452" y="9707"/>
                    <a:pt x="5894" y="9013"/>
                    <a:pt x="5894" y="9013"/>
                  </a:cubicBezTo>
                  <a:cubicBezTo>
                    <a:pt x="5894" y="9013"/>
                    <a:pt x="6158" y="9712"/>
                    <a:pt x="7037" y="9712"/>
                  </a:cubicBezTo>
                  <a:cubicBezTo>
                    <a:pt x="7090" y="9712"/>
                    <a:pt x="7146" y="9709"/>
                    <a:pt x="7204" y="9704"/>
                  </a:cubicBezTo>
                  <a:cubicBezTo>
                    <a:pt x="8216" y="9608"/>
                    <a:pt x="9478" y="5858"/>
                    <a:pt x="8739" y="4179"/>
                  </a:cubicBezTo>
                  <a:cubicBezTo>
                    <a:pt x="8001" y="2500"/>
                    <a:pt x="8418" y="572"/>
                    <a:pt x="8418" y="572"/>
                  </a:cubicBezTo>
                  <a:lnTo>
                    <a:pt x="5191" y="0"/>
                  </a:lnTo>
                  <a:close/>
                </a:path>
              </a:pathLst>
            </a:custGeom>
            <a:solidFill>
              <a:srgbClr val="F2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8691154" y="2883839"/>
              <a:ext cx="616945" cy="1274707"/>
            </a:xfrm>
            <a:custGeom>
              <a:avLst/>
              <a:gdLst/>
              <a:ahLst/>
              <a:cxnLst/>
              <a:rect l="l" t="t" r="r" b="b"/>
              <a:pathLst>
                <a:path w="15206" h="31418" extrusionOk="0">
                  <a:moveTo>
                    <a:pt x="2477" y="1"/>
                  </a:moveTo>
                  <a:cubicBezTo>
                    <a:pt x="406" y="751"/>
                    <a:pt x="1" y="9049"/>
                    <a:pt x="1" y="9049"/>
                  </a:cubicBezTo>
                  <a:cubicBezTo>
                    <a:pt x="1" y="9049"/>
                    <a:pt x="4537" y="14657"/>
                    <a:pt x="6061" y="17872"/>
                  </a:cubicBezTo>
                  <a:cubicBezTo>
                    <a:pt x="7585" y="21087"/>
                    <a:pt x="6240" y="28945"/>
                    <a:pt x="6240" y="28945"/>
                  </a:cubicBezTo>
                  <a:cubicBezTo>
                    <a:pt x="8097" y="31139"/>
                    <a:pt x="10690" y="31418"/>
                    <a:pt x="11886" y="31418"/>
                  </a:cubicBezTo>
                  <a:cubicBezTo>
                    <a:pt x="12293" y="31418"/>
                    <a:pt x="12538" y="31386"/>
                    <a:pt x="12538" y="31386"/>
                  </a:cubicBezTo>
                  <a:cubicBezTo>
                    <a:pt x="12538" y="31386"/>
                    <a:pt x="15205" y="23158"/>
                    <a:pt x="13550" y="15122"/>
                  </a:cubicBezTo>
                  <a:cubicBezTo>
                    <a:pt x="11895" y="7073"/>
                    <a:pt x="2477" y="1"/>
                    <a:pt x="2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8070050" y="2637075"/>
              <a:ext cx="634619" cy="640731"/>
            </a:xfrm>
            <a:custGeom>
              <a:avLst/>
              <a:gdLst/>
              <a:ahLst/>
              <a:cxnLst/>
              <a:rect l="l" t="t" r="r" b="b"/>
              <a:pathLst>
                <a:path w="13848" h="9063" extrusionOk="0">
                  <a:moveTo>
                    <a:pt x="4657" y="1"/>
                  </a:moveTo>
                  <a:cubicBezTo>
                    <a:pt x="3176" y="1"/>
                    <a:pt x="2108" y="106"/>
                    <a:pt x="2108" y="106"/>
                  </a:cubicBezTo>
                  <a:cubicBezTo>
                    <a:pt x="2108" y="106"/>
                    <a:pt x="1096" y="391"/>
                    <a:pt x="0" y="749"/>
                  </a:cubicBezTo>
                  <a:cubicBezTo>
                    <a:pt x="1619" y="3832"/>
                    <a:pt x="4370" y="8940"/>
                    <a:pt x="4858" y="9059"/>
                  </a:cubicBezTo>
                  <a:cubicBezTo>
                    <a:pt x="4866" y="9061"/>
                    <a:pt x="4875" y="9062"/>
                    <a:pt x="4885" y="9062"/>
                  </a:cubicBezTo>
                  <a:cubicBezTo>
                    <a:pt x="5534" y="9062"/>
                    <a:pt x="10965" y="5103"/>
                    <a:pt x="13847" y="2665"/>
                  </a:cubicBezTo>
                  <a:cubicBezTo>
                    <a:pt x="13133" y="2153"/>
                    <a:pt x="12395" y="1689"/>
                    <a:pt x="11633" y="1260"/>
                  </a:cubicBezTo>
                  <a:cubicBezTo>
                    <a:pt x="9746" y="216"/>
                    <a:pt x="6778" y="1"/>
                    <a:pt x="46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819251" y="2684344"/>
              <a:ext cx="972442" cy="968506"/>
            </a:xfrm>
            <a:custGeom>
              <a:avLst/>
              <a:gdLst/>
              <a:ahLst/>
              <a:cxnLst/>
              <a:rect l="l" t="t" r="r" b="b"/>
              <a:pathLst>
                <a:path w="23968" h="23871" extrusionOk="0">
                  <a:moveTo>
                    <a:pt x="6465" y="0"/>
                  </a:moveTo>
                  <a:cubicBezTo>
                    <a:pt x="5501" y="310"/>
                    <a:pt x="4477" y="679"/>
                    <a:pt x="4036" y="941"/>
                  </a:cubicBezTo>
                  <a:cubicBezTo>
                    <a:pt x="4036" y="941"/>
                    <a:pt x="1179" y="15860"/>
                    <a:pt x="0" y="22944"/>
                  </a:cubicBezTo>
                  <a:cubicBezTo>
                    <a:pt x="1952" y="23409"/>
                    <a:pt x="4591" y="23870"/>
                    <a:pt x="7411" y="23870"/>
                  </a:cubicBezTo>
                  <a:cubicBezTo>
                    <a:pt x="10079" y="23870"/>
                    <a:pt x="12908" y="23457"/>
                    <a:pt x="15466" y="22241"/>
                  </a:cubicBezTo>
                  <a:cubicBezTo>
                    <a:pt x="17740" y="21170"/>
                    <a:pt x="19753" y="18729"/>
                    <a:pt x="21479" y="15788"/>
                  </a:cubicBezTo>
                  <a:cubicBezTo>
                    <a:pt x="22301" y="10585"/>
                    <a:pt x="23182" y="5870"/>
                    <a:pt x="23967" y="4930"/>
                  </a:cubicBezTo>
                  <a:cubicBezTo>
                    <a:pt x="22824" y="3834"/>
                    <a:pt x="21598" y="2822"/>
                    <a:pt x="20312" y="1905"/>
                  </a:cubicBezTo>
                  <a:cubicBezTo>
                    <a:pt x="17430" y="4343"/>
                    <a:pt x="11987" y="8302"/>
                    <a:pt x="11339" y="8302"/>
                  </a:cubicBezTo>
                  <a:cubicBezTo>
                    <a:pt x="11328" y="8302"/>
                    <a:pt x="11319" y="8301"/>
                    <a:pt x="11311" y="8299"/>
                  </a:cubicBezTo>
                  <a:cubicBezTo>
                    <a:pt x="10835" y="8180"/>
                    <a:pt x="8084" y="3072"/>
                    <a:pt x="6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7799175" y="3313975"/>
              <a:ext cx="891497" cy="704339"/>
            </a:xfrm>
            <a:custGeom>
              <a:avLst/>
              <a:gdLst/>
              <a:ahLst/>
              <a:cxnLst/>
              <a:rect l="l" t="t" r="r" b="b"/>
              <a:pathLst>
                <a:path w="22015" h="17360" extrusionOk="0">
                  <a:moveTo>
                    <a:pt x="22015" y="0"/>
                  </a:moveTo>
                  <a:lnTo>
                    <a:pt x="22015" y="0"/>
                  </a:lnTo>
                  <a:cubicBezTo>
                    <a:pt x="20289" y="2941"/>
                    <a:pt x="18276" y="5382"/>
                    <a:pt x="16002" y="6453"/>
                  </a:cubicBezTo>
                  <a:cubicBezTo>
                    <a:pt x="13444" y="7669"/>
                    <a:pt x="10615" y="8082"/>
                    <a:pt x="7947" y="8082"/>
                  </a:cubicBezTo>
                  <a:cubicBezTo>
                    <a:pt x="5127" y="8082"/>
                    <a:pt x="2488" y="7621"/>
                    <a:pt x="536" y="7156"/>
                  </a:cubicBezTo>
                  <a:cubicBezTo>
                    <a:pt x="203" y="9192"/>
                    <a:pt x="0" y="10573"/>
                    <a:pt x="48" y="10775"/>
                  </a:cubicBezTo>
                  <a:cubicBezTo>
                    <a:pt x="286" y="11656"/>
                    <a:pt x="2953" y="16931"/>
                    <a:pt x="10573" y="17300"/>
                  </a:cubicBezTo>
                  <a:cubicBezTo>
                    <a:pt x="11417" y="17341"/>
                    <a:pt x="12175" y="17359"/>
                    <a:pt x="12857" y="17359"/>
                  </a:cubicBezTo>
                  <a:cubicBezTo>
                    <a:pt x="18347" y="17359"/>
                    <a:pt x="18919" y="16168"/>
                    <a:pt x="19491" y="15871"/>
                  </a:cubicBezTo>
                  <a:cubicBezTo>
                    <a:pt x="19860" y="15692"/>
                    <a:pt x="20872" y="7346"/>
                    <a:pt x="22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8252079" y="2535077"/>
              <a:ext cx="227084" cy="180710"/>
            </a:xfrm>
            <a:custGeom>
              <a:avLst/>
              <a:gdLst/>
              <a:ahLst/>
              <a:cxnLst/>
              <a:rect l="l" t="t" r="r" b="b"/>
              <a:pathLst>
                <a:path w="5597" h="4454" extrusionOk="0">
                  <a:moveTo>
                    <a:pt x="5596" y="0"/>
                  </a:moveTo>
                  <a:cubicBezTo>
                    <a:pt x="5001" y="191"/>
                    <a:pt x="4394" y="334"/>
                    <a:pt x="3786" y="453"/>
                  </a:cubicBezTo>
                  <a:cubicBezTo>
                    <a:pt x="3280" y="543"/>
                    <a:pt x="2771" y="587"/>
                    <a:pt x="2264" y="587"/>
                  </a:cubicBezTo>
                  <a:cubicBezTo>
                    <a:pt x="1567" y="587"/>
                    <a:pt x="873" y="504"/>
                    <a:pt x="191" y="346"/>
                  </a:cubicBezTo>
                  <a:lnTo>
                    <a:pt x="0" y="1703"/>
                  </a:lnTo>
                  <a:lnTo>
                    <a:pt x="1441" y="4453"/>
                  </a:lnTo>
                  <a:lnTo>
                    <a:pt x="5394" y="1786"/>
                  </a:lnTo>
                  <a:lnTo>
                    <a:pt x="5596" y="0"/>
                  </a:lnTo>
                  <a:close/>
                </a:path>
              </a:pathLst>
            </a:custGeom>
            <a:solidFill>
              <a:srgbClr val="F2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8258838" y="2434987"/>
              <a:ext cx="229965" cy="132467"/>
            </a:xfrm>
            <a:custGeom>
              <a:avLst/>
              <a:gdLst/>
              <a:ahLst/>
              <a:cxnLst/>
              <a:rect l="l" t="t" r="r" b="b"/>
              <a:pathLst>
                <a:path w="5668" h="2818" extrusionOk="0">
                  <a:moveTo>
                    <a:pt x="5668" y="0"/>
                  </a:moveTo>
                  <a:lnTo>
                    <a:pt x="239" y="774"/>
                  </a:lnTo>
                  <a:lnTo>
                    <a:pt x="1" y="2584"/>
                  </a:lnTo>
                  <a:cubicBezTo>
                    <a:pt x="669" y="2739"/>
                    <a:pt x="1349" y="2818"/>
                    <a:pt x="2031" y="2818"/>
                  </a:cubicBezTo>
                  <a:cubicBezTo>
                    <a:pt x="2553" y="2818"/>
                    <a:pt x="3076" y="2772"/>
                    <a:pt x="3596" y="2679"/>
                  </a:cubicBezTo>
                  <a:cubicBezTo>
                    <a:pt x="4204" y="2572"/>
                    <a:pt x="4811" y="2417"/>
                    <a:pt x="5406" y="2238"/>
                  </a:cubicBezTo>
                  <a:lnTo>
                    <a:pt x="5668" y="0"/>
                  </a:lnTo>
                  <a:close/>
                </a:path>
              </a:pathLst>
            </a:custGeom>
            <a:solidFill>
              <a:srgbClr val="EB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8006655" y="1229170"/>
              <a:ext cx="1033828" cy="782319"/>
            </a:xfrm>
            <a:custGeom>
              <a:avLst/>
              <a:gdLst/>
              <a:ahLst/>
              <a:cxnLst/>
              <a:rect l="l" t="t" r="r" b="b"/>
              <a:pathLst>
                <a:path w="25481" h="19282" extrusionOk="0">
                  <a:moveTo>
                    <a:pt x="4714" y="1"/>
                  </a:moveTo>
                  <a:cubicBezTo>
                    <a:pt x="4359" y="1"/>
                    <a:pt x="2954" y="170"/>
                    <a:pt x="1584" y="2672"/>
                  </a:cubicBezTo>
                  <a:cubicBezTo>
                    <a:pt x="1" y="5565"/>
                    <a:pt x="2108" y="10030"/>
                    <a:pt x="2108" y="10030"/>
                  </a:cubicBezTo>
                  <a:cubicBezTo>
                    <a:pt x="1310" y="12971"/>
                    <a:pt x="20503" y="19281"/>
                    <a:pt x="20503" y="19281"/>
                  </a:cubicBezTo>
                  <a:cubicBezTo>
                    <a:pt x="20503" y="19281"/>
                    <a:pt x="25480" y="16686"/>
                    <a:pt x="24706" y="12661"/>
                  </a:cubicBezTo>
                  <a:cubicBezTo>
                    <a:pt x="24175" y="9951"/>
                    <a:pt x="22705" y="9512"/>
                    <a:pt x="21807" y="9512"/>
                  </a:cubicBezTo>
                  <a:cubicBezTo>
                    <a:pt x="21375" y="9512"/>
                    <a:pt x="21075" y="9613"/>
                    <a:pt x="21075" y="9613"/>
                  </a:cubicBezTo>
                  <a:cubicBezTo>
                    <a:pt x="21075" y="9613"/>
                    <a:pt x="22027" y="6720"/>
                    <a:pt x="17646" y="3612"/>
                  </a:cubicBezTo>
                  <a:cubicBezTo>
                    <a:pt x="16129" y="2534"/>
                    <a:pt x="14605" y="2190"/>
                    <a:pt x="13156" y="2190"/>
                  </a:cubicBezTo>
                  <a:cubicBezTo>
                    <a:pt x="10603" y="2190"/>
                    <a:pt x="8285" y="3258"/>
                    <a:pt x="6654" y="3258"/>
                  </a:cubicBezTo>
                  <a:cubicBezTo>
                    <a:pt x="6544" y="3258"/>
                    <a:pt x="6438" y="3254"/>
                    <a:pt x="6335" y="3243"/>
                  </a:cubicBezTo>
                  <a:cubicBezTo>
                    <a:pt x="3835" y="2993"/>
                    <a:pt x="4799" y="5"/>
                    <a:pt x="4799" y="5"/>
                  </a:cubicBezTo>
                  <a:cubicBezTo>
                    <a:pt x="4799" y="5"/>
                    <a:pt x="4769" y="1"/>
                    <a:pt x="4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8215360" y="1413897"/>
              <a:ext cx="74410" cy="74897"/>
            </a:xfrm>
            <a:custGeom>
              <a:avLst/>
              <a:gdLst/>
              <a:ahLst/>
              <a:cxnLst/>
              <a:rect l="l" t="t" r="r" b="b"/>
              <a:pathLst>
                <a:path w="1834" h="1846" extrusionOk="0">
                  <a:moveTo>
                    <a:pt x="917" y="0"/>
                  </a:moveTo>
                  <a:cubicBezTo>
                    <a:pt x="417" y="0"/>
                    <a:pt x="0" y="417"/>
                    <a:pt x="0" y="929"/>
                  </a:cubicBezTo>
                  <a:cubicBezTo>
                    <a:pt x="0" y="1429"/>
                    <a:pt x="417" y="1846"/>
                    <a:pt x="917" y="1846"/>
                  </a:cubicBezTo>
                  <a:cubicBezTo>
                    <a:pt x="1429" y="1846"/>
                    <a:pt x="1834" y="1429"/>
                    <a:pt x="1834" y="929"/>
                  </a:cubicBezTo>
                  <a:cubicBezTo>
                    <a:pt x="1834" y="417"/>
                    <a:pt x="1429" y="0"/>
                    <a:pt x="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8356877" y="1399413"/>
              <a:ext cx="407754" cy="178194"/>
            </a:xfrm>
            <a:custGeom>
              <a:avLst/>
              <a:gdLst/>
              <a:ahLst/>
              <a:cxnLst/>
              <a:rect l="l" t="t" r="r" b="b"/>
              <a:pathLst>
                <a:path w="10050" h="4392" extrusionOk="0">
                  <a:moveTo>
                    <a:pt x="3056" y="0"/>
                  </a:moveTo>
                  <a:cubicBezTo>
                    <a:pt x="1635" y="0"/>
                    <a:pt x="468" y="416"/>
                    <a:pt x="298" y="1286"/>
                  </a:cubicBezTo>
                  <a:cubicBezTo>
                    <a:pt x="1" y="2810"/>
                    <a:pt x="2596" y="3143"/>
                    <a:pt x="5823" y="3286"/>
                  </a:cubicBezTo>
                  <a:cubicBezTo>
                    <a:pt x="8599" y="3399"/>
                    <a:pt x="9289" y="4391"/>
                    <a:pt x="9609" y="4391"/>
                  </a:cubicBezTo>
                  <a:cubicBezTo>
                    <a:pt x="9660" y="4391"/>
                    <a:pt x="9701" y="4367"/>
                    <a:pt x="9740" y="4310"/>
                  </a:cubicBezTo>
                  <a:cubicBezTo>
                    <a:pt x="10050" y="3881"/>
                    <a:pt x="8823" y="1750"/>
                    <a:pt x="6383" y="690"/>
                  </a:cubicBezTo>
                  <a:cubicBezTo>
                    <a:pt x="5340" y="235"/>
                    <a:pt x="4126" y="0"/>
                    <a:pt x="3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8059800" y="1654975"/>
              <a:ext cx="688913" cy="333266"/>
            </a:xfrm>
            <a:custGeom>
              <a:avLst/>
              <a:gdLst/>
              <a:ahLst/>
              <a:cxnLst/>
              <a:rect l="l" t="t" r="r" b="b"/>
              <a:pathLst>
                <a:path w="16813" h="8458" extrusionOk="0">
                  <a:moveTo>
                    <a:pt x="715" y="1"/>
                  </a:moveTo>
                  <a:cubicBezTo>
                    <a:pt x="465" y="691"/>
                    <a:pt x="215" y="1370"/>
                    <a:pt x="1" y="2037"/>
                  </a:cubicBezTo>
                  <a:cubicBezTo>
                    <a:pt x="1662" y="3549"/>
                    <a:pt x="4415" y="5547"/>
                    <a:pt x="7230" y="5547"/>
                  </a:cubicBezTo>
                  <a:cubicBezTo>
                    <a:pt x="7340" y="5547"/>
                    <a:pt x="7451" y="5544"/>
                    <a:pt x="7561" y="5537"/>
                  </a:cubicBezTo>
                  <a:cubicBezTo>
                    <a:pt x="12205" y="5263"/>
                    <a:pt x="13491" y="4752"/>
                    <a:pt x="13491" y="4752"/>
                  </a:cubicBezTo>
                  <a:cubicBezTo>
                    <a:pt x="13491" y="4752"/>
                    <a:pt x="14205" y="8458"/>
                    <a:pt x="15947" y="8458"/>
                  </a:cubicBezTo>
                  <a:cubicBezTo>
                    <a:pt x="16086" y="8458"/>
                    <a:pt x="16231" y="8434"/>
                    <a:pt x="16384" y="8383"/>
                  </a:cubicBezTo>
                  <a:cubicBezTo>
                    <a:pt x="16539" y="8323"/>
                    <a:pt x="16681" y="8252"/>
                    <a:pt x="16812" y="8145"/>
                  </a:cubicBezTo>
                  <a:cubicBezTo>
                    <a:pt x="15288" y="7609"/>
                    <a:pt x="15169" y="2085"/>
                    <a:pt x="15169" y="2085"/>
                  </a:cubicBezTo>
                  <a:cubicBezTo>
                    <a:pt x="13220" y="2569"/>
                    <a:pt x="11455" y="2760"/>
                    <a:pt x="9883" y="2760"/>
                  </a:cubicBezTo>
                  <a:cubicBezTo>
                    <a:pt x="3915" y="2760"/>
                    <a:pt x="715" y="1"/>
                    <a:pt x="715" y="1"/>
                  </a:cubicBezTo>
                  <a:close/>
                </a:path>
              </a:pathLst>
            </a:custGeom>
            <a:solidFill>
              <a:srgbClr val="EB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7916828" y="1718678"/>
              <a:ext cx="1015530" cy="769701"/>
            </a:xfrm>
            <a:custGeom>
              <a:avLst/>
              <a:gdLst/>
              <a:ahLst/>
              <a:cxnLst/>
              <a:rect l="l" t="t" r="r" b="b"/>
              <a:pathLst>
                <a:path w="25030" h="18971" extrusionOk="0">
                  <a:moveTo>
                    <a:pt x="3608" y="1"/>
                  </a:moveTo>
                  <a:lnTo>
                    <a:pt x="3608" y="1"/>
                  </a:lnTo>
                  <a:cubicBezTo>
                    <a:pt x="0" y="10657"/>
                    <a:pt x="1107" y="16777"/>
                    <a:pt x="8870" y="18706"/>
                  </a:cubicBezTo>
                  <a:cubicBezTo>
                    <a:pt x="9603" y="18888"/>
                    <a:pt x="10289" y="18970"/>
                    <a:pt x="10929" y="18970"/>
                  </a:cubicBezTo>
                  <a:cubicBezTo>
                    <a:pt x="17495" y="18970"/>
                    <a:pt x="19324" y="10252"/>
                    <a:pt x="19324" y="10252"/>
                  </a:cubicBezTo>
                  <a:cubicBezTo>
                    <a:pt x="19971" y="10854"/>
                    <a:pt x="20627" y="11101"/>
                    <a:pt x="21243" y="11101"/>
                  </a:cubicBezTo>
                  <a:cubicBezTo>
                    <a:pt x="23381" y="11101"/>
                    <a:pt x="25029" y="8118"/>
                    <a:pt x="24087" y="6621"/>
                  </a:cubicBezTo>
                  <a:cubicBezTo>
                    <a:pt x="23599" y="5840"/>
                    <a:pt x="22907" y="5607"/>
                    <a:pt x="22256" y="5607"/>
                  </a:cubicBezTo>
                  <a:cubicBezTo>
                    <a:pt x="21300" y="5607"/>
                    <a:pt x="20431" y="6109"/>
                    <a:pt x="20431" y="6109"/>
                  </a:cubicBezTo>
                  <a:cubicBezTo>
                    <a:pt x="20300" y="6216"/>
                    <a:pt x="20157" y="6287"/>
                    <a:pt x="20003" y="6347"/>
                  </a:cubicBezTo>
                  <a:cubicBezTo>
                    <a:pt x="19865" y="6393"/>
                    <a:pt x="19732" y="6414"/>
                    <a:pt x="19605" y="6414"/>
                  </a:cubicBezTo>
                  <a:cubicBezTo>
                    <a:pt x="17822" y="6414"/>
                    <a:pt x="17086" y="2192"/>
                    <a:pt x="17086" y="2192"/>
                  </a:cubicBezTo>
                  <a:cubicBezTo>
                    <a:pt x="17086" y="2192"/>
                    <a:pt x="15978" y="3001"/>
                    <a:pt x="11263" y="3204"/>
                  </a:cubicBezTo>
                  <a:cubicBezTo>
                    <a:pt x="11169" y="3208"/>
                    <a:pt x="11074" y="3209"/>
                    <a:pt x="10979" y="3209"/>
                  </a:cubicBezTo>
                  <a:cubicBezTo>
                    <a:pt x="8131" y="3209"/>
                    <a:pt x="5279" y="1510"/>
                    <a:pt x="3608" y="1"/>
                  </a:cubicBezTo>
                  <a:close/>
                </a:path>
              </a:pathLst>
            </a:custGeom>
            <a:solidFill>
              <a:srgbClr val="F2D2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8150120" y="2093081"/>
              <a:ext cx="159937" cy="164278"/>
            </a:xfrm>
            <a:custGeom>
              <a:avLst/>
              <a:gdLst/>
              <a:ahLst/>
              <a:cxnLst/>
              <a:rect l="l" t="t" r="r" b="b"/>
              <a:pathLst>
                <a:path w="3942" h="4049" extrusionOk="0">
                  <a:moveTo>
                    <a:pt x="3942" y="0"/>
                  </a:moveTo>
                  <a:lnTo>
                    <a:pt x="3192" y="1750"/>
                  </a:lnTo>
                  <a:cubicBezTo>
                    <a:pt x="3192" y="1750"/>
                    <a:pt x="2816" y="1511"/>
                    <a:pt x="2330" y="1511"/>
                  </a:cubicBezTo>
                  <a:cubicBezTo>
                    <a:pt x="1990" y="1511"/>
                    <a:pt x="1597" y="1628"/>
                    <a:pt x="1239" y="2024"/>
                  </a:cubicBezTo>
                  <a:cubicBezTo>
                    <a:pt x="1" y="3382"/>
                    <a:pt x="2156" y="4048"/>
                    <a:pt x="2156" y="4048"/>
                  </a:cubicBezTo>
                  <a:cubicBezTo>
                    <a:pt x="2156" y="4048"/>
                    <a:pt x="1346" y="3548"/>
                    <a:pt x="1858" y="2977"/>
                  </a:cubicBezTo>
                  <a:cubicBezTo>
                    <a:pt x="2084" y="2715"/>
                    <a:pt x="2379" y="2628"/>
                    <a:pt x="2672" y="2628"/>
                  </a:cubicBezTo>
                  <a:cubicBezTo>
                    <a:pt x="3258" y="2628"/>
                    <a:pt x="3835" y="2977"/>
                    <a:pt x="3835" y="2977"/>
                  </a:cubicBezTo>
                  <a:lnTo>
                    <a:pt x="3942" y="0"/>
                  </a:lnTo>
                  <a:close/>
                </a:path>
              </a:pathLst>
            </a:custGeom>
            <a:solidFill>
              <a:srgbClr val="EB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8106626" y="1852729"/>
              <a:ext cx="129507" cy="59885"/>
            </a:xfrm>
            <a:custGeom>
              <a:avLst/>
              <a:gdLst/>
              <a:ahLst/>
              <a:cxnLst/>
              <a:rect l="l" t="t" r="r" b="b"/>
              <a:pathLst>
                <a:path w="3192" h="1476" extrusionOk="0">
                  <a:moveTo>
                    <a:pt x="2019" y="0"/>
                  </a:moveTo>
                  <a:cubicBezTo>
                    <a:pt x="1153" y="0"/>
                    <a:pt x="1" y="896"/>
                    <a:pt x="180" y="1245"/>
                  </a:cubicBezTo>
                  <a:cubicBezTo>
                    <a:pt x="261" y="1408"/>
                    <a:pt x="481" y="1476"/>
                    <a:pt x="759" y="1476"/>
                  </a:cubicBezTo>
                  <a:cubicBezTo>
                    <a:pt x="1665" y="1476"/>
                    <a:pt x="3191" y="755"/>
                    <a:pt x="2609" y="209"/>
                  </a:cubicBezTo>
                  <a:cubicBezTo>
                    <a:pt x="2451" y="61"/>
                    <a:pt x="2245" y="0"/>
                    <a:pt x="20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8496487" y="1896629"/>
              <a:ext cx="124842" cy="82281"/>
            </a:xfrm>
            <a:custGeom>
              <a:avLst/>
              <a:gdLst/>
              <a:ahLst/>
              <a:cxnLst/>
              <a:rect l="l" t="t" r="r" b="b"/>
              <a:pathLst>
                <a:path w="3077" h="2028" extrusionOk="0">
                  <a:moveTo>
                    <a:pt x="1131" y="0"/>
                  </a:moveTo>
                  <a:cubicBezTo>
                    <a:pt x="1047" y="0"/>
                    <a:pt x="963" y="14"/>
                    <a:pt x="882" y="44"/>
                  </a:cubicBezTo>
                  <a:cubicBezTo>
                    <a:pt x="1" y="373"/>
                    <a:pt x="1694" y="2028"/>
                    <a:pt x="2485" y="2028"/>
                  </a:cubicBezTo>
                  <a:cubicBezTo>
                    <a:pt x="2581" y="2028"/>
                    <a:pt x="2664" y="2003"/>
                    <a:pt x="2727" y="1949"/>
                  </a:cubicBezTo>
                  <a:cubicBezTo>
                    <a:pt x="3076" y="1654"/>
                    <a:pt x="2056"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8263642" y="2271316"/>
              <a:ext cx="220349" cy="94534"/>
            </a:xfrm>
            <a:custGeom>
              <a:avLst/>
              <a:gdLst/>
              <a:ahLst/>
              <a:cxnLst/>
              <a:rect l="l" t="t" r="r" b="b"/>
              <a:pathLst>
                <a:path w="5431" h="2330" extrusionOk="0">
                  <a:moveTo>
                    <a:pt x="5430" y="1"/>
                  </a:moveTo>
                  <a:lnTo>
                    <a:pt x="5430" y="1"/>
                  </a:lnTo>
                  <a:cubicBezTo>
                    <a:pt x="4763" y="524"/>
                    <a:pt x="4025" y="941"/>
                    <a:pt x="3239" y="1251"/>
                  </a:cubicBezTo>
                  <a:cubicBezTo>
                    <a:pt x="2851" y="1406"/>
                    <a:pt x="2421" y="1462"/>
                    <a:pt x="2006" y="1462"/>
                  </a:cubicBezTo>
                  <a:cubicBezTo>
                    <a:pt x="959" y="1462"/>
                    <a:pt x="1" y="1108"/>
                    <a:pt x="1" y="1108"/>
                  </a:cubicBezTo>
                  <a:lnTo>
                    <a:pt x="1" y="1108"/>
                  </a:lnTo>
                  <a:cubicBezTo>
                    <a:pt x="518" y="1884"/>
                    <a:pt x="1379" y="2330"/>
                    <a:pt x="2278" y="2330"/>
                  </a:cubicBezTo>
                  <a:cubicBezTo>
                    <a:pt x="2538" y="2330"/>
                    <a:pt x="2802" y="2293"/>
                    <a:pt x="3061" y="2215"/>
                  </a:cubicBezTo>
                  <a:cubicBezTo>
                    <a:pt x="5132" y="1656"/>
                    <a:pt x="5430"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8757815" y="2007067"/>
              <a:ext cx="67188" cy="77493"/>
            </a:xfrm>
            <a:custGeom>
              <a:avLst/>
              <a:gdLst/>
              <a:ahLst/>
              <a:cxnLst/>
              <a:rect l="l" t="t" r="r" b="b"/>
              <a:pathLst>
                <a:path w="1656" h="1910" extrusionOk="0">
                  <a:moveTo>
                    <a:pt x="572" y="1"/>
                  </a:moveTo>
                  <a:cubicBezTo>
                    <a:pt x="894" y="894"/>
                    <a:pt x="1" y="1882"/>
                    <a:pt x="1" y="1882"/>
                  </a:cubicBezTo>
                  <a:cubicBezTo>
                    <a:pt x="1" y="1882"/>
                    <a:pt x="149" y="1909"/>
                    <a:pt x="351" y="1909"/>
                  </a:cubicBezTo>
                  <a:cubicBezTo>
                    <a:pt x="745" y="1909"/>
                    <a:pt x="1347" y="1805"/>
                    <a:pt x="1465" y="1192"/>
                  </a:cubicBezTo>
                  <a:cubicBezTo>
                    <a:pt x="1656" y="251"/>
                    <a:pt x="573" y="1"/>
                    <a:pt x="572" y="1"/>
                  </a:cubicBezTo>
                  <a:close/>
                </a:path>
              </a:pathLst>
            </a:custGeom>
            <a:solidFill>
              <a:srgbClr val="EB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8160263" y="2604091"/>
              <a:ext cx="393269" cy="225705"/>
            </a:xfrm>
            <a:custGeom>
              <a:avLst/>
              <a:gdLst/>
              <a:ahLst/>
              <a:cxnLst/>
              <a:rect l="l" t="t" r="r" b="b"/>
              <a:pathLst>
                <a:path w="9693" h="5563" extrusionOk="0">
                  <a:moveTo>
                    <a:pt x="2255" y="0"/>
                  </a:moveTo>
                  <a:cubicBezTo>
                    <a:pt x="2100" y="0"/>
                    <a:pt x="71" y="897"/>
                    <a:pt x="37" y="978"/>
                  </a:cubicBezTo>
                  <a:cubicBezTo>
                    <a:pt x="1" y="1062"/>
                    <a:pt x="1739" y="4872"/>
                    <a:pt x="1739" y="4872"/>
                  </a:cubicBezTo>
                  <a:lnTo>
                    <a:pt x="5192" y="5562"/>
                  </a:lnTo>
                  <a:cubicBezTo>
                    <a:pt x="5192" y="5562"/>
                    <a:pt x="9681" y="2550"/>
                    <a:pt x="9693" y="2478"/>
                  </a:cubicBezTo>
                  <a:cubicBezTo>
                    <a:pt x="9693" y="2395"/>
                    <a:pt x="7740" y="85"/>
                    <a:pt x="7657" y="85"/>
                  </a:cubicBezTo>
                  <a:cubicBezTo>
                    <a:pt x="7561" y="85"/>
                    <a:pt x="3894" y="2169"/>
                    <a:pt x="3811" y="2169"/>
                  </a:cubicBezTo>
                  <a:cubicBezTo>
                    <a:pt x="3716" y="2169"/>
                    <a:pt x="2370" y="73"/>
                    <a:pt x="2263" y="2"/>
                  </a:cubicBezTo>
                  <a:cubicBezTo>
                    <a:pt x="2262" y="1"/>
                    <a:pt x="2259" y="0"/>
                    <a:pt x="2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8059805" y="2668520"/>
              <a:ext cx="218848" cy="198927"/>
            </a:xfrm>
            <a:custGeom>
              <a:avLst/>
              <a:gdLst/>
              <a:ahLst/>
              <a:cxnLst/>
              <a:rect l="l" t="t" r="r" b="b"/>
              <a:pathLst>
                <a:path w="5394" h="4903" extrusionOk="0">
                  <a:moveTo>
                    <a:pt x="2950" y="0"/>
                  </a:moveTo>
                  <a:cubicBezTo>
                    <a:pt x="2639" y="0"/>
                    <a:pt x="2287" y="118"/>
                    <a:pt x="1894" y="414"/>
                  </a:cubicBezTo>
                  <a:cubicBezTo>
                    <a:pt x="0" y="1843"/>
                    <a:pt x="631" y="4903"/>
                    <a:pt x="1941" y="4903"/>
                  </a:cubicBezTo>
                  <a:cubicBezTo>
                    <a:pt x="3251" y="4903"/>
                    <a:pt x="5394" y="3641"/>
                    <a:pt x="5394" y="3641"/>
                  </a:cubicBezTo>
                  <a:lnTo>
                    <a:pt x="4727" y="1712"/>
                  </a:lnTo>
                  <a:cubicBezTo>
                    <a:pt x="4727" y="1712"/>
                    <a:pt x="4137" y="0"/>
                    <a:pt x="2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8161156" y="2745081"/>
              <a:ext cx="110885" cy="76357"/>
            </a:xfrm>
            <a:custGeom>
              <a:avLst/>
              <a:gdLst/>
              <a:ahLst/>
              <a:cxnLst/>
              <a:rect l="l" t="t" r="r" b="b"/>
              <a:pathLst>
                <a:path w="2733" h="1882" extrusionOk="0">
                  <a:moveTo>
                    <a:pt x="967" y="0"/>
                  </a:moveTo>
                  <a:cubicBezTo>
                    <a:pt x="572" y="0"/>
                    <a:pt x="240" y="203"/>
                    <a:pt x="158" y="742"/>
                  </a:cubicBezTo>
                  <a:cubicBezTo>
                    <a:pt x="0" y="1716"/>
                    <a:pt x="864" y="1881"/>
                    <a:pt x="1470" y="1881"/>
                  </a:cubicBezTo>
                  <a:cubicBezTo>
                    <a:pt x="1783" y="1881"/>
                    <a:pt x="2027" y="1837"/>
                    <a:pt x="2027" y="1837"/>
                  </a:cubicBezTo>
                  <a:cubicBezTo>
                    <a:pt x="2027" y="1837"/>
                    <a:pt x="2064" y="1843"/>
                    <a:pt x="2120" y="1843"/>
                  </a:cubicBezTo>
                  <a:cubicBezTo>
                    <a:pt x="2314" y="1843"/>
                    <a:pt x="2733" y="1772"/>
                    <a:pt x="2622" y="1135"/>
                  </a:cubicBezTo>
                  <a:cubicBezTo>
                    <a:pt x="2531" y="613"/>
                    <a:pt x="1653" y="0"/>
                    <a:pt x="96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8282021" y="2722319"/>
              <a:ext cx="227247" cy="206108"/>
            </a:xfrm>
            <a:custGeom>
              <a:avLst/>
              <a:gdLst/>
              <a:ahLst/>
              <a:cxnLst/>
              <a:rect l="l" t="t" r="r" b="b"/>
              <a:pathLst>
                <a:path w="5601" h="5080" extrusionOk="0">
                  <a:moveTo>
                    <a:pt x="3043" y="1"/>
                  </a:moveTo>
                  <a:cubicBezTo>
                    <a:pt x="2053" y="1"/>
                    <a:pt x="1203" y="1160"/>
                    <a:pt x="1203" y="1160"/>
                  </a:cubicBezTo>
                  <a:lnTo>
                    <a:pt x="0" y="2815"/>
                  </a:lnTo>
                  <a:cubicBezTo>
                    <a:pt x="0" y="2815"/>
                    <a:pt x="1667" y="4660"/>
                    <a:pt x="2917" y="5041"/>
                  </a:cubicBezTo>
                  <a:cubicBezTo>
                    <a:pt x="2999" y="5067"/>
                    <a:pt x="3082" y="5079"/>
                    <a:pt x="3165" y="5079"/>
                  </a:cubicBezTo>
                  <a:cubicBezTo>
                    <a:pt x="4354" y="5079"/>
                    <a:pt x="5600" y="2570"/>
                    <a:pt x="4298" y="767"/>
                  </a:cubicBezTo>
                  <a:cubicBezTo>
                    <a:pt x="3890" y="201"/>
                    <a:pt x="3454" y="1"/>
                    <a:pt x="3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8311477" y="2774861"/>
              <a:ext cx="102648" cy="67756"/>
            </a:xfrm>
            <a:custGeom>
              <a:avLst/>
              <a:gdLst/>
              <a:ahLst/>
              <a:cxnLst/>
              <a:rect l="l" t="t" r="r" b="b"/>
              <a:pathLst>
                <a:path w="2530" h="1670" extrusionOk="0">
                  <a:moveTo>
                    <a:pt x="1579" y="0"/>
                  </a:moveTo>
                  <a:cubicBezTo>
                    <a:pt x="1126" y="0"/>
                    <a:pt x="679" y="163"/>
                    <a:pt x="679" y="163"/>
                  </a:cubicBezTo>
                  <a:cubicBezTo>
                    <a:pt x="679" y="163"/>
                    <a:pt x="1" y="163"/>
                    <a:pt x="251" y="889"/>
                  </a:cubicBezTo>
                  <a:cubicBezTo>
                    <a:pt x="393" y="1294"/>
                    <a:pt x="1110" y="1669"/>
                    <a:pt x="1702" y="1669"/>
                  </a:cubicBezTo>
                  <a:cubicBezTo>
                    <a:pt x="2152" y="1669"/>
                    <a:pt x="2530" y="1452"/>
                    <a:pt x="2525" y="865"/>
                  </a:cubicBezTo>
                  <a:cubicBezTo>
                    <a:pt x="2519" y="171"/>
                    <a:pt x="2045" y="0"/>
                    <a:pt x="1579"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216780" y="2711689"/>
              <a:ext cx="135796" cy="169958"/>
            </a:xfrm>
            <a:custGeom>
              <a:avLst/>
              <a:gdLst/>
              <a:ahLst/>
              <a:cxnLst/>
              <a:rect l="l" t="t" r="r" b="b"/>
              <a:pathLst>
                <a:path w="3347" h="4189" extrusionOk="0">
                  <a:moveTo>
                    <a:pt x="1850" y="1"/>
                  </a:moveTo>
                  <a:cubicBezTo>
                    <a:pt x="1105" y="1"/>
                    <a:pt x="390" y="773"/>
                    <a:pt x="203" y="1839"/>
                  </a:cubicBezTo>
                  <a:cubicBezTo>
                    <a:pt x="1" y="2982"/>
                    <a:pt x="501" y="4029"/>
                    <a:pt x="1311" y="4172"/>
                  </a:cubicBezTo>
                  <a:cubicBezTo>
                    <a:pt x="1373" y="4183"/>
                    <a:pt x="1435" y="4189"/>
                    <a:pt x="1497" y="4189"/>
                  </a:cubicBezTo>
                  <a:cubicBezTo>
                    <a:pt x="2243" y="4189"/>
                    <a:pt x="2957" y="3417"/>
                    <a:pt x="3144" y="2351"/>
                  </a:cubicBezTo>
                  <a:cubicBezTo>
                    <a:pt x="3347" y="1208"/>
                    <a:pt x="2847" y="160"/>
                    <a:pt x="2037" y="17"/>
                  </a:cubicBezTo>
                  <a:cubicBezTo>
                    <a:pt x="1975" y="6"/>
                    <a:pt x="1912" y="1"/>
                    <a:pt x="1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8467032" y="1988241"/>
              <a:ext cx="116443" cy="159450"/>
            </a:xfrm>
            <a:custGeom>
              <a:avLst/>
              <a:gdLst/>
              <a:ahLst/>
              <a:cxnLst/>
              <a:rect l="l" t="t" r="r" b="b"/>
              <a:pathLst>
                <a:path w="2870" h="3930" extrusionOk="0">
                  <a:moveTo>
                    <a:pt x="1548" y="1"/>
                  </a:moveTo>
                  <a:lnTo>
                    <a:pt x="1548" y="1"/>
                  </a:lnTo>
                  <a:cubicBezTo>
                    <a:pt x="953" y="334"/>
                    <a:pt x="500" y="870"/>
                    <a:pt x="274" y="1525"/>
                  </a:cubicBezTo>
                  <a:cubicBezTo>
                    <a:pt x="0" y="2322"/>
                    <a:pt x="84" y="3203"/>
                    <a:pt x="524" y="3930"/>
                  </a:cubicBezTo>
                  <a:cubicBezTo>
                    <a:pt x="2286" y="3477"/>
                    <a:pt x="2870" y="1263"/>
                    <a:pt x="1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8381992" y="1969578"/>
              <a:ext cx="147887" cy="179817"/>
            </a:xfrm>
            <a:custGeom>
              <a:avLst/>
              <a:gdLst/>
              <a:ahLst/>
              <a:cxnLst/>
              <a:rect l="l" t="t" r="r" b="b"/>
              <a:pathLst>
                <a:path w="3645" h="4432" extrusionOk="0">
                  <a:moveTo>
                    <a:pt x="2394" y="0"/>
                  </a:moveTo>
                  <a:cubicBezTo>
                    <a:pt x="1476" y="0"/>
                    <a:pt x="605" y="667"/>
                    <a:pt x="322" y="1675"/>
                  </a:cubicBezTo>
                  <a:cubicBezTo>
                    <a:pt x="1" y="2854"/>
                    <a:pt x="620" y="4068"/>
                    <a:pt x="1703" y="4366"/>
                  </a:cubicBezTo>
                  <a:cubicBezTo>
                    <a:pt x="1865" y="4411"/>
                    <a:pt x="2030" y="4432"/>
                    <a:pt x="2196" y="4432"/>
                  </a:cubicBezTo>
                  <a:cubicBezTo>
                    <a:pt x="2337" y="4432"/>
                    <a:pt x="2478" y="4417"/>
                    <a:pt x="2620" y="4390"/>
                  </a:cubicBezTo>
                  <a:cubicBezTo>
                    <a:pt x="2180" y="3663"/>
                    <a:pt x="2096" y="2782"/>
                    <a:pt x="2370" y="1985"/>
                  </a:cubicBezTo>
                  <a:cubicBezTo>
                    <a:pt x="2596" y="1330"/>
                    <a:pt x="3049" y="794"/>
                    <a:pt x="3644" y="461"/>
                  </a:cubicBezTo>
                  <a:cubicBezTo>
                    <a:pt x="3430" y="282"/>
                    <a:pt x="3180" y="139"/>
                    <a:pt x="2894" y="68"/>
                  </a:cubicBezTo>
                  <a:cubicBezTo>
                    <a:pt x="2728" y="22"/>
                    <a:pt x="2560"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8202296" y="1938499"/>
              <a:ext cx="116484" cy="159450"/>
            </a:xfrm>
            <a:custGeom>
              <a:avLst/>
              <a:gdLst/>
              <a:ahLst/>
              <a:cxnLst/>
              <a:rect l="l" t="t" r="r" b="b"/>
              <a:pathLst>
                <a:path w="2871" h="3930" extrusionOk="0">
                  <a:moveTo>
                    <a:pt x="1560" y="0"/>
                  </a:moveTo>
                  <a:cubicBezTo>
                    <a:pt x="953" y="334"/>
                    <a:pt x="501" y="869"/>
                    <a:pt x="275" y="1512"/>
                  </a:cubicBezTo>
                  <a:cubicBezTo>
                    <a:pt x="1" y="2322"/>
                    <a:pt x="96" y="3191"/>
                    <a:pt x="525" y="3929"/>
                  </a:cubicBezTo>
                  <a:cubicBezTo>
                    <a:pt x="2287" y="3477"/>
                    <a:pt x="2870" y="1262"/>
                    <a:pt x="1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8117297" y="1919349"/>
              <a:ext cx="148333" cy="180142"/>
            </a:xfrm>
            <a:custGeom>
              <a:avLst/>
              <a:gdLst/>
              <a:ahLst/>
              <a:cxnLst/>
              <a:rect l="l" t="t" r="r" b="b"/>
              <a:pathLst>
                <a:path w="3656" h="4440" extrusionOk="0">
                  <a:moveTo>
                    <a:pt x="2406" y="1"/>
                  </a:moveTo>
                  <a:cubicBezTo>
                    <a:pt x="1482" y="1"/>
                    <a:pt x="616" y="675"/>
                    <a:pt x="334" y="1675"/>
                  </a:cubicBezTo>
                  <a:cubicBezTo>
                    <a:pt x="0" y="2865"/>
                    <a:pt x="619" y="4068"/>
                    <a:pt x="1715" y="4377"/>
                  </a:cubicBezTo>
                  <a:cubicBezTo>
                    <a:pt x="1884" y="4418"/>
                    <a:pt x="2057" y="4439"/>
                    <a:pt x="2229" y="4439"/>
                  </a:cubicBezTo>
                  <a:cubicBezTo>
                    <a:pt x="2360" y="4439"/>
                    <a:pt x="2491" y="4427"/>
                    <a:pt x="2620" y="4401"/>
                  </a:cubicBezTo>
                  <a:cubicBezTo>
                    <a:pt x="2191" y="3663"/>
                    <a:pt x="2096" y="2794"/>
                    <a:pt x="2370" y="1984"/>
                  </a:cubicBezTo>
                  <a:cubicBezTo>
                    <a:pt x="2596" y="1341"/>
                    <a:pt x="3048" y="806"/>
                    <a:pt x="3655" y="472"/>
                  </a:cubicBezTo>
                  <a:cubicBezTo>
                    <a:pt x="3441" y="282"/>
                    <a:pt x="3179" y="151"/>
                    <a:pt x="2905" y="67"/>
                  </a:cubicBezTo>
                  <a:cubicBezTo>
                    <a:pt x="2739" y="22"/>
                    <a:pt x="2572" y="1"/>
                    <a:pt x="24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EDB8A54-A77D-432D-A627-0A943FECFF9B}"/>
              </a:ext>
            </a:extLst>
          </p:cNvPr>
          <p:cNvSpPr txBox="1"/>
          <p:nvPr/>
        </p:nvSpPr>
        <p:spPr>
          <a:xfrm>
            <a:off x="6667219" y="3675062"/>
            <a:ext cx="705605" cy="307777"/>
          </a:xfrm>
          <a:prstGeom prst="rect">
            <a:avLst/>
          </a:prstGeom>
          <a:noFill/>
        </p:spPr>
        <p:txBody>
          <a:bodyPr wrap="square" rtlCol="0">
            <a:spAutoFit/>
          </a:bodyPr>
          <a:lstStyle/>
          <a:p>
            <a:r>
              <a:rPr lang="en-US" dirty="0">
                <a:solidFill>
                  <a:schemeClr val="bg1">
                    <a:lumMod val="60000"/>
                    <a:lumOff val="40000"/>
                  </a:schemeClr>
                </a:solidFill>
              </a:rPr>
              <a:t>40742</a:t>
            </a:r>
            <a:endParaRPr lang="en-IN" dirty="0">
              <a:solidFill>
                <a:schemeClr val="bg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A89CBC-6790-4754-81F4-1B5C59D96E14}"/>
                  </a:ext>
                </a:extLst>
              </p:cNvPr>
              <p:cNvSpPr>
                <a:spLocks noGrp="1"/>
              </p:cNvSpPr>
              <p:nvPr>
                <p:ph type="title"/>
              </p:nvPr>
            </p:nvSpPr>
            <p:spPr>
              <a:xfrm>
                <a:off x="0" y="1348339"/>
                <a:ext cx="4890000" cy="685800"/>
              </a:xfrm>
            </p:spPr>
            <p:txBody>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r>
                        <a:rPr lang="pt-BR" sz="2000" i="1" smtClean="0">
                          <a:latin typeface="Cambria Math" panose="02040503050406030204" pitchFamily="18" charset="0"/>
                        </a:rPr>
                        <m:t>=</m:t>
                      </m:r>
                      <m:f>
                        <m:fPr>
                          <m:ctrlPr>
                            <a:rPr lang="pt-BR" sz="2000" i="1" smtClean="0">
                              <a:latin typeface="Cambria Math" panose="02040503050406030204" pitchFamily="18" charset="0"/>
                            </a:rPr>
                          </m:ctrlPr>
                        </m:fPr>
                        <m:num>
                          <m:r>
                            <m:rPr>
                              <m:nor/>
                            </m:rPr>
                            <a:rPr lang="pt-BR" sz="2000" dirty="0"/>
                            <m:t>c</m:t>
                          </m:r>
                          <m:r>
                            <m:rPr>
                              <m:nor/>
                            </m:rPr>
                            <a:rPr lang="pt-BR" sz="2000" dirty="0"/>
                            <m:t> − </m:t>
                          </m:r>
                          <m:r>
                            <m:rPr>
                              <m:nor/>
                            </m:rPr>
                            <a:rPr lang="pt-BR" sz="2000" dirty="0"/>
                            <m:t>d</m:t>
                          </m:r>
                        </m:num>
                        <m:den>
                          <m:r>
                            <m:rPr>
                              <m:nor/>
                            </m:rPr>
                            <a:rPr lang="pt-BR" sz="2000" dirty="0"/>
                            <m:t>(</m:t>
                          </m:r>
                          <m:r>
                            <m:rPr>
                              <m:nor/>
                            </m:rPr>
                            <a:rPr lang="pt-BR" sz="2000" dirty="0"/>
                            <m:t>a</m:t>
                          </m:r>
                          <m:r>
                            <m:rPr>
                              <m:nor/>
                            </m:rPr>
                            <a:rPr lang="pt-BR" sz="2000" dirty="0"/>
                            <m:t> − </m:t>
                          </m:r>
                          <m:r>
                            <m:rPr>
                              <m:nor/>
                            </m:rPr>
                            <a:rPr lang="pt-BR" sz="2000" dirty="0"/>
                            <m:t>b</m:t>
                          </m:r>
                          <m:r>
                            <m:rPr>
                              <m:nor/>
                            </m:rPr>
                            <a:rPr lang="pt-BR" sz="2000" dirty="0"/>
                            <m:t>)+(</m:t>
                          </m:r>
                          <m:r>
                            <m:rPr>
                              <m:nor/>
                            </m:rPr>
                            <a:rPr lang="pt-BR" sz="2000" dirty="0"/>
                            <m:t>c</m:t>
                          </m:r>
                          <m:r>
                            <m:rPr>
                              <m:nor/>
                            </m:rPr>
                            <a:rPr lang="pt-BR" sz="2000" dirty="0"/>
                            <m:t> − </m:t>
                          </m:r>
                          <m:r>
                            <m:rPr>
                              <m:nor/>
                            </m:rPr>
                            <a:rPr lang="pt-BR" sz="2000" dirty="0"/>
                            <m:t>d</m:t>
                          </m:r>
                          <m:r>
                            <m:rPr>
                              <m:nor/>
                            </m:rPr>
                            <a:rPr lang="pt-BR" sz="2000" dirty="0"/>
                            <m:t>)</m:t>
                          </m:r>
                        </m:den>
                      </m:f>
                    </m:oMath>
                  </m:oMathPara>
                </a14:m>
                <a:endParaRPr lang="en-IN" sz="2000" dirty="0"/>
              </a:p>
            </p:txBody>
          </p:sp>
        </mc:Choice>
        <mc:Fallback xmlns="">
          <p:sp>
            <p:nvSpPr>
              <p:cNvPr id="2" name="Title 1">
                <a:extLst>
                  <a:ext uri="{FF2B5EF4-FFF2-40B4-BE49-F238E27FC236}">
                    <a16:creationId xmlns:a16="http://schemas.microsoft.com/office/drawing/2014/main" id="{DBA89CBC-6790-4754-81F4-1B5C59D96E14}"/>
                  </a:ext>
                </a:extLst>
              </p:cNvPr>
              <p:cNvSpPr>
                <a:spLocks noGrp="1" noRot="1" noChangeAspect="1" noMove="1" noResize="1" noEditPoints="1" noAdjustHandles="1" noChangeArrowheads="1" noChangeShapeType="1" noTextEdit="1"/>
              </p:cNvSpPr>
              <p:nvPr>
                <p:ph type="title"/>
              </p:nvPr>
            </p:nvSpPr>
            <p:spPr>
              <a:xfrm>
                <a:off x="0" y="1348339"/>
                <a:ext cx="4890000" cy="685800"/>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AF40EAA-A187-4B35-AEC2-4BBF2AB718A5}"/>
                  </a:ext>
                </a:extLst>
              </p:cNvPr>
              <p:cNvSpPr>
                <a:spLocks noGrp="1"/>
              </p:cNvSpPr>
              <p:nvPr>
                <p:ph type="subTitle" idx="3"/>
              </p:nvPr>
            </p:nvSpPr>
            <p:spPr>
              <a:xfrm>
                <a:off x="3818119" y="487165"/>
                <a:ext cx="1224281" cy="685800"/>
              </a:xfrm>
            </p:spPr>
            <p:txBody>
              <a:bodyPr/>
              <a:lstStyle/>
              <a:p>
                <a:r>
                  <a:rPr lang="en-US" dirty="0">
                    <a:solidFill>
                      <a:srgbClr val="66FFFF"/>
                    </a:solidFill>
                  </a:rPr>
                  <a:t>A =</a:t>
                </a:r>
                <a14:m>
                  <m:oMath xmlns:m="http://schemas.openxmlformats.org/officeDocument/2006/math">
                    <m:d>
                      <m:dPr>
                        <m:begChr m:val="["/>
                        <m:endChr m:val="]"/>
                        <m:ctrlPr>
                          <a:rPr lang="en-US" i="1" smtClean="0">
                            <a:solidFill>
                              <a:srgbClr val="66FFFF"/>
                            </a:solidFill>
                            <a:latin typeface="Cambria Math" panose="02040503050406030204" pitchFamily="18" charset="0"/>
                          </a:rPr>
                        </m:ctrlPr>
                      </m:dPr>
                      <m:e>
                        <m:m>
                          <m:mPr>
                            <m:mcs>
                              <m:mc>
                                <m:mcPr>
                                  <m:count m:val="2"/>
                                  <m:mcJc m:val="center"/>
                                </m:mcPr>
                              </m:mc>
                            </m:mcs>
                            <m:ctrlPr>
                              <a:rPr lang="en-US" i="1" smtClean="0">
                                <a:solidFill>
                                  <a:srgbClr val="66FFFF"/>
                                </a:solidFill>
                                <a:latin typeface="Cambria Math" panose="02040503050406030204" pitchFamily="18" charset="0"/>
                              </a:rPr>
                            </m:ctrlPr>
                          </m:mPr>
                          <m:mr>
                            <m:e>
                              <m:r>
                                <m:rPr>
                                  <m:brk m:alnAt="7"/>
                                </m:rPr>
                                <a:rPr lang="en-US" b="0" i="1" smtClean="0">
                                  <a:solidFill>
                                    <a:srgbClr val="66FFFF"/>
                                  </a:solidFill>
                                  <a:latin typeface="Cambria Math" panose="02040503050406030204" pitchFamily="18" charset="0"/>
                                </a:rPr>
                                <m:t>𝑎</m:t>
                              </m:r>
                            </m:e>
                            <m:e>
                              <m:r>
                                <a:rPr lang="en-US" b="0" i="1" smtClean="0">
                                  <a:solidFill>
                                    <a:srgbClr val="66FFFF"/>
                                  </a:solidFill>
                                  <a:latin typeface="Cambria Math" panose="02040503050406030204" pitchFamily="18" charset="0"/>
                                </a:rPr>
                                <m:t>𝑏</m:t>
                              </m:r>
                            </m:e>
                          </m:mr>
                          <m:mr>
                            <m:e>
                              <m:r>
                                <a:rPr lang="en-US" b="0" i="1" smtClean="0">
                                  <a:solidFill>
                                    <a:srgbClr val="66FFFF"/>
                                  </a:solidFill>
                                  <a:latin typeface="Cambria Math" panose="02040503050406030204" pitchFamily="18" charset="0"/>
                                </a:rPr>
                                <m:t>𝑑</m:t>
                              </m:r>
                            </m:e>
                            <m:e>
                              <m:r>
                                <a:rPr lang="en-US" b="0" i="1" smtClean="0">
                                  <a:solidFill>
                                    <a:srgbClr val="66FFFF"/>
                                  </a:solidFill>
                                  <a:latin typeface="Cambria Math" panose="02040503050406030204" pitchFamily="18" charset="0"/>
                                </a:rPr>
                                <m:t>𝑐</m:t>
                              </m:r>
                            </m:e>
                          </m:mr>
                        </m:m>
                      </m:e>
                    </m:d>
                  </m:oMath>
                </a14:m>
                <a:endParaRPr lang="en-IN" dirty="0">
                  <a:solidFill>
                    <a:srgbClr val="66FFFF"/>
                  </a:solidFill>
                </a:endParaRPr>
              </a:p>
            </p:txBody>
          </p:sp>
        </mc:Choice>
        <mc:Fallback xmlns="">
          <p:sp>
            <p:nvSpPr>
              <p:cNvPr id="5" name="Subtitle 4">
                <a:extLst>
                  <a:ext uri="{FF2B5EF4-FFF2-40B4-BE49-F238E27FC236}">
                    <a16:creationId xmlns:a16="http://schemas.microsoft.com/office/drawing/2014/main" id="{DAF40EAA-A187-4B35-AEC2-4BBF2AB718A5}"/>
                  </a:ext>
                </a:extLst>
              </p:cNvPr>
              <p:cNvSpPr>
                <a:spLocks noGrp="1" noRot="1" noChangeAspect="1" noMove="1" noResize="1" noEditPoints="1" noAdjustHandles="1" noChangeArrowheads="1" noChangeShapeType="1" noTextEdit="1"/>
              </p:cNvSpPr>
              <p:nvPr>
                <p:ph type="subTitle" idx="3"/>
              </p:nvPr>
            </p:nvSpPr>
            <p:spPr>
              <a:xfrm>
                <a:off x="3818119" y="487165"/>
                <a:ext cx="1224281" cy="685800"/>
              </a:xfr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itle 5">
                <a:extLst>
                  <a:ext uri="{FF2B5EF4-FFF2-40B4-BE49-F238E27FC236}">
                    <a16:creationId xmlns:a16="http://schemas.microsoft.com/office/drawing/2014/main" id="{52EF0296-D1A1-4FBE-8C99-04C1206A0350}"/>
                  </a:ext>
                </a:extLst>
              </p:cNvPr>
              <p:cNvSpPr>
                <a:spLocks noGrp="1"/>
              </p:cNvSpPr>
              <p:nvPr>
                <p:ph type="title" idx="4"/>
              </p:nvPr>
            </p:nvSpPr>
            <p:spPr>
              <a:xfrm>
                <a:off x="2127000" y="3350240"/>
                <a:ext cx="4890000" cy="685800"/>
              </a:xfrm>
            </p:spPr>
            <p:txBody>
              <a:bodyPr/>
              <a:lstStyle/>
              <a:p>
                <a:r>
                  <a:rPr lang="en-IN" sz="2400" dirty="0"/>
                  <a:t>Value of the game </a:t>
                </a:r>
                <a14:m>
                  <m:oMath xmlns:m="http://schemas.openxmlformats.org/officeDocument/2006/math">
                    <m:r>
                      <a:rPr lang="pt-BR" sz="2400" i="1" smtClean="0">
                        <a:latin typeface="Cambria Math" panose="02040503050406030204" pitchFamily="18" charset="0"/>
                      </a:rPr>
                      <m:t>=</m:t>
                    </m:r>
                    <m:f>
                      <m:fPr>
                        <m:ctrlPr>
                          <a:rPr lang="pt-BR" sz="2400" i="1" smtClean="0">
                            <a:latin typeface="Cambria Math" panose="02040503050406030204" pitchFamily="18" charset="0"/>
                          </a:rPr>
                        </m:ctrlPr>
                      </m:fPr>
                      <m:num>
                        <m:r>
                          <m:rPr>
                            <m:nor/>
                          </m:rPr>
                          <a:rPr lang="en-IN" sz="2400" dirty="0"/>
                          <m:t>ac</m:t>
                        </m:r>
                        <m:r>
                          <m:rPr>
                            <m:nor/>
                          </m:rPr>
                          <a:rPr lang="en-IN" sz="2400" dirty="0"/>
                          <m:t> − </m:t>
                        </m:r>
                        <m:r>
                          <m:rPr>
                            <m:nor/>
                          </m:rPr>
                          <a:rPr lang="en-IN" sz="2400" dirty="0"/>
                          <m:t>bd</m:t>
                        </m:r>
                      </m:num>
                      <m:den>
                        <m:r>
                          <m:rPr>
                            <m:nor/>
                          </m:rPr>
                          <a:rPr lang="en-IN" sz="2400" dirty="0"/>
                          <m:t>a</m:t>
                        </m:r>
                        <m:r>
                          <m:rPr>
                            <m:nor/>
                          </m:rPr>
                          <a:rPr lang="en-IN" sz="2400" dirty="0"/>
                          <m:t> − </m:t>
                        </m:r>
                        <m:r>
                          <m:rPr>
                            <m:nor/>
                          </m:rPr>
                          <a:rPr lang="en-IN" sz="2400" dirty="0"/>
                          <m:t>b</m:t>
                        </m:r>
                        <m:r>
                          <m:rPr>
                            <m:nor/>
                          </m:rPr>
                          <a:rPr lang="en-IN" sz="2400" dirty="0"/>
                          <m:t> + </m:t>
                        </m:r>
                        <m:r>
                          <m:rPr>
                            <m:nor/>
                          </m:rPr>
                          <a:rPr lang="en-IN" sz="2400" dirty="0"/>
                          <m:t>c</m:t>
                        </m:r>
                        <m:r>
                          <m:rPr>
                            <m:nor/>
                          </m:rPr>
                          <a:rPr lang="en-IN" sz="2400" dirty="0"/>
                          <m:t> − </m:t>
                        </m:r>
                        <m:r>
                          <m:rPr>
                            <m:nor/>
                          </m:rPr>
                          <a:rPr lang="en-IN" sz="2400" dirty="0"/>
                          <m:t>d</m:t>
                        </m:r>
                      </m:den>
                    </m:f>
                  </m:oMath>
                </a14:m>
                <a:endParaRPr lang="en-IN" sz="2400" dirty="0"/>
              </a:p>
            </p:txBody>
          </p:sp>
        </mc:Choice>
        <mc:Fallback xmlns="">
          <p:sp>
            <p:nvSpPr>
              <p:cNvPr id="6" name="Title 5">
                <a:extLst>
                  <a:ext uri="{FF2B5EF4-FFF2-40B4-BE49-F238E27FC236}">
                    <a16:creationId xmlns:a16="http://schemas.microsoft.com/office/drawing/2014/main" id="{52EF0296-D1A1-4FBE-8C99-04C1206A0350}"/>
                  </a:ext>
                </a:extLst>
              </p:cNvPr>
              <p:cNvSpPr>
                <a:spLocks noGrp="1" noRot="1" noChangeAspect="1" noMove="1" noResize="1" noEditPoints="1" noAdjustHandles="1" noChangeArrowheads="1" noChangeShapeType="1" noTextEdit="1"/>
              </p:cNvSpPr>
              <p:nvPr>
                <p:ph type="title" idx="4"/>
              </p:nvPr>
            </p:nvSpPr>
            <p:spPr>
              <a:xfrm>
                <a:off x="2127000" y="3350240"/>
                <a:ext cx="4890000" cy="685800"/>
              </a:xfrm>
              <a:blipFill>
                <a:blip r:embed="rId4"/>
                <a:stretch>
                  <a:fillRect b="-2679"/>
                </a:stretch>
              </a:blipFill>
            </p:spPr>
            <p:txBody>
              <a:bodyPr/>
              <a:lstStyle/>
              <a:p>
                <a:r>
                  <a:rPr lang="en-IN">
                    <a:noFill/>
                  </a:rPr>
                  <a:t> </a:t>
                </a:r>
              </a:p>
            </p:txBody>
          </p:sp>
        </mc:Fallback>
      </mc:AlternateContent>
      <p:sp>
        <p:nvSpPr>
          <p:cNvPr id="7" name="Subtitle 6">
            <a:extLst>
              <a:ext uri="{FF2B5EF4-FFF2-40B4-BE49-F238E27FC236}">
                <a16:creationId xmlns:a16="http://schemas.microsoft.com/office/drawing/2014/main" id="{F339E42B-FAA1-4723-BA77-57BB69E3F8D8}"/>
              </a:ext>
            </a:extLst>
          </p:cNvPr>
          <p:cNvSpPr>
            <a:spLocks noGrp="1"/>
          </p:cNvSpPr>
          <p:nvPr>
            <p:ph type="subTitle" idx="5"/>
          </p:nvPr>
        </p:nvSpPr>
        <p:spPr>
          <a:xfrm>
            <a:off x="201000" y="71665"/>
            <a:ext cx="3852000" cy="415500"/>
          </a:xfrm>
        </p:spPr>
        <p:txBody>
          <a:bodyPr/>
          <a:lstStyle/>
          <a:p>
            <a:pPr algn="l"/>
            <a:r>
              <a:rPr lang="en-US" sz="1800" b="0" i="0" dirty="0">
                <a:solidFill>
                  <a:srgbClr val="FFFFFF"/>
                </a:solidFill>
                <a:effectLst/>
                <a:latin typeface="Comfortaa"/>
                <a:ea typeface="Comfortaa"/>
                <a:cs typeface="Comfortaa"/>
              </a:rPr>
              <a:t>List of formula to solve 2 </a:t>
            </a:r>
            <a:r>
              <a:rPr lang="en-US" sz="1200" b="0" i="0" dirty="0">
                <a:solidFill>
                  <a:srgbClr val="FFFFFF"/>
                </a:solidFill>
                <a:effectLst/>
                <a:latin typeface="Comfortaa"/>
                <a:ea typeface="Comfortaa"/>
                <a:cs typeface="Comfortaa"/>
              </a:rPr>
              <a:t>X </a:t>
            </a:r>
            <a:r>
              <a:rPr lang="en-US" sz="1800" b="0" i="0" dirty="0">
                <a:solidFill>
                  <a:srgbClr val="FFFFFF"/>
                </a:solidFill>
                <a:effectLst/>
                <a:latin typeface="Comfortaa"/>
                <a:ea typeface="Comfortaa"/>
                <a:cs typeface="Comfortaa"/>
              </a:rPr>
              <a:t>2 matrix :-</a:t>
            </a:r>
            <a:endParaRPr lang="en-IN" dirty="0"/>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6F8E618A-4392-4869-AB54-88931A62A6A6}"/>
                  </a:ext>
                </a:extLst>
              </p:cNvPr>
              <p:cNvSpPr txBox="1">
                <a:spLocks/>
              </p:cNvSpPr>
              <p:nvPr/>
            </p:nvSpPr>
            <p:spPr>
              <a:xfrm>
                <a:off x="4254000" y="1287020"/>
                <a:ext cx="4890000" cy="68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i="1" smtClean="0">
                              <a:latin typeface="Cambria Math" panose="02040503050406030204" pitchFamily="18" charset="0"/>
                            </a:rPr>
                            <m:t>1</m:t>
                          </m:r>
                        </m:sub>
                      </m:sSub>
                      <m:r>
                        <a:rPr lang="pt-BR" sz="2000" i="1" smtClean="0">
                          <a:latin typeface="Cambria Math" panose="02040503050406030204" pitchFamily="18" charset="0"/>
                        </a:rPr>
                        <m:t>=</m:t>
                      </m:r>
                      <m:f>
                        <m:fPr>
                          <m:ctrlPr>
                            <a:rPr lang="pt-BR" sz="2000" i="1" smtClean="0">
                              <a:latin typeface="Cambria Math" panose="02040503050406030204" pitchFamily="18" charset="0"/>
                            </a:rPr>
                          </m:ctrlPr>
                        </m:fPr>
                        <m:num>
                          <m:r>
                            <m:rPr>
                              <m:nor/>
                            </m:rPr>
                            <a:rPr lang="pt-BR" sz="2000" dirty="0"/>
                            <m:t>c</m:t>
                          </m:r>
                          <m:r>
                            <m:rPr>
                              <m:nor/>
                            </m:rPr>
                            <a:rPr lang="pt-BR" sz="2000" dirty="0"/>
                            <m:t> − </m:t>
                          </m:r>
                          <m:r>
                            <m:rPr>
                              <m:nor/>
                            </m:rPr>
                            <a:rPr lang="en-US" sz="2000" b="0" i="0" dirty="0" smtClean="0"/>
                            <m:t>b</m:t>
                          </m:r>
                        </m:num>
                        <m:den>
                          <m:r>
                            <m:rPr>
                              <m:nor/>
                            </m:rPr>
                            <a:rPr lang="pt-BR" sz="2000" dirty="0"/>
                            <m:t>(</m:t>
                          </m:r>
                          <m:r>
                            <m:rPr>
                              <m:nor/>
                            </m:rPr>
                            <a:rPr lang="pt-BR" sz="2000" dirty="0"/>
                            <m:t>a</m:t>
                          </m:r>
                          <m:r>
                            <m:rPr>
                              <m:nor/>
                            </m:rPr>
                            <a:rPr lang="pt-BR" sz="2000" dirty="0"/>
                            <m:t> − </m:t>
                          </m:r>
                          <m:r>
                            <m:rPr>
                              <m:nor/>
                            </m:rPr>
                            <a:rPr lang="pt-BR" sz="2000" dirty="0"/>
                            <m:t>b</m:t>
                          </m:r>
                          <m:r>
                            <m:rPr>
                              <m:nor/>
                            </m:rPr>
                            <a:rPr lang="pt-BR" sz="2000" dirty="0"/>
                            <m:t>)+(</m:t>
                          </m:r>
                          <m:r>
                            <m:rPr>
                              <m:nor/>
                            </m:rPr>
                            <a:rPr lang="pt-BR" sz="2000" dirty="0"/>
                            <m:t>c</m:t>
                          </m:r>
                          <m:r>
                            <m:rPr>
                              <m:nor/>
                            </m:rPr>
                            <a:rPr lang="pt-BR" sz="2000" dirty="0"/>
                            <m:t> − </m:t>
                          </m:r>
                          <m:r>
                            <m:rPr>
                              <m:nor/>
                            </m:rPr>
                            <a:rPr lang="pt-BR" sz="2000" dirty="0"/>
                            <m:t>d</m:t>
                          </m:r>
                          <m:r>
                            <m:rPr>
                              <m:nor/>
                            </m:rPr>
                            <a:rPr lang="pt-BR" sz="2000" dirty="0"/>
                            <m:t>)</m:t>
                          </m:r>
                        </m:den>
                      </m:f>
                    </m:oMath>
                  </m:oMathPara>
                </a14:m>
                <a:endParaRPr lang="en-IN" sz="2000" dirty="0"/>
              </a:p>
            </p:txBody>
          </p:sp>
        </mc:Choice>
        <mc:Fallback xmlns="">
          <p:sp>
            <p:nvSpPr>
              <p:cNvPr id="8" name="Title 1">
                <a:extLst>
                  <a:ext uri="{FF2B5EF4-FFF2-40B4-BE49-F238E27FC236}">
                    <a16:creationId xmlns:a16="http://schemas.microsoft.com/office/drawing/2014/main" id="{6F8E618A-4392-4869-AB54-88931A62A6A6}"/>
                  </a:ext>
                </a:extLst>
              </p:cNvPr>
              <p:cNvSpPr txBox="1">
                <a:spLocks noRot="1" noChangeAspect="1" noMove="1" noResize="1" noEditPoints="1" noAdjustHandles="1" noChangeArrowheads="1" noChangeShapeType="1" noTextEdit="1"/>
              </p:cNvSpPr>
              <p:nvPr/>
            </p:nvSpPr>
            <p:spPr>
              <a:xfrm>
                <a:off x="4254000" y="1287020"/>
                <a:ext cx="4890000" cy="685800"/>
              </a:xfrm>
              <a:prstGeom prst="rect">
                <a:avLst/>
              </a:prstGeom>
              <a:blipFill>
                <a:blip r:embed="rId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F9C0AEC7-CD03-4993-96DB-A43F915F2C0A}"/>
                  </a:ext>
                </a:extLst>
              </p:cNvPr>
              <p:cNvSpPr txBox="1">
                <a:spLocks/>
              </p:cNvSpPr>
              <p:nvPr/>
            </p:nvSpPr>
            <p:spPr>
              <a:xfrm>
                <a:off x="4254000" y="2321253"/>
                <a:ext cx="4890000" cy="68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14:m>
                  <m:oMath xmlns:m="http://schemas.openxmlformats.org/officeDocument/2006/math">
                    <m:sSub>
                      <m:sSubPr>
                        <m:ctrlPr>
                          <a:rPr lang="pt-BR"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2</m:t>
                        </m:r>
                      </m:sub>
                    </m:sSub>
                    <m:r>
                      <a:rPr lang="pt-BR" sz="2000" i="1" smtClean="0">
                        <a:latin typeface="Cambria Math" panose="02040503050406030204" pitchFamily="18" charset="0"/>
                      </a:rPr>
                      <m:t>=</m:t>
                    </m:r>
                  </m:oMath>
                </a14:m>
                <a:r>
                  <a:rPr lang="en-IN" sz="2000" dirty="0"/>
                  <a:t>1-</a:t>
                </a:r>
                <a:r>
                  <a:rPr lang="pt-BR" sz="2000" dirty="0"/>
                  <a:t> </a:t>
                </a:r>
                <a14:m>
                  <m:oMath xmlns:m="http://schemas.openxmlformats.org/officeDocument/2006/math">
                    <m:sSub>
                      <m:sSubPr>
                        <m:ctrlPr>
                          <a:rPr lang="pt-BR" sz="2000" i="1">
                            <a:latin typeface="Cambria Math" panose="02040503050406030204" pitchFamily="18" charset="0"/>
                          </a:rPr>
                        </m:ctrlPr>
                      </m:sSubPr>
                      <m:e>
                        <m:r>
                          <a:rPr lang="en-US" sz="2000" b="0" i="1" smtClean="0">
                            <a:latin typeface="Cambria Math" panose="02040503050406030204" pitchFamily="18" charset="0"/>
                          </a:rPr>
                          <m:t>𝑄</m:t>
                        </m:r>
                      </m:e>
                      <m:sub>
                        <m:r>
                          <a:rPr lang="en-US" sz="2000" i="1">
                            <a:latin typeface="Cambria Math" panose="02040503050406030204" pitchFamily="18" charset="0"/>
                          </a:rPr>
                          <m:t>1</m:t>
                        </m:r>
                      </m:sub>
                    </m:sSub>
                  </m:oMath>
                </a14:m>
                <a:endParaRPr lang="en-IN" sz="2000" dirty="0"/>
              </a:p>
            </p:txBody>
          </p:sp>
        </mc:Choice>
        <mc:Fallback xmlns="">
          <p:sp>
            <p:nvSpPr>
              <p:cNvPr id="9" name="Title 1">
                <a:extLst>
                  <a:ext uri="{FF2B5EF4-FFF2-40B4-BE49-F238E27FC236}">
                    <a16:creationId xmlns:a16="http://schemas.microsoft.com/office/drawing/2014/main" id="{F9C0AEC7-CD03-4993-96DB-A43F915F2C0A}"/>
                  </a:ext>
                </a:extLst>
              </p:cNvPr>
              <p:cNvSpPr txBox="1">
                <a:spLocks noRot="1" noChangeAspect="1" noMove="1" noResize="1" noEditPoints="1" noAdjustHandles="1" noChangeArrowheads="1" noChangeShapeType="1" noTextEdit="1"/>
              </p:cNvSpPr>
              <p:nvPr/>
            </p:nvSpPr>
            <p:spPr>
              <a:xfrm>
                <a:off x="4254000" y="2321253"/>
                <a:ext cx="4890000" cy="685800"/>
              </a:xfrm>
              <a:prstGeom prst="rect">
                <a:avLst/>
              </a:prstGeom>
              <a:blipFill>
                <a:blip r:embed="rId6"/>
                <a:stretch>
                  <a:fillRect b="-9821"/>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836A333C-7DDC-4ECC-8BDF-44E4DB66ED6B}"/>
                  </a:ext>
                </a:extLst>
              </p:cNvPr>
              <p:cNvSpPr txBox="1">
                <a:spLocks/>
              </p:cNvSpPr>
              <p:nvPr/>
            </p:nvSpPr>
            <p:spPr>
              <a:xfrm>
                <a:off x="152400" y="2318630"/>
                <a:ext cx="4890000" cy="68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14:m>
                  <m:oMath xmlns:m="http://schemas.openxmlformats.org/officeDocument/2006/math">
                    <m:sSub>
                      <m:sSubPr>
                        <m:ctrlPr>
                          <a:rPr lang="pt-BR" sz="2000" i="1" smtClean="0">
                            <a:latin typeface="Cambria Math" panose="02040503050406030204" pitchFamily="18" charset="0"/>
                          </a:rPr>
                        </m:ctrlPr>
                      </m:sSubPr>
                      <m:e>
                        <m:r>
                          <a:rPr lang="en-US" sz="2000" i="1" smtClean="0">
                            <a:latin typeface="Cambria Math" panose="02040503050406030204" pitchFamily="18" charset="0"/>
                          </a:rPr>
                          <m:t>𝑃</m:t>
                        </m:r>
                      </m:e>
                      <m:sub>
                        <m:r>
                          <a:rPr lang="en-US" sz="2000" b="0" i="1" smtClean="0">
                            <a:latin typeface="Cambria Math" panose="02040503050406030204" pitchFamily="18" charset="0"/>
                          </a:rPr>
                          <m:t>2</m:t>
                        </m:r>
                      </m:sub>
                    </m:sSub>
                    <m:r>
                      <a:rPr lang="pt-BR" sz="2000" i="1" smtClean="0">
                        <a:latin typeface="Cambria Math" panose="02040503050406030204" pitchFamily="18" charset="0"/>
                      </a:rPr>
                      <m:t>=</m:t>
                    </m:r>
                  </m:oMath>
                </a14:m>
                <a:r>
                  <a:rPr lang="en-IN" sz="2000" dirty="0"/>
                  <a:t>1-</a:t>
                </a:r>
                <a:r>
                  <a:rPr lang="pt-BR" sz="2000" dirty="0"/>
                  <a:t> </a:t>
                </a:r>
                <a14:m>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oMath>
                </a14:m>
                <a:endParaRPr lang="en-IN" sz="2000" dirty="0"/>
              </a:p>
            </p:txBody>
          </p:sp>
        </mc:Choice>
        <mc:Fallback xmlns="">
          <p:sp>
            <p:nvSpPr>
              <p:cNvPr id="10" name="Title 1">
                <a:extLst>
                  <a:ext uri="{FF2B5EF4-FFF2-40B4-BE49-F238E27FC236}">
                    <a16:creationId xmlns:a16="http://schemas.microsoft.com/office/drawing/2014/main" id="{836A333C-7DDC-4ECC-8BDF-44E4DB66ED6B}"/>
                  </a:ext>
                </a:extLst>
              </p:cNvPr>
              <p:cNvSpPr txBox="1">
                <a:spLocks noRot="1" noChangeAspect="1" noMove="1" noResize="1" noEditPoints="1" noAdjustHandles="1" noChangeArrowheads="1" noChangeShapeType="1" noTextEdit="1"/>
              </p:cNvSpPr>
              <p:nvPr/>
            </p:nvSpPr>
            <p:spPr>
              <a:xfrm>
                <a:off x="152400" y="2318630"/>
                <a:ext cx="4890000" cy="685800"/>
              </a:xfrm>
              <a:prstGeom prst="rect">
                <a:avLst/>
              </a:prstGeom>
              <a:blipFill>
                <a:blip r:embed="rId7"/>
                <a:stretch>
                  <a:fillRect b="-885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618307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grpSp>
        <p:nvGrpSpPr>
          <p:cNvPr id="687" name="Google Shape;687;p42"/>
          <p:cNvGrpSpPr/>
          <p:nvPr/>
        </p:nvGrpSpPr>
        <p:grpSpPr>
          <a:xfrm>
            <a:off x="349250" y="536856"/>
            <a:ext cx="8445499" cy="3438594"/>
            <a:chOff x="2180925" y="540000"/>
            <a:chExt cx="4796700" cy="2370300"/>
          </a:xfrm>
        </p:grpSpPr>
        <p:sp>
          <p:nvSpPr>
            <p:cNvPr id="688" name="Google Shape;688;p42"/>
            <p:cNvSpPr/>
            <p:nvPr/>
          </p:nvSpPr>
          <p:spPr>
            <a:xfrm>
              <a:off x="2180925" y="540000"/>
              <a:ext cx="4796700" cy="2370300"/>
            </a:xfrm>
            <a:prstGeom prst="roundRect">
              <a:avLst>
                <a:gd name="adj" fmla="val 11171"/>
              </a:avLst>
            </a:prstGeom>
            <a:solidFill>
              <a:srgbClr val="784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2479450" y="819175"/>
              <a:ext cx="4198200" cy="1829700"/>
            </a:xfrm>
            <a:prstGeom prst="roundRect">
              <a:avLst>
                <a:gd name="adj" fmla="val 6628"/>
              </a:avLst>
            </a:prstGeom>
            <a:solidFill>
              <a:schemeClr val="accent5"/>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rot="-2509601">
              <a:off x="2306914" y="612850"/>
              <a:ext cx="103467" cy="211973"/>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rot="2282138">
              <a:off x="6703648" y="602412"/>
              <a:ext cx="103221" cy="211468"/>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2249000" y="80010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2344250" y="262635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2"/>
          <p:cNvSpPr txBox="1">
            <a:spLocks noGrp="1"/>
          </p:cNvSpPr>
          <p:nvPr>
            <p:ph type="title"/>
          </p:nvPr>
        </p:nvSpPr>
        <p:spPr>
          <a:xfrm>
            <a:off x="855220" y="796293"/>
            <a:ext cx="7411366" cy="28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solidFill>
                  <a:schemeClr val="accent1"/>
                </a:solidFill>
              </a:rPr>
              <a:t>Definitions for formula</a:t>
            </a:r>
            <a:br>
              <a:rPr lang="en-IN" dirty="0">
                <a:solidFill>
                  <a:schemeClr val="accent1"/>
                </a:solidFill>
              </a:rPr>
            </a:br>
            <a:r>
              <a:rPr lang="en-US" sz="2400" b="0" i="0" dirty="0">
                <a:solidFill>
                  <a:srgbClr val="FFFFFF"/>
                </a:solidFill>
                <a:effectLst/>
                <a:latin typeface="Comfortaa"/>
                <a:ea typeface="Comfortaa"/>
                <a:cs typeface="Comfortaa"/>
              </a:rPr>
              <a:t>List of formula that we are going to use</a:t>
            </a:r>
            <a:endParaRPr lang="en-IN" sz="8000" dirty="0">
              <a:effectLst/>
            </a:endParaRPr>
          </a:p>
        </p:txBody>
      </p:sp>
    </p:spTree>
    <p:extLst>
      <p:ext uri="{BB962C8B-B14F-4D97-AF65-F5344CB8AC3E}">
        <p14:creationId xmlns:p14="http://schemas.microsoft.com/office/powerpoint/2010/main" val="1657752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subTitle" idx="1"/>
          </p:nvPr>
        </p:nvSpPr>
        <p:spPr>
          <a:xfrm>
            <a:off x="1279568" y="786472"/>
            <a:ext cx="1657800" cy="104081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6000" dirty="0">
                <a:latin typeface="Forte" panose="03060902040502070203" pitchFamily="66" charset="0"/>
              </a:rPr>
              <a:t>(  )</a:t>
            </a:r>
            <a:endParaRPr dirty="0">
              <a:latin typeface="Forte" panose="03060902040502070203" pitchFamily="66" charset="0"/>
            </a:endParaRPr>
          </a:p>
        </p:txBody>
      </p:sp>
      <p:sp>
        <p:nvSpPr>
          <p:cNvPr id="700" name="Google Shape;700;p43"/>
          <p:cNvSpPr txBox="1">
            <a:spLocks noGrp="1"/>
          </p:cNvSpPr>
          <p:nvPr>
            <p:ph type="title"/>
          </p:nvPr>
        </p:nvSpPr>
        <p:spPr>
          <a:xfrm>
            <a:off x="861473" y="161140"/>
            <a:ext cx="6235040" cy="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Solution of All 2 by 2 Matrix Games:-</a:t>
            </a:r>
            <a:endParaRPr dirty="0"/>
          </a:p>
        </p:txBody>
      </p:sp>
      <p:sp>
        <p:nvSpPr>
          <p:cNvPr id="703" name="Google Shape;703;p43"/>
          <p:cNvSpPr txBox="1">
            <a:spLocks noGrp="1"/>
          </p:cNvSpPr>
          <p:nvPr>
            <p:ph type="subTitle" idx="4"/>
          </p:nvPr>
        </p:nvSpPr>
        <p:spPr>
          <a:xfrm>
            <a:off x="286410" y="764190"/>
            <a:ext cx="3518475" cy="580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Consider the general 2 × 2 game matrix</a:t>
            </a:r>
            <a:endParaRPr dirty="0"/>
          </a:p>
        </p:txBody>
      </p:sp>
      <p:sp>
        <p:nvSpPr>
          <p:cNvPr id="707" name="Google Shape;707;p43"/>
          <p:cNvSpPr txBox="1">
            <a:spLocks noGrp="1"/>
          </p:cNvSpPr>
          <p:nvPr>
            <p:ph type="subTitle" idx="8"/>
          </p:nvPr>
        </p:nvSpPr>
        <p:spPr>
          <a:xfrm>
            <a:off x="215505" y="1755901"/>
            <a:ext cx="8611648" cy="265448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To solve this game (i.e. to find the value and at least one optimal strategy for each player) we proceed as follows. </a:t>
            </a:r>
          </a:p>
          <a:p>
            <a:pPr marL="342900" lvl="0" indent="-342900" algn="l" rtl="0">
              <a:spcBef>
                <a:spcPts val="0"/>
              </a:spcBef>
              <a:spcAft>
                <a:spcPts val="1600"/>
              </a:spcAft>
              <a:buAutoNum type="arabicPeriod"/>
            </a:pPr>
            <a:r>
              <a:rPr lang="en-US" dirty="0"/>
              <a:t>Test for a saddle point. </a:t>
            </a:r>
          </a:p>
          <a:p>
            <a:pPr marL="342900" lvl="0" indent="-342900" algn="l" rtl="0">
              <a:spcBef>
                <a:spcPts val="0"/>
              </a:spcBef>
              <a:spcAft>
                <a:spcPts val="1600"/>
              </a:spcAft>
              <a:buAutoNum type="arabicPeriod"/>
            </a:pPr>
            <a:r>
              <a:rPr lang="en-US" dirty="0"/>
              <a:t>If there is no saddle point, solve by finding equalizing strategies. </a:t>
            </a:r>
          </a:p>
          <a:p>
            <a:pPr marL="0" lvl="0" indent="0" algn="l" rtl="0">
              <a:spcBef>
                <a:spcPts val="0"/>
              </a:spcBef>
              <a:spcAft>
                <a:spcPts val="1600"/>
              </a:spcAft>
            </a:pPr>
            <a:r>
              <a:rPr lang="en-US" dirty="0"/>
              <a:t>We now prove the method of finding equalizing strategies of Section 1.2 works whenever there is no saddle point by deriving the value and the optimal strategies.</a:t>
            </a:r>
          </a:p>
          <a:p>
            <a:pPr marL="0" lvl="0" indent="0" algn="l" rtl="0">
              <a:spcBef>
                <a:spcPts val="0"/>
              </a:spcBef>
              <a:spcAft>
                <a:spcPts val="1600"/>
              </a:spcAft>
            </a:pPr>
            <a:r>
              <a:rPr lang="en-US" dirty="0"/>
              <a:t> Assume there is no saddle point. If a ≥ b, then bd, as otherwise c is a saddle point. Continuing thus, we see that db. In other words, if a ≥ b, then a&gt;bd </a:t>
            </a:r>
            <a:r>
              <a:rPr lang="en-US" b="1" dirty="0"/>
              <a:t>ca. This shows that If there is no saddle point, then either a&gt;b, bd and da. In equations (1), (2) and (3) below, we develop formulas for the optimal strategies and value of the general 2 × 2 game. If I chooses the first row with probability p (i.e. uses the mixed strategy (p, 1 − p)), we equate his average return when II uses columns 1 and 2</a:t>
            </a:r>
            <a:endParaRPr dirty="0"/>
          </a:p>
        </p:txBody>
      </p:sp>
      <p:grpSp>
        <p:nvGrpSpPr>
          <p:cNvPr id="708" name="Google Shape;708;p43"/>
          <p:cNvGrpSpPr/>
          <p:nvPr/>
        </p:nvGrpSpPr>
        <p:grpSpPr>
          <a:xfrm>
            <a:off x="8458729" y="2571750"/>
            <a:ext cx="503733" cy="499506"/>
            <a:chOff x="4508600" y="1990625"/>
            <a:chExt cx="402150" cy="398775"/>
          </a:xfrm>
        </p:grpSpPr>
        <p:sp>
          <p:nvSpPr>
            <p:cNvPr id="709" name="Google Shape;709;p43"/>
            <p:cNvSpPr/>
            <p:nvPr/>
          </p:nvSpPr>
          <p:spPr>
            <a:xfrm>
              <a:off x="4508600" y="1990625"/>
              <a:ext cx="402150" cy="398550"/>
            </a:xfrm>
            <a:custGeom>
              <a:avLst/>
              <a:gdLst/>
              <a:ahLst/>
              <a:cxnLst/>
              <a:rect l="l" t="t" r="r" b="b"/>
              <a:pathLst>
                <a:path w="16086" h="15942" extrusionOk="0">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4508600" y="2149425"/>
              <a:ext cx="397100" cy="239975"/>
            </a:xfrm>
            <a:custGeom>
              <a:avLst/>
              <a:gdLst/>
              <a:ahLst/>
              <a:cxnLst/>
              <a:rect l="l" t="t" r="r" b="b"/>
              <a:pathLst>
                <a:path w="15884" h="9599" extrusionOk="0">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3"/>
          <p:cNvGrpSpPr/>
          <p:nvPr/>
        </p:nvGrpSpPr>
        <p:grpSpPr>
          <a:xfrm>
            <a:off x="5213513" y="4792052"/>
            <a:ext cx="462187" cy="165192"/>
            <a:chOff x="3946025" y="3557725"/>
            <a:chExt cx="365250" cy="130525"/>
          </a:xfrm>
        </p:grpSpPr>
        <p:sp>
          <p:nvSpPr>
            <p:cNvPr id="712" name="Google Shape;712;p43"/>
            <p:cNvSpPr/>
            <p:nvPr/>
          </p:nvSpPr>
          <p:spPr>
            <a:xfrm>
              <a:off x="3946025" y="3557725"/>
              <a:ext cx="365250" cy="130225"/>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3947150" y="3573300"/>
              <a:ext cx="359375" cy="114950"/>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3"/>
          <p:cNvGrpSpPr/>
          <p:nvPr/>
        </p:nvGrpSpPr>
        <p:grpSpPr>
          <a:xfrm>
            <a:off x="7968175" y="-2849"/>
            <a:ext cx="537688" cy="429932"/>
            <a:chOff x="4781825" y="3070550"/>
            <a:chExt cx="443600" cy="354700"/>
          </a:xfrm>
        </p:grpSpPr>
        <p:sp>
          <p:nvSpPr>
            <p:cNvPr id="715" name="Google Shape;715;p43"/>
            <p:cNvSpPr/>
            <p:nvPr/>
          </p:nvSpPr>
          <p:spPr>
            <a:xfrm>
              <a:off x="4781825" y="3184825"/>
              <a:ext cx="443600" cy="122075"/>
            </a:xfrm>
            <a:custGeom>
              <a:avLst/>
              <a:gdLst/>
              <a:ahLst/>
              <a:cxnLst/>
              <a:rect l="l" t="t" r="r" b="b"/>
              <a:pathLst>
                <a:path w="17744" h="4883" extrusionOk="0">
                  <a:moveTo>
                    <a:pt x="14386" y="1"/>
                  </a:moveTo>
                  <a:cubicBezTo>
                    <a:pt x="13536" y="1"/>
                    <a:pt x="12733" y="86"/>
                    <a:pt x="12350" y="127"/>
                  </a:cubicBezTo>
                  <a:cubicBezTo>
                    <a:pt x="8814" y="508"/>
                    <a:pt x="5349" y="1449"/>
                    <a:pt x="1813" y="1925"/>
                  </a:cubicBezTo>
                  <a:cubicBezTo>
                    <a:pt x="0" y="2176"/>
                    <a:pt x="294" y="4882"/>
                    <a:pt x="1984" y="4882"/>
                  </a:cubicBezTo>
                  <a:cubicBezTo>
                    <a:pt x="2059" y="4882"/>
                    <a:pt x="2137" y="4877"/>
                    <a:pt x="2218" y="4866"/>
                  </a:cubicBezTo>
                  <a:lnTo>
                    <a:pt x="8980" y="3937"/>
                  </a:lnTo>
                  <a:cubicBezTo>
                    <a:pt x="10921" y="3675"/>
                    <a:pt x="12850" y="3663"/>
                    <a:pt x="14755" y="3175"/>
                  </a:cubicBezTo>
                  <a:cubicBezTo>
                    <a:pt x="15469" y="2985"/>
                    <a:pt x="16839" y="2711"/>
                    <a:pt x="17184" y="1925"/>
                  </a:cubicBezTo>
                  <a:cubicBezTo>
                    <a:pt x="17743" y="699"/>
                    <a:pt x="16779" y="223"/>
                    <a:pt x="15553" y="68"/>
                  </a:cubicBezTo>
                  <a:cubicBezTo>
                    <a:pt x="15178" y="19"/>
                    <a:pt x="14777" y="1"/>
                    <a:pt x="14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4943225" y="3309900"/>
              <a:ext cx="124450" cy="115225"/>
            </a:xfrm>
            <a:custGeom>
              <a:avLst/>
              <a:gdLst/>
              <a:ahLst/>
              <a:cxnLst/>
              <a:rect l="l" t="t" r="r" b="b"/>
              <a:pathLst>
                <a:path w="4978" h="4609" extrusionOk="0">
                  <a:moveTo>
                    <a:pt x="2579" y="1"/>
                  </a:moveTo>
                  <a:cubicBezTo>
                    <a:pt x="2286" y="1"/>
                    <a:pt x="1995" y="56"/>
                    <a:pt x="1727" y="172"/>
                  </a:cubicBezTo>
                  <a:cubicBezTo>
                    <a:pt x="548" y="673"/>
                    <a:pt x="0" y="2030"/>
                    <a:pt x="500" y="3197"/>
                  </a:cubicBezTo>
                  <a:cubicBezTo>
                    <a:pt x="866" y="4079"/>
                    <a:pt x="1719" y="4608"/>
                    <a:pt x="2619" y="4608"/>
                  </a:cubicBezTo>
                  <a:cubicBezTo>
                    <a:pt x="2921" y="4608"/>
                    <a:pt x="3228" y="4549"/>
                    <a:pt x="3525" y="4423"/>
                  </a:cubicBezTo>
                  <a:cubicBezTo>
                    <a:pt x="4072" y="4185"/>
                    <a:pt x="4501" y="3744"/>
                    <a:pt x="4751" y="3197"/>
                  </a:cubicBezTo>
                  <a:cubicBezTo>
                    <a:pt x="4977" y="2613"/>
                    <a:pt x="4965" y="1970"/>
                    <a:pt x="4739" y="1399"/>
                  </a:cubicBezTo>
                  <a:cubicBezTo>
                    <a:pt x="4406" y="527"/>
                    <a:pt x="3483" y="1"/>
                    <a:pt x="2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4905300" y="3104050"/>
              <a:ext cx="128125" cy="82050"/>
            </a:xfrm>
            <a:custGeom>
              <a:avLst/>
              <a:gdLst/>
              <a:ahLst/>
              <a:cxnLst/>
              <a:rect l="l" t="t" r="r" b="b"/>
              <a:pathLst>
                <a:path w="5125" h="3282" extrusionOk="0">
                  <a:moveTo>
                    <a:pt x="743" y="1"/>
                  </a:moveTo>
                  <a:cubicBezTo>
                    <a:pt x="0" y="1607"/>
                    <a:pt x="1255" y="3281"/>
                    <a:pt x="2831" y="3281"/>
                  </a:cubicBezTo>
                  <a:cubicBezTo>
                    <a:pt x="3124" y="3281"/>
                    <a:pt x="3428" y="3223"/>
                    <a:pt x="3732" y="3096"/>
                  </a:cubicBezTo>
                  <a:cubicBezTo>
                    <a:pt x="4280" y="2846"/>
                    <a:pt x="4720" y="2406"/>
                    <a:pt x="4958" y="1858"/>
                  </a:cubicBezTo>
                  <a:cubicBezTo>
                    <a:pt x="5065" y="1572"/>
                    <a:pt x="5125" y="1275"/>
                    <a:pt x="5125" y="977"/>
                  </a:cubicBezTo>
                  <a:lnTo>
                    <a:pt x="5125" y="977"/>
                  </a:lnTo>
                  <a:cubicBezTo>
                    <a:pt x="4542" y="1348"/>
                    <a:pt x="3867" y="1575"/>
                    <a:pt x="3188" y="1575"/>
                  </a:cubicBezTo>
                  <a:cubicBezTo>
                    <a:pt x="2952" y="1575"/>
                    <a:pt x="2715" y="1547"/>
                    <a:pt x="2482" y="1489"/>
                  </a:cubicBezTo>
                  <a:cubicBezTo>
                    <a:pt x="1708" y="1275"/>
                    <a:pt x="1077" y="727"/>
                    <a:pt x="74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43"/>
            <p:cNvGrpSpPr/>
            <p:nvPr/>
          </p:nvGrpSpPr>
          <p:grpSpPr>
            <a:xfrm>
              <a:off x="4782350" y="3070550"/>
              <a:ext cx="432650" cy="354700"/>
              <a:chOff x="4782350" y="3070550"/>
              <a:chExt cx="432650" cy="354700"/>
            </a:xfrm>
          </p:grpSpPr>
          <p:sp>
            <p:nvSpPr>
              <p:cNvPr id="719" name="Google Shape;719;p43"/>
              <p:cNvSpPr/>
              <p:nvPr/>
            </p:nvSpPr>
            <p:spPr>
              <a:xfrm>
                <a:off x="4910775" y="3070550"/>
                <a:ext cx="131000" cy="115250"/>
              </a:xfrm>
              <a:custGeom>
                <a:avLst/>
                <a:gdLst/>
                <a:ahLst/>
                <a:cxnLst/>
                <a:rect l="l" t="t" r="r" b="b"/>
                <a:pathLst>
                  <a:path w="5240" h="4610" extrusionOk="0">
                    <a:moveTo>
                      <a:pt x="2586" y="0"/>
                    </a:moveTo>
                    <a:cubicBezTo>
                      <a:pt x="2291" y="0"/>
                      <a:pt x="1997" y="56"/>
                      <a:pt x="1727" y="174"/>
                    </a:cubicBezTo>
                    <a:cubicBezTo>
                      <a:pt x="548" y="674"/>
                      <a:pt x="1" y="2019"/>
                      <a:pt x="501" y="3198"/>
                    </a:cubicBezTo>
                    <a:cubicBezTo>
                      <a:pt x="866" y="4081"/>
                      <a:pt x="1719" y="4610"/>
                      <a:pt x="2619" y="4610"/>
                    </a:cubicBezTo>
                    <a:cubicBezTo>
                      <a:pt x="2921" y="4610"/>
                      <a:pt x="3229" y="4550"/>
                      <a:pt x="3525" y="4424"/>
                    </a:cubicBezTo>
                    <a:cubicBezTo>
                      <a:pt x="4692" y="3924"/>
                      <a:pt x="5239" y="2567"/>
                      <a:pt x="4739" y="1400"/>
                    </a:cubicBezTo>
                    <a:cubicBezTo>
                      <a:pt x="4407" y="521"/>
                      <a:pt x="3488" y="0"/>
                      <a:pt x="2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4935075" y="3337725"/>
                <a:ext cx="132000" cy="87525"/>
              </a:xfrm>
              <a:custGeom>
                <a:avLst/>
                <a:gdLst/>
                <a:ahLst/>
                <a:cxnLst/>
                <a:rect l="l" t="t" r="r" b="b"/>
                <a:pathLst>
                  <a:path w="5280" h="3501" extrusionOk="0">
                    <a:moveTo>
                      <a:pt x="981" y="0"/>
                    </a:moveTo>
                    <a:lnTo>
                      <a:pt x="981" y="0"/>
                    </a:lnTo>
                    <a:cubicBezTo>
                      <a:pt x="1" y="1617"/>
                      <a:pt x="1269" y="3501"/>
                      <a:pt x="2934" y="3501"/>
                    </a:cubicBezTo>
                    <a:cubicBezTo>
                      <a:pt x="3231" y="3501"/>
                      <a:pt x="3540" y="3441"/>
                      <a:pt x="3851" y="3310"/>
                    </a:cubicBezTo>
                    <a:cubicBezTo>
                      <a:pt x="4398" y="3072"/>
                      <a:pt x="4827" y="2631"/>
                      <a:pt x="5065" y="2084"/>
                    </a:cubicBezTo>
                    <a:cubicBezTo>
                      <a:pt x="5232" y="1691"/>
                      <a:pt x="5279" y="1262"/>
                      <a:pt x="5208" y="845"/>
                    </a:cubicBezTo>
                    <a:lnTo>
                      <a:pt x="5208" y="845"/>
                    </a:lnTo>
                    <a:cubicBezTo>
                      <a:pt x="4791" y="1310"/>
                      <a:pt x="4101" y="1512"/>
                      <a:pt x="3470" y="1536"/>
                    </a:cubicBezTo>
                    <a:cubicBezTo>
                      <a:pt x="3412" y="1538"/>
                      <a:pt x="3353" y="1539"/>
                      <a:pt x="3295" y="1539"/>
                    </a:cubicBezTo>
                    <a:cubicBezTo>
                      <a:pt x="2743" y="1539"/>
                      <a:pt x="2182" y="1433"/>
                      <a:pt x="1719" y="1131"/>
                    </a:cubicBezTo>
                    <a:cubicBezTo>
                      <a:pt x="1326" y="869"/>
                      <a:pt x="1053" y="464"/>
                      <a:pt x="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4782350" y="3221625"/>
                <a:ext cx="432650" cy="85300"/>
              </a:xfrm>
              <a:custGeom>
                <a:avLst/>
                <a:gdLst/>
                <a:ahLst/>
                <a:cxnLst/>
                <a:rect l="l" t="t" r="r" b="b"/>
                <a:pathLst>
                  <a:path w="17306" h="3412" extrusionOk="0">
                    <a:moveTo>
                      <a:pt x="17306" y="1"/>
                    </a:moveTo>
                    <a:cubicBezTo>
                      <a:pt x="14543" y="310"/>
                      <a:pt x="11781" y="644"/>
                      <a:pt x="9043" y="1144"/>
                    </a:cubicBezTo>
                    <a:cubicBezTo>
                      <a:pt x="7522" y="1426"/>
                      <a:pt x="5946" y="1754"/>
                      <a:pt x="4412" y="1754"/>
                    </a:cubicBezTo>
                    <a:cubicBezTo>
                      <a:pt x="3484" y="1754"/>
                      <a:pt x="2572" y="1634"/>
                      <a:pt x="1697" y="1310"/>
                    </a:cubicBezTo>
                    <a:lnTo>
                      <a:pt x="1685" y="477"/>
                    </a:lnTo>
                    <a:lnTo>
                      <a:pt x="1685" y="477"/>
                    </a:lnTo>
                    <a:cubicBezTo>
                      <a:pt x="1" y="830"/>
                      <a:pt x="307" y="3411"/>
                      <a:pt x="1958" y="3411"/>
                    </a:cubicBezTo>
                    <a:cubicBezTo>
                      <a:pt x="2035" y="3411"/>
                      <a:pt x="2114" y="3406"/>
                      <a:pt x="2197" y="3394"/>
                    </a:cubicBezTo>
                    <a:lnTo>
                      <a:pt x="8971" y="2477"/>
                    </a:lnTo>
                    <a:cubicBezTo>
                      <a:pt x="10888" y="2203"/>
                      <a:pt x="12829" y="2191"/>
                      <a:pt x="14722" y="1703"/>
                    </a:cubicBezTo>
                    <a:cubicBezTo>
                      <a:pt x="15448" y="1513"/>
                      <a:pt x="16806" y="1239"/>
                      <a:pt x="17151" y="453"/>
                    </a:cubicBezTo>
                    <a:cubicBezTo>
                      <a:pt x="17222" y="310"/>
                      <a:pt x="17282" y="155"/>
                      <a:pt x="17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2" name="Google Shape;722;p43"/>
          <p:cNvSpPr/>
          <p:nvPr/>
        </p:nvSpPr>
        <p:spPr>
          <a:xfrm rot="-1245649">
            <a:off x="6615831" y="639691"/>
            <a:ext cx="611042" cy="523965"/>
          </a:xfrm>
          <a:custGeom>
            <a:avLst/>
            <a:gdLst/>
            <a:ahLst/>
            <a:cxnLst/>
            <a:rect l="l" t="t" r="r" b="b"/>
            <a:pathLst>
              <a:path w="18027" h="15457" extrusionOk="0">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rot="-1245649">
            <a:off x="4999443" y="2004272"/>
            <a:ext cx="46844" cy="40271"/>
          </a:xfrm>
          <a:custGeom>
            <a:avLst/>
            <a:gdLst/>
            <a:ahLst/>
            <a:cxnLst/>
            <a:rect l="l" t="t" r="r" b="b"/>
            <a:pathLst>
              <a:path w="1382" h="1188" extrusionOk="0">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rot="-1245649">
            <a:off x="4907398" y="1866425"/>
            <a:ext cx="78333" cy="141085"/>
          </a:xfrm>
          <a:custGeom>
            <a:avLst/>
            <a:gdLst/>
            <a:ahLst/>
            <a:cxnLst/>
            <a:rect l="l" t="t" r="r" b="b"/>
            <a:pathLst>
              <a:path w="2311" h="4162" extrusionOk="0">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99;p43">
            <a:extLst>
              <a:ext uri="{FF2B5EF4-FFF2-40B4-BE49-F238E27FC236}">
                <a16:creationId xmlns:a16="http://schemas.microsoft.com/office/drawing/2014/main" id="{B4FC762E-4518-4BE3-A8C0-8013BB0DA2F6}"/>
              </a:ext>
            </a:extLst>
          </p:cNvPr>
          <p:cNvSpPr txBox="1">
            <a:spLocks/>
          </p:cNvSpPr>
          <p:nvPr/>
        </p:nvSpPr>
        <p:spPr>
          <a:xfrm>
            <a:off x="472524" y="1136221"/>
            <a:ext cx="1657800" cy="59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15000"/>
              </a:lnSpc>
              <a:spcBef>
                <a:spcPts val="0"/>
              </a:spcBef>
              <a:spcAft>
                <a:spcPts val="0"/>
              </a:spcAft>
              <a:buClr>
                <a:srgbClr val="FBFBFB"/>
              </a:buClr>
              <a:buSzPts val="2000"/>
              <a:buFont typeface="Holtwood One SC"/>
              <a:buNone/>
              <a:defRPr sz="2200" b="0" i="0" u="none" strike="noStrike" cap="none">
                <a:solidFill>
                  <a:schemeClr val="accent5"/>
                </a:solidFill>
                <a:latin typeface="Fredoka One"/>
                <a:ea typeface="Fredoka One"/>
                <a:cs typeface="Fredoka One"/>
                <a:sym typeface="Fredoka One"/>
              </a:defRPr>
            </a:lvl1pPr>
            <a:lvl2pPr marL="914400" marR="0" lvl="1"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2pPr>
            <a:lvl3pPr marL="1371600" marR="0" lvl="2"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3pPr>
            <a:lvl4pPr marL="1828800" marR="0" lvl="3"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4pPr>
            <a:lvl5pPr marL="2286000" marR="0" lvl="4"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5pPr>
            <a:lvl6pPr marL="2743200" marR="0" lvl="5"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6pPr>
            <a:lvl7pPr marL="3200400" marR="0" lvl="6" indent="-31750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7pPr>
            <a:lvl8pPr marL="3657600" marR="0" lvl="7" indent="-317500" algn="l" rtl="0">
              <a:lnSpc>
                <a:spcPct val="115000"/>
              </a:lnSpc>
              <a:spcBef>
                <a:spcPts val="1600"/>
              </a:spcBef>
              <a:spcAft>
                <a:spcPts val="0"/>
              </a:spcAft>
              <a:buClr>
                <a:schemeClr val="dk2"/>
              </a:buClr>
              <a:buSzPts val="2000"/>
              <a:buFont typeface="Holtwood One SC"/>
              <a:buNone/>
              <a:defRPr sz="2000" b="0" i="0" u="none" strike="noStrike" cap="none">
                <a:solidFill>
                  <a:schemeClr val="dk2"/>
                </a:solidFill>
                <a:latin typeface="Holtwood One SC"/>
                <a:ea typeface="Holtwood One SC"/>
                <a:cs typeface="Holtwood One SC"/>
                <a:sym typeface="Holtwood One SC"/>
              </a:defRPr>
            </a:lvl8pPr>
            <a:lvl9pPr marL="4114800" marR="0" lvl="8" indent="-317500" algn="l" rtl="0">
              <a:lnSpc>
                <a:spcPct val="115000"/>
              </a:lnSpc>
              <a:spcBef>
                <a:spcPts val="1600"/>
              </a:spcBef>
              <a:spcAft>
                <a:spcPts val="1600"/>
              </a:spcAft>
              <a:buClr>
                <a:schemeClr val="dk2"/>
              </a:buClr>
              <a:buSzPts val="2000"/>
              <a:buFont typeface="Holtwood One SC"/>
              <a:buNone/>
              <a:defRPr sz="2000" b="0" i="0" u="none" strike="noStrike" cap="none">
                <a:solidFill>
                  <a:schemeClr val="dk2"/>
                </a:solidFill>
                <a:latin typeface="Holtwood One SC"/>
                <a:ea typeface="Holtwood One SC"/>
                <a:cs typeface="Holtwood One SC"/>
                <a:sym typeface="Holtwood One SC"/>
              </a:defRPr>
            </a:lvl9pPr>
          </a:lstStyle>
          <a:p>
            <a:pPr marL="0" indent="0" algn="ctr">
              <a:spcAft>
                <a:spcPts val="1600"/>
              </a:spcAft>
            </a:pPr>
            <a:r>
              <a:rPr lang="en-IN" dirty="0"/>
              <a:t>A </a:t>
            </a:r>
            <a:r>
              <a:rPr lang="en-IN" dirty="0">
                <a:latin typeface="Forte" panose="03060902040502070203" pitchFamily="66" charset="0"/>
              </a:rPr>
              <a:t>=</a:t>
            </a:r>
          </a:p>
        </p:txBody>
      </p:sp>
      <p:sp>
        <p:nvSpPr>
          <p:cNvPr id="30" name="Google Shape;699;p43">
            <a:extLst>
              <a:ext uri="{FF2B5EF4-FFF2-40B4-BE49-F238E27FC236}">
                <a16:creationId xmlns:a16="http://schemas.microsoft.com/office/drawing/2014/main" id="{36B39DA2-FDA2-4BFA-A89D-AB9FA7F1DBB0}"/>
              </a:ext>
            </a:extLst>
          </p:cNvPr>
          <p:cNvSpPr txBox="1">
            <a:spLocks/>
          </p:cNvSpPr>
          <p:nvPr/>
        </p:nvSpPr>
        <p:spPr>
          <a:xfrm>
            <a:off x="1279568" y="1143771"/>
            <a:ext cx="1657800" cy="57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r" rtl="0">
              <a:lnSpc>
                <a:spcPct val="115000"/>
              </a:lnSpc>
              <a:spcBef>
                <a:spcPts val="0"/>
              </a:spcBef>
              <a:spcAft>
                <a:spcPts val="0"/>
              </a:spcAft>
              <a:buClr>
                <a:srgbClr val="FBFBFB"/>
              </a:buClr>
              <a:buSzPts val="2000"/>
              <a:buFont typeface="Holtwood One SC"/>
              <a:buNone/>
              <a:defRPr sz="2200" b="0" i="0" u="none" strike="noStrike" cap="none">
                <a:solidFill>
                  <a:schemeClr val="accent5"/>
                </a:solidFill>
                <a:latin typeface="Fredoka One"/>
                <a:ea typeface="Fredoka One"/>
                <a:cs typeface="Fredoka One"/>
                <a:sym typeface="Fredoka One"/>
              </a:defRPr>
            </a:lvl1pPr>
            <a:lvl2pPr marL="914400" marR="0" lvl="1"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2pPr>
            <a:lvl3pPr marL="1371600" marR="0" lvl="2"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3pPr>
            <a:lvl4pPr marL="1828800" marR="0" lvl="3"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4pPr>
            <a:lvl5pPr marL="2286000" marR="0" lvl="4"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5pPr>
            <a:lvl6pPr marL="2743200" marR="0" lvl="5" indent="-32385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6pPr>
            <a:lvl7pPr marL="3200400" marR="0" lvl="6" indent="-317500" algn="l" rtl="0">
              <a:lnSpc>
                <a:spcPct val="115000"/>
              </a:lnSpc>
              <a:spcBef>
                <a:spcPts val="1600"/>
              </a:spcBef>
              <a:spcAft>
                <a:spcPts val="0"/>
              </a:spcAft>
              <a:buClr>
                <a:srgbClr val="FBFBFB"/>
              </a:buClr>
              <a:buSzPts val="2000"/>
              <a:buFont typeface="Holtwood One SC"/>
              <a:buNone/>
              <a:defRPr sz="2000" b="0" i="0" u="none" strike="noStrike" cap="none">
                <a:solidFill>
                  <a:srgbClr val="FBFBFB"/>
                </a:solidFill>
                <a:latin typeface="Holtwood One SC"/>
                <a:ea typeface="Holtwood One SC"/>
                <a:cs typeface="Holtwood One SC"/>
                <a:sym typeface="Holtwood One SC"/>
              </a:defRPr>
            </a:lvl7pPr>
            <a:lvl8pPr marL="3657600" marR="0" lvl="7" indent="-317500" algn="l" rtl="0">
              <a:lnSpc>
                <a:spcPct val="115000"/>
              </a:lnSpc>
              <a:spcBef>
                <a:spcPts val="1600"/>
              </a:spcBef>
              <a:spcAft>
                <a:spcPts val="0"/>
              </a:spcAft>
              <a:buClr>
                <a:schemeClr val="dk2"/>
              </a:buClr>
              <a:buSzPts val="2000"/>
              <a:buFont typeface="Holtwood One SC"/>
              <a:buNone/>
              <a:defRPr sz="2000" b="0" i="0" u="none" strike="noStrike" cap="none">
                <a:solidFill>
                  <a:schemeClr val="dk2"/>
                </a:solidFill>
                <a:latin typeface="Holtwood One SC"/>
                <a:ea typeface="Holtwood One SC"/>
                <a:cs typeface="Holtwood One SC"/>
                <a:sym typeface="Holtwood One SC"/>
              </a:defRPr>
            </a:lvl8pPr>
            <a:lvl9pPr marL="4114800" marR="0" lvl="8" indent="-317500" algn="l" rtl="0">
              <a:lnSpc>
                <a:spcPct val="115000"/>
              </a:lnSpc>
              <a:spcBef>
                <a:spcPts val="1600"/>
              </a:spcBef>
              <a:spcAft>
                <a:spcPts val="1600"/>
              </a:spcAft>
              <a:buClr>
                <a:schemeClr val="dk2"/>
              </a:buClr>
              <a:buSzPts val="2000"/>
              <a:buFont typeface="Holtwood One SC"/>
              <a:buNone/>
              <a:defRPr sz="2000" b="0" i="0" u="none" strike="noStrike" cap="none">
                <a:solidFill>
                  <a:schemeClr val="dk2"/>
                </a:solidFill>
                <a:latin typeface="Holtwood One SC"/>
                <a:ea typeface="Holtwood One SC"/>
                <a:cs typeface="Holtwood One SC"/>
                <a:sym typeface="Holtwood One SC"/>
              </a:defRPr>
            </a:lvl9pPr>
          </a:lstStyle>
          <a:p>
            <a:pPr marL="0" indent="0" algn="ctr">
              <a:lnSpc>
                <a:spcPct val="40000"/>
              </a:lnSpc>
              <a:spcAft>
                <a:spcPts val="1600"/>
              </a:spcAft>
            </a:pPr>
            <a:r>
              <a:rPr lang="en-IN" dirty="0">
                <a:latin typeface="Forte" panose="03060902040502070203" pitchFamily="66" charset="0"/>
              </a:rPr>
              <a:t>a b</a:t>
            </a:r>
          </a:p>
          <a:p>
            <a:pPr marL="0" indent="0" algn="ctr">
              <a:lnSpc>
                <a:spcPct val="40000"/>
              </a:lnSpc>
              <a:spcAft>
                <a:spcPts val="1600"/>
              </a:spcAft>
            </a:pPr>
            <a:r>
              <a:rPr lang="en-IN" dirty="0">
                <a:latin typeface="Forte" panose="03060902040502070203" pitchFamily="66" charset="0"/>
              </a:rPr>
              <a:t>C d</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grpSp>
        <p:nvGrpSpPr>
          <p:cNvPr id="729" name="Google Shape;729;p44"/>
          <p:cNvGrpSpPr/>
          <p:nvPr/>
        </p:nvGrpSpPr>
        <p:grpSpPr>
          <a:xfrm>
            <a:off x="161375" y="1837293"/>
            <a:ext cx="1877040" cy="3020069"/>
            <a:chOff x="449400" y="2210916"/>
            <a:chExt cx="1657284" cy="2666492"/>
          </a:xfrm>
        </p:grpSpPr>
        <p:sp>
          <p:nvSpPr>
            <p:cNvPr id="730" name="Google Shape;730;p44"/>
            <p:cNvSpPr/>
            <p:nvPr/>
          </p:nvSpPr>
          <p:spPr>
            <a:xfrm>
              <a:off x="449400" y="3262031"/>
              <a:ext cx="446220" cy="259464"/>
            </a:xfrm>
            <a:custGeom>
              <a:avLst/>
              <a:gdLst/>
              <a:ahLst/>
              <a:cxnLst/>
              <a:rect l="l" t="t" r="r" b="b"/>
              <a:pathLst>
                <a:path w="21241" h="12351" extrusionOk="0">
                  <a:moveTo>
                    <a:pt x="17192" y="0"/>
                  </a:moveTo>
                  <a:cubicBezTo>
                    <a:pt x="16756" y="0"/>
                    <a:pt x="16313" y="81"/>
                    <a:pt x="15883" y="251"/>
                  </a:cubicBezTo>
                  <a:lnTo>
                    <a:pt x="2739" y="5454"/>
                  </a:lnTo>
                  <a:cubicBezTo>
                    <a:pt x="905" y="6180"/>
                    <a:pt x="0" y="8252"/>
                    <a:pt x="726" y="10086"/>
                  </a:cubicBezTo>
                  <a:cubicBezTo>
                    <a:pt x="1282" y="11496"/>
                    <a:pt x="2623" y="12350"/>
                    <a:pt x="4042" y="12350"/>
                  </a:cubicBezTo>
                  <a:cubicBezTo>
                    <a:pt x="4480" y="12350"/>
                    <a:pt x="4926" y="12269"/>
                    <a:pt x="5358" y="12098"/>
                  </a:cubicBezTo>
                  <a:lnTo>
                    <a:pt x="18514" y="6895"/>
                  </a:lnTo>
                  <a:cubicBezTo>
                    <a:pt x="20348" y="6168"/>
                    <a:pt x="21241" y="4097"/>
                    <a:pt x="20515" y="2263"/>
                  </a:cubicBezTo>
                  <a:cubicBezTo>
                    <a:pt x="19959" y="860"/>
                    <a:pt x="18614" y="0"/>
                    <a:pt x="17192"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94669" y="3317383"/>
              <a:ext cx="242889" cy="118944"/>
            </a:xfrm>
            <a:custGeom>
              <a:avLst/>
              <a:gdLst/>
              <a:ahLst/>
              <a:cxnLst/>
              <a:rect l="l" t="t" r="r" b="b"/>
              <a:pathLst>
                <a:path w="11562" h="5662" extrusionOk="0">
                  <a:moveTo>
                    <a:pt x="10862" y="0"/>
                  </a:moveTo>
                  <a:cubicBezTo>
                    <a:pt x="10826" y="0"/>
                    <a:pt x="10788" y="7"/>
                    <a:pt x="10752" y="21"/>
                  </a:cubicBezTo>
                  <a:lnTo>
                    <a:pt x="226" y="4188"/>
                  </a:lnTo>
                  <a:cubicBezTo>
                    <a:pt x="72" y="4248"/>
                    <a:pt x="0" y="4414"/>
                    <a:pt x="60" y="4569"/>
                  </a:cubicBezTo>
                  <a:lnTo>
                    <a:pt x="417" y="5474"/>
                  </a:lnTo>
                  <a:cubicBezTo>
                    <a:pt x="462" y="5592"/>
                    <a:pt x="577" y="5662"/>
                    <a:pt x="697" y="5662"/>
                  </a:cubicBezTo>
                  <a:cubicBezTo>
                    <a:pt x="735" y="5662"/>
                    <a:pt x="773" y="5655"/>
                    <a:pt x="810" y="5641"/>
                  </a:cubicBezTo>
                  <a:lnTo>
                    <a:pt x="11323" y="1486"/>
                  </a:lnTo>
                  <a:cubicBezTo>
                    <a:pt x="11478" y="1426"/>
                    <a:pt x="11561" y="1247"/>
                    <a:pt x="11502" y="1093"/>
                  </a:cubicBezTo>
                  <a:lnTo>
                    <a:pt x="11144" y="188"/>
                  </a:lnTo>
                  <a:cubicBezTo>
                    <a:pt x="11090" y="70"/>
                    <a:pt x="10980" y="0"/>
                    <a:pt x="10862" y="0"/>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782293" y="3283542"/>
              <a:ext cx="33024" cy="33045"/>
            </a:xfrm>
            <a:custGeom>
              <a:avLst/>
              <a:gdLst/>
              <a:ahLst/>
              <a:cxnLst/>
              <a:rect l="l" t="t" r="r" b="b"/>
              <a:pathLst>
                <a:path w="1572" h="1573" extrusionOk="0">
                  <a:moveTo>
                    <a:pt x="786" y="1"/>
                  </a:moveTo>
                  <a:cubicBezTo>
                    <a:pt x="358" y="1"/>
                    <a:pt x="0" y="358"/>
                    <a:pt x="0" y="787"/>
                  </a:cubicBezTo>
                  <a:cubicBezTo>
                    <a:pt x="0" y="1227"/>
                    <a:pt x="358" y="1573"/>
                    <a:pt x="786" y="1573"/>
                  </a:cubicBezTo>
                  <a:cubicBezTo>
                    <a:pt x="1227" y="1573"/>
                    <a:pt x="1572" y="1227"/>
                    <a:pt x="1572" y="787"/>
                  </a:cubicBezTo>
                  <a:cubicBezTo>
                    <a:pt x="1572" y="358"/>
                    <a:pt x="1227" y="1"/>
                    <a:pt x="786" y="1"/>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674235" y="3450881"/>
              <a:ext cx="355447" cy="275156"/>
            </a:xfrm>
            <a:custGeom>
              <a:avLst/>
              <a:gdLst/>
              <a:ahLst/>
              <a:cxnLst/>
              <a:rect l="l" t="t" r="r" b="b"/>
              <a:pathLst>
                <a:path w="16920" h="13098" extrusionOk="0">
                  <a:moveTo>
                    <a:pt x="2513" y="0"/>
                  </a:moveTo>
                  <a:lnTo>
                    <a:pt x="1" y="1000"/>
                  </a:lnTo>
                  <a:cubicBezTo>
                    <a:pt x="1" y="1000"/>
                    <a:pt x="3358" y="6858"/>
                    <a:pt x="6573" y="9299"/>
                  </a:cubicBezTo>
                  <a:cubicBezTo>
                    <a:pt x="9788" y="11740"/>
                    <a:pt x="16610" y="13097"/>
                    <a:pt x="16610" y="13097"/>
                  </a:cubicBezTo>
                  <a:lnTo>
                    <a:pt x="16920" y="9037"/>
                  </a:lnTo>
                  <a:cubicBezTo>
                    <a:pt x="16920" y="9037"/>
                    <a:pt x="10455" y="7739"/>
                    <a:pt x="7954" y="5858"/>
                  </a:cubicBezTo>
                  <a:cubicBezTo>
                    <a:pt x="5454" y="3989"/>
                    <a:pt x="2513" y="0"/>
                    <a:pt x="2513" y="0"/>
                  </a:cubicBezTo>
                  <a:close/>
                </a:path>
              </a:pathLst>
            </a:custGeom>
            <a:solidFill>
              <a:srgbClr val="8F6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536200" y="3286147"/>
              <a:ext cx="180643" cy="102201"/>
            </a:xfrm>
            <a:custGeom>
              <a:avLst/>
              <a:gdLst/>
              <a:ahLst/>
              <a:cxnLst/>
              <a:rect l="l" t="t" r="r" b="b"/>
              <a:pathLst>
                <a:path w="8599" h="4865" extrusionOk="0">
                  <a:moveTo>
                    <a:pt x="5253" y="0"/>
                  </a:moveTo>
                  <a:cubicBezTo>
                    <a:pt x="4868" y="0"/>
                    <a:pt x="4439" y="43"/>
                    <a:pt x="3964" y="139"/>
                  </a:cubicBezTo>
                  <a:cubicBezTo>
                    <a:pt x="0" y="948"/>
                    <a:pt x="2016" y="4865"/>
                    <a:pt x="3030" y="4865"/>
                  </a:cubicBezTo>
                  <a:cubicBezTo>
                    <a:pt x="3061" y="4865"/>
                    <a:pt x="3090" y="4861"/>
                    <a:pt x="3119" y="4854"/>
                  </a:cubicBezTo>
                  <a:cubicBezTo>
                    <a:pt x="4083" y="4604"/>
                    <a:pt x="3774" y="3211"/>
                    <a:pt x="3774" y="3211"/>
                  </a:cubicBezTo>
                  <a:lnTo>
                    <a:pt x="3774" y="3211"/>
                  </a:lnTo>
                  <a:cubicBezTo>
                    <a:pt x="3774" y="3211"/>
                    <a:pt x="4337" y="4336"/>
                    <a:pt x="5177" y="4336"/>
                  </a:cubicBezTo>
                  <a:cubicBezTo>
                    <a:pt x="5299" y="4336"/>
                    <a:pt x="5427" y="4313"/>
                    <a:pt x="5560" y="4258"/>
                  </a:cubicBezTo>
                  <a:cubicBezTo>
                    <a:pt x="6596" y="3818"/>
                    <a:pt x="6500" y="2723"/>
                    <a:pt x="6500" y="2723"/>
                  </a:cubicBezTo>
                  <a:lnTo>
                    <a:pt x="6500" y="2723"/>
                  </a:lnTo>
                  <a:cubicBezTo>
                    <a:pt x="6501" y="2723"/>
                    <a:pt x="6933" y="3195"/>
                    <a:pt x="7444" y="3195"/>
                  </a:cubicBezTo>
                  <a:cubicBezTo>
                    <a:pt x="7621" y="3195"/>
                    <a:pt x="7808" y="3138"/>
                    <a:pt x="7989" y="2984"/>
                  </a:cubicBezTo>
                  <a:cubicBezTo>
                    <a:pt x="8599" y="2459"/>
                    <a:pt x="8168" y="0"/>
                    <a:pt x="5253" y="0"/>
                  </a:cubicBezTo>
                  <a:close/>
                </a:path>
              </a:pathLst>
            </a:custGeom>
            <a:solidFill>
              <a:srgbClr val="8F6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672491" y="3473883"/>
              <a:ext cx="170098" cy="170098"/>
            </a:xfrm>
            <a:custGeom>
              <a:avLst/>
              <a:gdLst/>
              <a:ahLst/>
              <a:cxnLst/>
              <a:rect l="l" t="t" r="r" b="b"/>
              <a:pathLst>
                <a:path w="8097" h="8097" extrusionOk="0">
                  <a:moveTo>
                    <a:pt x="4049" y="1"/>
                  </a:moveTo>
                  <a:cubicBezTo>
                    <a:pt x="1822" y="1"/>
                    <a:pt x="1" y="1822"/>
                    <a:pt x="1" y="4049"/>
                  </a:cubicBezTo>
                  <a:cubicBezTo>
                    <a:pt x="1" y="6287"/>
                    <a:pt x="1822" y="8097"/>
                    <a:pt x="4049" y="8097"/>
                  </a:cubicBezTo>
                  <a:cubicBezTo>
                    <a:pt x="6287" y="8097"/>
                    <a:pt x="8097" y="6287"/>
                    <a:pt x="8097" y="4049"/>
                  </a:cubicBezTo>
                  <a:cubicBezTo>
                    <a:pt x="8097" y="1822"/>
                    <a:pt x="6287" y="1"/>
                    <a:pt x="4049" y="1"/>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697510" y="3518648"/>
              <a:ext cx="44284" cy="44557"/>
            </a:xfrm>
            <a:custGeom>
              <a:avLst/>
              <a:gdLst/>
              <a:ahLst/>
              <a:cxnLst/>
              <a:rect l="l" t="t" r="r" b="b"/>
              <a:pathLst>
                <a:path w="2108" h="2121" extrusionOk="0">
                  <a:moveTo>
                    <a:pt x="1060" y="1"/>
                  </a:moveTo>
                  <a:cubicBezTo>
                    <a:pt x="476" y="1"/>
                    <a:pt x="0" y="477"/>
                    <a:pt x="0" y="1060"/>
                  </a:cubicBezTo>
                  <a:cubicBezTo>
                    <a:pt x="0" y="1644"/>
                    <a:pt x="476" y="2120"/>
                    <a:pt x="1060" y="2120"/>
                  </a:cubicBezTo>
                  <a:cubicBezTo>
                    <a:pt x="1643" y="2120"/>
                    <a:pt x="2108" y="1644"/>
                    <a:pt x="2108" y="1060"/>
                  </a:cubicBezTo>
                  <a:cubicBezTo>
                    <a:pt x="2108" y="477"/>
                    <a:pt x="1643" y="1"/>
                    <a:pt x="1060" y="1"/>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503912" y="3095469"/>
              <a:ext cx="170098" cy="170098"/>
            </a:xfrm>
            <a:custGeom>
              <a:avLst/>
              <a:gdLst/>
              <a:ahLst/>
              <a:cxnLst/>
              <a:rect l="l" t="t" r="r" b="b"/>
              <a:pathLst>
                <a:path w="8097" h="8097" extrusionOk="0">
                  <a:moveTo>
                    <a:pt x="4049" y="0"/>
                  </a:moveTo>
                  <a:cubicBezTo>
                    <a:pt x="1810" y="0"/>
                    <a:pt x="1" y="1810"/>
                    <a:pt x="1" y="4049"/>
                  </a:cubicBezTo>
                  <a:cubicBezTo>
                    <a:pt x="1" y="6287"/>
                    <a:pt x="1810" y="8097"/>
                    <a:pt x="4049" y="8097"/>
                  </a:cubicBezTo>
                  <a:cubicBezTo>
                    <a:pt x="6287" y="8097"/>
                    <a:pt x="8097" y="6287"/>
                    <a:pt x="8097" y="4049"/>
                  </a:cubicBezTo>
                  <a:cubicBezTo>
                    <a:pt x="8097" y="1810"/>
                    <a:pt x="6287" y="0"/>
                    <a:pt x="4049"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28931" y="3140234"/>
              <a:ext cx="44284" cy="44536"/>
            </a:xfrm>
            <a:custGeom>
              <a:avLst/>
              <a:gdLst/>
              <a:ahLst/>
              <a:cxnLst/>
              <a:rect l="l" t="t" r="r" b="b"/>
              <a:pathLst>
                <a:path w="2108" h="2120" extrusionOk="0">
                  <a:moveTo>
                    <a:pt x="1048" y="1"/>
                  </a:moveTo>
                  <a:cubicBezTo>
                    <a:pt x="465" y="1"/>
                    <a:pt x="0" y="477"/>
                    <a:pt x="0" y="1060"/>
                  </a:cubicBezTo>
                  <a:cubicBezTo>
                    <a:pt x="0" y="1644"/>
                    <a:pt x="465" y="2120"/>
                    <a:pt x="1048" y="2120"/>
                  </a:cubicBezTo>
                  <a:cubicBezTo>
                    <a:pt x="1632" y="2120"/>
                    <a:pt x="2108" y="1644"/>
                    <a:pt x="2108" y="1060"/>
                  </a:cubicBezTo>
                  <a:cubicBezTo>
                    <a:pt x="2108" y="477"/>
                    <a:pt x="1632" y="1"/>
                    <a:pt x="1048" y="1"/>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1493600" y="4740691"/>
              <a:ext cx="162598" cy="136717"/>
            </a:xfrm>
            <a:custGeom>
              <a:avLst/>
              <a:gdLst/>
              <a:ahLst/>
              <a:cxnLst/>
              <a:rect l="l" t="t" r="r" b="b"/>
              <a:pathLst>
                <a:path w="7740" h="6508" extrusionOk="0">
                  <a:moveTo>
                    <a:pt x="4680" y="1"/>
                  </a:moveTo>
                  <a:lnTo>
                    <a:pt x="1680" y="1703"/>
                  </a:lnTo>
                  <a:lnTo>
                    <a:pt x="2549" y="3287"/>
                  </a:lnTo>
                  <a:cubicBezTo>
                    <a:pt x="2549" y="3287"/>
                    <a:pt x="1" y="4120"/>
                    <a:pt x="382" y="5727"/>
                  </a:cubicBezTo>
                  <a:cubicBezTo>
                    <a:pt x="510" y="6283"/>
                    <a:pt x="1164" y="6508"/>
                    <a:pt x="2010" y="6508"/>
                  </a:cubicBezTo>
                  <a:cubicBezTo>
                    <a:pt x="3594" y="6508"/>
                    <a:pt x="5852" y="5719"/>
                    <a:pt x="6597" y="4835"/>
                  </a:cubicBezTo>
                  <a:cubicBezTo>
                    <a:pt x="7740" y="3465"/>
                    <a:pt x="4680" y="1"/>
                    <a:pt x="46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640813" y="4569739"/>
              <a:ext cx="149258" cy="100248"/>
            </a:xfrm>
            <a:custGeom>
              <a:avLst/>
              <a:gdLst/>
              <a:ahLst/>
              <a:cxnLst/>
              <a:rect l="l" t="t" r="r" b="b"/>
              <a:pathLst>
                <a:path w="7105" h="4772" extrusionOk="0">
                  <a:moveTo>
                    <a:pt x="1680" y="0"/>
                  </a:moveTo>
                  <a:cubicBezTo>
                    <a:pt x="1427" y="0"/>
                    <a:pt x="1185" y="98"/>
                    <a:pt x="973" y="340"/>
                  </a:cubicBezTo>
                  <a:cubicBezTo>
                    <a:pt x="0" y="1453"/>
                    <a:pt x="2567" y="4771"/>
                    <a:pt x="4163" y="4771"/>
                  </a:cubicBezTo>
                  <a:cubicBezTo>
                    <a:pt x="4326" y="4771"/>
                    <a:pt x="4478" y="4737"/>
                    <a:pt x="4616" y="4662"/>
                  </a:cubicBezTo>
                  <a:cubicBezTo>
                    <a:pt x="6104" y="3852"/>
                    <a:pt x="7104" y="1674"/>
                    <a:pt x="7104" y="1674"/>
                  </a:cubicBezTo>
                  <a:lnTo>
                    <a:pt x="5009" y="78"/>
                  </a:lnTo>
                  <a:lnTo>
                    <a:pt x="3902" y="1602"/>
                  </a:lnTo>
                  <a:cubicBezTo>
                    <a:pt x="3902" y="1602"/>
                    <a:pt x="2706"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1221732" y="4147441"/>
              <a:ext cx="388954" cy="654321"/>
            </a:xfrm>
            <a:custGeom>
              <a:avLst/>
              <a:gdLst/>
              <a:ahLst/>
              <a:cxnLst/>
              <a:rect l="l" t="t" r="r" b="b"/>
              <a:pathLst>
                <a:path w="18515" h="31147" extrusionOk="0">
                  <a:moveTo>
                    <a:pt x="9157" y="0"/>
                  </a:moveTo>
                  <a:lnTo>
                    <a:pt x="1" y="3620"/>
                  </a:lnTo>
                  <a:cubicBezTo>
                    <a:pt x="1" y="3620"/>
                    <a:pt x="13" y="9263"/>
                    <a:pt x="2549" y="15550"/>
                  </a:cubicBezTo>
                  <a:cubicBezTo>
                    <a:pt x="5097" y="21848"/>
                    <a:pt x="12752" y="31147"/>
                    <a:pt x="12752" y="31147"/>
                  </a:cubicBezTo>
                  <a:cubicBezTo>
                    <a:pt x="12752" y="31147"/>
                    <a:pt x="14014" y="30980"/>
                    <a:pt x="16026" y="29861"/>
                  </a:cubicBezTo>
                  <a:cubicBezTo>
                    <a:pt x="18051" y="28730"/>
                    <a:pt x="18515" y="27396"/>
                    <a:pt x="18515" y="27396"/>
                  </a:cubicBezTo>
                  <a:cubicBezTo>
                    <a:pt x="18515" y="27396"/>
                    <a:pt x="12955" y="20288"/>
                    <a:pt x="10502" y="13930"/>
                  </a:cubicBezTo>
                  <a:cubicBezTo>
                    <a:pt x="8037" y="7561"/>
                    <a:pt x="9157" y="0"/>
                    <a:pt x="9157"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194717" y="3944097"/>
              <a:ext cx="315932" cy="183332"/>
            </a:xfrm>
            <a:custGeom>
              <a:avLst/>
              <a:gdLst/>
              <a:ahLst/>
              <a:cxnLst/>
              <a:rect l="l" t="t" r="r" b="b"/>
              <a:pathLst>
                <a:path w="15039" h="8727" extrusionOk="0">
                  <a:moveTo>
                    <a:pt x="13467" y="0"/>
                  </a:moveTo>
                  <a:lnTo>
                    <a:pt x="406" y="1179"/>
                  </a:lnTo>
                  <a:lnTo>
                    <a:pt x="1" y="3763"/>
                  </a:lnTo>
                  <a:lnTo>
                    <a:pt x="1037" y="3644"/>
                  </a:lnTo>
                  <a:cubicBezTo>
                    <a:pt x="1037" y="3644"/>
                    <a:pt x="1430" y="5168"/>
                    <a:pt x="5037" y="7465"/>
                  </a:cubicBezTo>
                  <a:cubicBezTo>
                    <a:pt x="6577" y="8446"/>
                    <a:pt x="8779" y="8726"/>
                    <a:pt x="10790" y="8726"/>
                  </a:cubicBezTo>
                  <a:cubicBezTo>
                    <a:pt x="11734" y="8726"/>
                    <a:pt x="12635" y="8664"/>
                    <a:pt x="13407" y="8585"/>
                  </a:cubicBezTo>
                  <a:cubicBezTo>
                    <a:pt x="13764" y="7977"/>
                    <a:pt x="14003" y="7323"/>
                    <a:pt x="14122" y="6644"/>
                  </a:cubicBezTo>
                  <a:cubicBezTo>
                    <a:pt x="15038" y="1358"/>
                    <a:pt x="13467" y="0"/>
                    <a:pt x="13467"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725260" y="4020624"/>
              <a:ext cx="751396" cy="595184"/>
            </a:xfrm>
            <a:custGeom>
              <a:avLst/>
              <a:gdLst/>
              <a:ahLst/>
              <a:cxnLst/>
              <a:rect l="l" t="t" r="r" b="b"/>
              <a:pathLst>
                <a:path w="35768" h="28332" extrusionOk="0">
                  <a:moveTo>
                    <a:pt x="23397" y="1"/>
                  </a:moveTo>
                  <a:lnTo>
                    <a:pt x="22349" y="120"/>
                  </a:lnTo>
                  <a:cubicBezTo>
                    <a:pt x="22349" y="120"/>
                    <a:pt x="13014" y="5156"/>
                    <a:pt x="7656" y="12097"/>
                  </a:cubicBezTo>
                  <a:cubicBezTo>
                    <a:pt x="2299" y="19039"/>
                    <a:pt x="1" y="25909"/>
                    <a:pt x="1" y="25909"/>
                  </a:cubicBezTo>
                  <a:cubicBezTo>
                    <a:pt x="1" y="25909"/>
                    <a:pt x="1418" y="28332"/>
                    <a:pt x="3572" y="28332"/>
                  </a:cubicBezTo>
                  <a:cubicBezTo>
                    <a:pt x="3677" y="28332"/>
                    <a:pt x="3785" y="28326"/>
                    <a:pt x="3894" y="28314"/>
                  </a:cubicBezTo>
                  <a:cubicBezTo>
                    <a:pt x="3894" y="28314"/>
                    <a:pt x="7740" y="18955"/>
                    <a:pt x="18217" y="14157"/>
                  </a:cubicBezTo>
                  <a:cubicBezTo>
                    <a:pt x="27266" y="10014"/>
                    <a:pt x="33624" y="8656"/>
                    <a:pt x="35767" y="4930"/>
                  </a:cubicBezTo>
                  <a:lnTo>
                    <a:pt x="35767" y="4930"/>
                  </a:lnTo>
                  <a:cubicBezTo>
                    <a:pt x="34981" y="5015"/>
                    <a:pt x="34063" y="5079"/>
                    <a:pt x="33105" y="5079"/>
                  </a:cubicBezTo>
                  <a:cubicBezTo>
                    <a:pt x="31103" y="5079"/>
                    <a:pt x="28923" y="4797"/>
                    <a:pt x="27385" y="3822"/>
                  </a:cubicBezTo>
                  <a:cubicBezTo>
                    <a:pt x="23778" y="1525"/>
                    <a:pt x="23397" y="1"/>
                    <a:pt x="23397"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545382" y="4078329"/>
              <a:ext cx="510692" cy="599449"/>
            </a:xfrm>
            <a:custGeom>
              <a:avLst/>
              <a:gdLst/>
              <a:ahLst/>
              <a:cxnLst/>
              <a:rect l="l" t="t" r="r" b="b"/>
              <a:pathLst>
                <a:path w="24310" h="28535" extrusionOk="0">
                  <a:moveTo>
                    <a:pt x="10939" y="4863"/>
                  </a:moveTo>
                  <a:cubicBezTo>
                    <a:pt x="11148" y="4863"/>
                    <a:pt x="11360" y="4878"/>
                    <a:pt x="11573" y="4909"/>
                  </a:cubicBezTo>
                  <a:cubicBezTo>
                    <a:pt x="13835" y="5231"/>
                    <a:pt x="15419" y="7231"/>
                    <a:pt x="15109" y="9386"/>
                  </a:cubicBezTo>
                  <a:cubicBezTo>
                    <a:pt x="14839" y="11344"/>
                    <a:pt x="13084" y="12752"/>
                    <a:pt x="11069" y="12752"/>
                  </a:cubicBezTo>
                  <a:cubicBezTo>
                    <a:pt x="10866" y="12752"/>
                    <a:pt x="10661" y="12737"/>
                    <a:pt x="10454" y="12708"/>
                  </a:cubicBezTo>
                  <a:cubicBezTo>
                    <a:pt x="8192" y="12386"/>
                    <a:pt x="6608" y="10374"/>
                    <a:pt x="6918" y="8219"/>
                  </a:cubicBezTo>
                  <a:cubicBezTo>
                    <a:pt x="7198" y="6267"/>
                    <a:pt x="8934" y="4863"/>
                    <a:pt x="10939" y="4863"/>
                  </a:cubicBezTo>
                  <a:close/>
                  <a:moveTo>
                    <a:pt x="12039" y="1"/>
                  </a:moveTo>
                  <a:cubicBezTo>
                    <a:pt x="11422" y="1"/>
                    <a:pt x="10786" y="41"/>
                    <a:pt x="10133" y="123"/>
                  </a:cubicBezTo>
                  <a:cubicBezTo>
                    <a:pt x="1489" y="1195"/>
                    <a:pt x="0" y="13458"/>
                    <a:pt x="6692" y="16827"/>
                  </a:cubicBezTo>
                  <a:cubicBezTo>
                    <a:pt x="8127" y="17550"/>
                    <a:pt x="9449" y="17834"/>
                    <a:pt x="10639" y="17834"/>
                  </a:cubicBezTo>
                  <a:cubicBezTo>
                    <a:pt x="14997" y="17834"/>
                    <a:pt x="17598" y="14030"/>
                    <a:pt x="17598" y="14029"/>
                  </a:cubicBezTo>
                  <a:lnTo>
                    <a:pt x="17598" y="14029"/>
                  </a:lnTo>
                  <a:cubicBezTo>
                    <a:pt x="17598" y="14030"/>
                    <a:pt x="17979" y="19161"/>
                    <a:pt x="14181" y="21328"/>
                  </a:cubicBezTo>
                  <a:cubicBezTo>
                    <a:pt x="10395" y="23507"/>
                    <a:pt x="7882" y="25352"/>
                    <a:pt x="9168" y="27186"/>
                  </a:cubicBezTo>
                  <a:cubicBezTo>
                    <a:pt x="9814" y="28107"/>
                    <a:pt x="10758" y="28535"/>
                    <a:pt x="11854" y="28535"/>
                  </a:cubicBezTo>
                  <a:cubicBezTo>
                    <a:pt x="15745" y="28535"/>
                    <a:pt x="21559" y="23144"/>
                    <a:pt x="22813" y="15303"/>
                  </a:cubicBezTo>
                  <a:cubicBezTo>
                    <a:pt x="24310" y="6014"/>
                    <a:pt x="19590" y="1"/>
                    <a:pt x="12039"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1784984" y="4522768"/>
              <a:ext cx="175854" cy="119386"/>
            </a:xfrm>
            <a:custGeom>
              <a:avLst/>
              <a:gdLst/>
              <a:ahLst/>
              <a:cxnLst/>
              <a:rect l="l" t="t" r="r" b="b"/>
              <a:pathLst>
                <a:path w="8371" h="5683" extrusionOk="0">
                  <a:moveTo>
                    <a:pt x="7382" y="1"/>
                  </a:moveTo>
                  <a:cubicBezTo>
                    <a:pt x="6448" y="1"/>
                    <a:pt x="5076" y="2520"/>
                    <a:pt x="3275" y="3159"/>
                  </a:cubicBezTo>
                  <a:cubicBezTo>
                    <a:pt x="1251" y="3862"/>
                    <a:pt x="1" y="5148"/>
                    <a:pt x="1013" y="5600"/>
                  </a:cubicBezTo>
                  <a:cubicBezTo>
                    <a:pt x="1141" y="5657"/>
                    <a:pt x="1299" y="5683"/>
                    <a:pt x="1481" y="5683"/>
                  </a:cubicBezTo>
                  <a:cubicBezTo>
                    <a:pt x="2715" y="5683"/>
                    <a:pt x="5009" y="4483"/>
                    <a:pt x="6037" y="3529"/>
                  </a:cubicBezTo>
                  <a:cubicBezTo>
                    <a:pt x="7204" y="2421"/>
                    <a:pt x="8371" y="623"/>
                    <a:pt x="7692" y="111"/>
                  </a:cubicBezTo>
                  <a:cubicBezTo>
                    <a:pt x="7595" y="35"/>
                    <a:pt x="7491" y="1"/>
                    <a:pt x="7382"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1649428" y="3820283"/>
              <a:ext cx="207113" cy="396222"/>
            </a:xfrm>
            <a:custGeom>
              <a:avLst/>
              <a:gdLst/>
              <a:ahLst/>
              <a:cxnLst/>
              <a:rect l="l" t="t" r="r" b="b"/>
              <a:pathLst>
                <a:path w="9859" h="18861" extrusionOk="0">
                  <a:moveTo>
                    <a:pt x="1751" y="1"/>
                  </a:moveTo>
                  <a:lnTo>
                    <a:pt x="0" y="1787"/>
                  </a:lnTo>
                  <a:cubicBezTo>
                    <a:pt x="0" y="1787"/>
                    <a:pt x="2870" y="5037"/>
                    <a:pt x="3906" y="7799"/>
                  </a:cubicBezTo>
                  <a:cubicBezTo>
                    <a:pt x="4941" y="10562"/>
                    <a:pt x="4822" y="14002"/>
                    <a:pt x="4822" y="14002"/>
                  </a:cubicBezTo>
                  <a:cubicBezTo>
                    <a:pt x="4072" y="14407"/>
                    <a:pt x="3537" y="15122"/>
                    <a:pt x="3358" y="15955"/>
                  </a:cubicBezTo>
                  <a:cubicBezTo>
                    <a:pt x="3077" y="17302"/>
                    <a:pt x="3660" y="18683"/>
                    <a:pt x="4392" y="18683"/>
                  </a:cubicBezTo>
                  <a:cubicBezTo>
                    <a:pt x="4405" y="18683"/>
                    <a:pt x="4417" y="18682"/>
                    <a:pt x="4429" y="18682"/>
                  </a:cubicBezTo>
                  <a:cubicBezTo>
                    <a:pt x="5180" y="18634"/>
                    <a:pt x="5275" y="17777"/>
                    <a:pt x="5275" y="17777"/>
                  </a:cubicBezTo>
                  <a:cubicBezTo>
                    <a:pt x="5275" y="17777"/>
                    <a:pt x="5418" y="18813"/>
                    <a:pt x="6465" y="18860"/>
                  </a:cubicBezTo>
                  <a:cubicBezTo>
                    <a:pt x="6480" y="18861"/>
                    <a:pt x="6495" y="18861"/>
                    <a:pt x="6509" y="18861"/>
                  </a:cubicBezTo>
                  <a:cubicBezTo>
                    <a:pt x="7510" y="18861"/>
                    <a:pt x="7406" y="17646"/>
                    <a:pt x="7406" y="17646"/>
                  </a:cubicBezTo>
                  <a:lnTo>
                    <a:pt x="7406" y="17646"/>
                  </a:lnTo>
                  <a:cubicBezTo>
                    <a:pt x="7406" y="17646"/>
                    <a:pt x="7665" y="18540"/>
                    <a:pt x="8526" y="18540"/>
                  </a:cubicBezTo>
                  <a:cubicBezTo>
                    <a:pt x="8608" y="18540"/>
                    <a:pt x="8695" y="18532"/>
                    <a:pt x="8787" y="18515"/>
                  </a:cubicBezTo>
                  <a:cubicBezTo>
                    <a:pt x="9859" y="18301"/>
                    <a:pt x="9561" y="15872"/>
                    <a:pt x="9156" y="14741"/>
                  </a:cubicBezTo>
                  <a:cubicBezTo>
                    <a:pt x="8763" y="13598"/>
                    <a:pt x="7394" y="13312"/>
                    <a:pt x="7394" y="13312"/>
                  </a:cubicBezTo>
                  <a:cubicBezTo>
                    <a:pt x="7168" y="10800"/>
                    <a:pt x="6668" y="8323"/>
                    <a:pt x="5894" y="5918"/>
                  </a:cubicBezTo>
                  <a:cubicBezTo>
                    <a:pt x="5120" y="3584"/>
                    <a:pt x="3679" y="1525"/>
                    <a:pt x="1751" y="1"/>
                  </a:cubicBezTo>
                  <a:close/>
                </a:path>
              </a:pathLst>
            </a:custGeom>
            <a:solidFill>
              <a:srgbClr val="8F6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993641" y="3598180"/>
              <a:ext cx="240137" cy="202134"/>
            </a:xfrm>
            <a:custGeom>
              <a:avLst/>
              <a:gdLst/>
              <a:ahLst/>
              <a:cxnLst/>
              <a:rect l="l" t="t" r="r" b="b"/>
              <a:pathLst>
                <a:path w="11431" h="9622" extrusionOk="0">
                  <a:moveTo>
                    <a:pt x="1572" y="1"/>
                  </a:moveTo>
                  <a:cubicBezTo>
                    <a:pt x="1572" y="1"/>
                    <a:pt x="0" y="3787"/>
                    <a:pt x="453" y="6026"/>
                  </a:cubicBezTo>
                  <a:cubicBezTo>
                    <a:pt x="893" y="8252"/>
                    <a:pt x="1869" y="9621"/>
                    <a:pt x="1869" y="9621"/>
                  </a:cubicBezTo>
                  <a:cubicBezTo>
                    <a:pt x="1869" y="9621"/>
                    <a:pt x="7751" y="9264"/>
                    <a:pt x="11430" y="7490"/>
                  </a:cubicBezTo>
                  <a:lnTo>
                    <a:pt x="11383" y="1692"/>
                  </a:lnTo>
                  <a:cubicBezTo>
                    <a:pt x="11383" y="1692"/>
                    <a:pt x="11152" y="1709"/>
                    <a:pt x="10714" y="1709"/>
                  </a:cubicBezTo>
                  <a:cubicBezTo>
                    <a:pt x="9839" y="1709"/>
                    <a:pt x="8132" y="1640"/>
                    <a:pt x="5775" y="1227"/>
                  </a:cubicBezTo>
                  <a:cubicBezTo>
                    <a:pt x="2250" y="608"/>
                    <a:pt x="1572"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1469086" y="3626707"/>
              <a:ext cx="252153" cy="267404"/>
            </a:xfrm>
            <a:custGeom>
              <a:avLst/>
              <a:gdLst/>
              <a:ahLst/>
              <a:cxnLst/>
              <a:rect l="l" t="t" r="r" b="b"/>
              <a:pathLst>
                <a:path w="12003" h="12729" extrusionOk="0">
                  <a:moveTo>
                    <a:pt x="1" y="0"/>
                  </a:moveTo>
                  <a:lnTo>
                    <a:pt x="322" y="6215"/>
                  </a:lnTo>
                  <a:lnTo>
                    <a:pt x="2251" y="8037"/>
                  </a:lnTo>
                  <a:cubicBezTo>
                    <a:pt x="4168" y="9847"/>
                    <a:pt x="6990" y="12728"/>
                    <a:pt x="6990" y="12728"/>
                  </a:cubicBezTo>
                  <a:cubicBezTo>
                    <a:pt x="9181" y="11585"/>
                    <a:pt x="10955" y="9751"/>
                    <a:pt x="12002" y="7513"/>
                  </a:cubicBezTo>
                  <a:cubicBezTo>
                    <a:pt x="12002" y="7513"/>
                    <a:pt x="9943" y="5096"/>
                    <a:pt x="6252" y="2834"/>
                  </a:cubicBezTo>
                  <a:cubicBezTo>
                    <a:pt x="2561" y="572"/>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1194969" y="3592193"/>
              <a:ext cx="310176" cy="429120"/>
            </a:xfrm>
            <a:custGeom>
              <a:avLst/>
              <a:gdLst/>
              <a:ahLst/>
              <a:cxnLst/>
              <a:rect l="l" t="t" r="r" b="b"/>
              <a:pathLst>
                <a:path w="14765" h="20427" extrusionOk="0">
                  <a:moveTo>
                    <a:pt x="9180" y="0"/>
                  </a:moveTo>
                  <a:lnTo>
                    <a:pt x="5097" y="834"/>
                  </a:lnTo>
                  <a:lnTo>
                    <a:pt x="1799" y="1977"/>
                  </a:lnTo>
                  <a:cubicBezTo>
                    <a:pt x="1799" y="1977"/>
                    <a:pt x="667" y="7418"/>
                    <a:pt x="346" y="10501"/>
                  </a:cubicBezTo>
                  <a:cubicBezTo>
                    <a:pt x="36" y="13573"/>
                    <a:pt x="1" y="18467"/>
                    <a:pt x="1" y="18467"/>
                  </a:cubicBezTo>
                  <a:cubicBezTo>
                    <a:pt x="1" y="18467"/>
                    <a:pt x="2673" y="20427"/>
                    <a:pt x="6121" y="20427"/>
                  </a:cubicBezTo>
                  <a:cubicBezTo>
                    <a:pt x="6558" y="20427"/>
                    <a:pt x="7008" y="20395"/>
                    <a:pt x="7466" y="20324"/>
                  </a:cubicBezTo>
                  <a:cubicBezTo>
                    <a:pt x="9978" y="19931"/>
                    <a:pt x="12419" y="19229"/>
                    <a:pt x="14764" y="18241"/>
                  </a:cubicBezTo>
                  <a:cubicBezTo>
                    <a:pt x="14764" y="18241"/>
                    <a:pt x="13514" y="11918"/>
                    <a:pt x="13383" y="7858"/>
                  </a:cubicBezTo>
                  <a:cubicBezTo>
                    <a:pt x="13264" y="3798"/>
                    <a:pt x="13062" y="1631"/>
                    <a:pt x="13062" y="1631"/>
                  </a:cubicBezTo>
                  <a:lnTo>
                    <a:pt x="9180" y="0"/>
                  </a:ln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1294016" y="3503650"/>
              <a:ext cx="93819" cy="167598"/>
            </a:xfrm>
            <a:custGeom>
              <a:avLst/>
              <a:gdLst/>
              <a:ahLst/>
              <a:cxnLst/>
              <a:rect l="l" t="t" r="r" b="b"/>
              <a:pathLst>
                <a:path w="4466" h="7978" extrusionOk="0">
                  <a:moveTo>
                    <a:pt x="3894" y="0"/>
                  </a:moveTo>
                  <a:lnTo>
                    <a:pt x="1" y="2358"/>
                  </a:lnTo>
                  <a:cubicBezTo>
                    <a:pt x="1" y="2358"/>
                    <a:pt x="548" y="6870"/>
                    <a:pt x="965" y="7728"/>
                  </a:cubicBezTo>
                  <a:cubicBezTo>
                    <a:pt x="1047" y="7903"/>
                    <a:pt x="1170" y="7978"/>
                    <a:pt x="1320" y="7978"/>
                  </a:cubicBezTo>
                  <a:cubicBezTo>
                    <a:pt x="1917" y="7978"/>
                    <a:pt x="2945" y="6797"/>
                    <a:pt x="3525" y="5989"/>
                  </a:cubicBezTo>
                  <a:cubicBezTo>
                    <a:pt x="3930" y="5453"/>
                    <a:pt x="4239" y="4846"/>
                    <a:pt x="4465" y="4215"/>
                  </a:cubicBezTo>
                  <a:lnTo>
                    <a:pt x="3894" y="0"/>
                  </a:lnTo>
                  <a:close/>
                </a:path>
              </a:pathLst>
            </a:custGeom>
            <a:solidFill>
              <a:srgbClr val="744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1097521" y="2210916"/>
              <a:ext cx="795724" cy="756266"/>
            </a:xfrm>
            <a:custGeom>
              <a:avLst/>
              <a:gdLst/>
              <a:ahLst/>
              <a:cxnLst/>
              <a:rect l="l" t="t" r="r" b="b"/>
              <a:pathLst>
                <a:path w="35291" h="33541" extrusionOk="0">
                  <a:moveTo>
                    <a:pt x="25994" y="1"/>
                  </a:moveTo>
                  <a:cubicBezTo>
                    <a:pt x="23711" y="1"/>
                    <a:pt x="22706" y="1737"/>
                    <a:pt x="22706" y="1737"/>
                  </a:cubicBezTo>
                  <a:cubicBezTo>
                    <a:pt x="22706" y="1737"/>
                    <a:pt x="21350" y="1029"/>
                    <a:pt x="19790" y="1029"/>
                  </a:cubicBezTo>
                  <a:cubicBezTo>
                    <a:pt x="19052" y="1029"/>
                    <a:pt x="18269" y="1187"/>
                    <a:pt x="17562" y="1654"/>
                  </a:cubicBezTo>
                  <a:cubicBezTo>
                    <a:pt x="15371" y="3106"/>
                    <a:pt x="15574" y="5869"/>
                    <a:pt x="15574" y="5869"/>
                  </a:cubicBezTo>
                  <a:cubicBezTo>
                    <a:pt x="15574" y="5869"/>
                    <a:pt x="15275" y="5815"/>
                    <a:pt x="14826" y="5815"/>
                  </a:cubicBezTo>
                  <a:cubicBezTo>
                    <a:pt x="13787" y="5815"/>
                    <a:pt x="11946" y="6105"/>
                    <a:pt x="11180" y="8036"/>
                  </a:cubicBezTo>
                  <a:cubicBezTo>
                    <a:pt x="10085" y="10810"/>
                    <a:pt x="12919" y="13703"/>
                    <a:pt x="12919" y="13703"/>
                  </a:cubicBezTo>
                  <a:cubicBezTo>
                    <a:pt x="12919" y="13703"/>
                    <a:pt x="12710" y="13639"/>
                    <a:pt x="12362" y="13639"/>
                  </a:cubicBezTo>
                  <a:cubicBezTo>
                    <a:pt x="11728" y="13639"/>
                    <a:pt x="10632" y="13852"/>
                    <a:pt x="9502" y="15060"/>
                  </a:cubicBezTo>
                  <a:cubicBezTo>
                    <a:pt x="7763" y="16918"/>
                    <a:pt x="8537" y="18513"/>
                    <a:pt x="8537" y="18513"/>
                  </a:cubicBezTo>
                  <a:cubicBezTo>
                    <a:pt x="8537" y="18513"/>
                    <a:pt x="7475" y="18141"/>
                    <a:pt x="6161" y="18141"/>
                  </a:cubicBezTo>
                  <a:cubicBezTo>
                    <a:pt x="5608" y="18141"/>
                    <a:pt x="5011" y="18207"/>
                    <a:pt x="4429" y="18394"/>
                  </a:cubicBezTo>
                  <a:cubicBezTo>
                    <a:pt x="2465" y="19025"/>
                    <a:pt x="2691" y="21263"/>
                    <a:pt x="2691" y="21263"/>
                  </a:cubicBezTo>
                  <a:cubicBezTo>
                    <a:pt x="2691" y="21263"/>
                    <a:pt x="0" y="23133"/>
                    <a:pt x="1453" y="24966"/>
                  </a:cubicBezTo>
                  <a:cubicBezTo>
                    <a:pt x="2199" y="25907"/>
                    <a:pt x="2991" y="26136"/>
                    <a:pt x="3586" y="26136"/>
                  </a:cubicBezTo>
                  <a:cubicBezTo>
                    <a:pt x="4150" y="26136"/>
                    <a:pt x="4537" y="25931"/>
                    <a:pt x="4537" y="25931"/>
                  </a:cubicBezTo>
                  <a:lnTo>
                    <a:pt x="4537" y="25931"/>
                  </a:lnTo>
                  <a:cubicBezTo>
                    <a:pt x="4537" y="25931"/>
                    <a:pt x="3691" y="30800"/>
                    <a:pt x="7347" y="31169"/>
                  </a:cubicBezTo>
                  <a:cubicBezTo>
                    <a:pt x="7624" y="31198"/>
                    <a:pt x="7887" y="31212"/>
                    <a:pt x="8137" y="31212"/>
                  </a:cubicBezTo>
                  <a:cubicBezTo>
                    <a:pt x="11186" y="31212"/>
                    <a:pt x="12264" y="29229"/>
                    <a:pt x="12264" y="29229"/>
                  </a:cubicBezTo>
                  <a:lnTo>
                    <a:pt x="12264" y="29229"/>
                  </a:lnTo>
                  <a:cubicBezTo>
                    <a:pt x="12264" y="29229"/>
                    <a:pt x="11907" y="32586"/>
                    <a:pt x="14990" y="32967"/>
                  </a:cubicBezTo>
                  <a:cubicBezTo>
                    <a:pt x="15189" y="32993"/>
                    <a:pt x="15377" y="33004"/>
                    <a:pt x="15554" y="33004"/>
                  </a:cubicBezTo>
                  <a:cubicBezTo>
                    <a:pt x="18131" y="33004"/>
                    <a:pt x="18610" y="30514"/>
                    <a:pt x="18610" y="30514"/>
                  </a:cubicBezTo>
                  <a:cubicBezTo>
                    <a:pt x="18610" y="30514"/>
                    <a:pt x="19272" y="33541"/>
                    <a:pt x="22064" y="33541"/>
                  </a:cubicBezTo>
                  <a:cubicBezTo>
                    <a:pt x="22704" y="33541"/>
                    <a:pt x="23455" y="33382"/>
                    <a:pt x="24337" y="32991"/>
                  </a:cubicBezTo>
                  <a:cubicBezTo>
                    <a:pt x="29063" y="30907"/>
                    <a:pt x="27480" y="26717"/>
                    <a:pt x="27480" y="26716"/>
                  </a:cubicBezTo>
                  <a:lnTo>
                    <a:pt x="27480" y="26716"/>
                  </a:lnTo>
                  <a:cubicBezTo>
                    <a:pt x="27480" y="26716"/>
                    <a:pt x="29116" y="27646"/>
                    <a:pt x="30551" y="27646"/>
                  </a:cubicBezTo>
                  <a:cubicBezTo>
                    <a:pt x="31208" y="27646"/>
                    <a:pt x="31822" y="27451"/>
                    <a:pt x="32219" y="26883"/>
                  </a:cubicBezTo>
                  <a:cubicBezTo>
                    <a:pt x="33469" y="25073"/>
                    <a:pt x="31981" y="23335"/>
                    <a:pt x="31981" y="23335"/>
                  </a:cubicBezTo>
                  <a:cubicBezTo>
                    <a:pt x="31981" y="23335"/>
                    <a:pt x="34957" y="22002"/>
                    <a:pt x="35124" y="18727"/>
                  </a:cubicBezTo>
                  <a:cubicBezTo>
                    <a:pt x="35290" y="15453"/>
                    <a:pt x="31814" y="14417"/>
                    <a:pt x="31814" y="14417"/>
                  </a:cubicBezTo>
                  <a:cubicBezTo>
                    <a:pt x="31814" y="14417"/>
                    <a:pt x="34802" y="14036"/>
                    <a:pt x="35040" y="11310"/>
                  </a:cubicBezTo>
                  <a:cubicBezTo>
                    <a:pt x="35279" y="8595"/>
                    <a:pt x="33671" y="7107"/>
                    <a:pt x="33671" y="7107"/>
                  </a:cubicBezTo>
                  <a:cubicBezTo>
                    <a:pt x="33671" y="7107"/>
                    <a:pt x="34612" y="4321"/>
                    <a:pt x="33207" y="2987"/>
                  </a:cubicBezTo>
                  <a:cubicBezTo>
                    <a:pt x="32727" y="2528"/>
                    <a:pt x="32224" y="2377"/>
                    <a:pt x="31769" y="2377"/>
                  </a:cubicBezTo>
                  <a:cubicBezTo>
                    <a:pt x="30892" y="2377"/>
                    <a:pt x="30195" y="2940"/>
                    <a:pt x="30195" y="2940"/>
                  </a:cubicBezTo>
                  <a:cubicBezTo>
                    <a:pt x="30195" y="2940"/>
                    <a:pt x="29790" y="618"/>
                    <a:pt x="26873" y="82"/>
                  </a:cubicBezTo>
                  <a:cubicBezTo>
                    <a:pt x="26561" y="26"/>
                    <a:pt x="26268" y="1"/>
                    <a:pt x="25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921105" y="2384351"/>
              <a:ext cx="1185579" cy="1121170"/>
            </a:xfrm>
            <a:custGeom>
              <a:avLst/>
              <a:gdLst/>
              <a:ahLst/>
              <a:cxnLst/>
              <a:rect l="l" t="t" r="r" b="b"/>
              <a:pathLst>
                <a:path w="56436" h="53370" extrusionOk="0">
                  <a:moveTo>
                    <a:pt x="44575" y="0"/>
                  </a:moveTo>
                  <a:cubicBezTo>
                    <a:pt x="43777" y="0"/>
                    <a:pt x="43184" y="170"/>
                    <a:pt x="43184" y="170"/>
                  </a:cubicBezTo>
                  <a:cubicBezTo>
                    <a:pt x="43184" y="170"/>
                    <a:pt x="44792" y="1658"/>
                    <a:pt x="44565" y="4373"/>
                  </a:cubicBezTo>
                  <a:cubicBezTo>
                    <a:pt x="44327" y="7087"/>
                    <a:pt x="41339" y="7468"/>
                    <a:pt x="41339" y="7468"/>
                  </a:cubicBezTo>
                  <a:cubicBezTo>
                    <a:pt x="41339" y="7468"/>
                    <a:pt x="44804" y="8504"/>
                    <a:pt x="44649" y="11790"/>
                  </a:cubicBezTo>
                  <a:cubicBezTo>
                    <a:pt x="44482" y="15064"/>
                    <a:pt x="41506" y="16386"/>
                    <a:pt x="41506" y="16386"/>
                  </a:cubicBezTo>
                  <a:cubicBezTo>
                    <a:pt x="41506" y="16386"/>
                    <a:pt x="42994" y="18136"/>
                    <a:pt x="41744" y="19946"/>
                  </a:cubicBezTo>
                  <a:cubicBezTo>
                    <a:pt x="41351" y="20514"/>
                    <a:pt x="40738" y="20709"/>
                    <a:pt x="40081" y="20709"/>
                  </a:cubicBezTo>
                  <a:cubicBezTo>
                    <a:pt x="38647" y="20709"/>
                    <a:pt x="37005" y="19779"/>
                    <a:pt x="37005" y="19779"/>
                  </a:cubicBezTo>
                  <a:lnTo>
                    <a:pt x="37005" y="19779"/>
                  </a:lnTo>
                  <a:cubicBezTo>
                    <a:pt x="37005" y="19780"/>
                    <a:pt x="38588" y="23970"/>
                    <a:pt x="33862" y="26054"/>
                  </a:cubicBezTo>
                  <a:cubicBezTo>
                    <a:pt x="32985" y="26441"/>
                    <a:pt x="32236" y="26598"/>
                    <a:pt x="31598" y="26598"/>
                  </a:cubicBezTo>
                  <a:cubicBezTo>
                    <a:pt x="28798" y="26598"/>
                    <a:pt x="28135" y="23565"/>
                    <a:pt x="28135" y="23565"/>
                  </a:cubicBezTo>
                  <a:cubicBezTo>
                    <a:pt x="28135" y="23565"/>
                    <a:pt x="27655" y="26067"/>
                    <a:pt x="25068" y="26067"/>
                  </a:cubicBezTo>
                  <a:cubicBezTo>
                    <a:pt x="24890" y="26067"/>
                    <a:pt x="24702" y="26055"/>
                    <a:pt x="24503" y="26030"/>
                  </a:cubicBezTo>
                  <a:cubicBezTo>
                    <a:pt x="21432" y="25637"/>
                    <a:pt x="21789" y="22280"/>
                    <a:pt x="21789" y="22280"/>
                  </a:cubicBezTo>
                  <a:lnTo>
                    <a:pt x="21789" y="22280"/>
                  </a:lnTo>
                  <a:cubicBezTo>
                    <a:pt x="21789" y="22280"/>
                    <a:pt x="20706" y="24272"/>
                    <a:pt x="17640" y="24272"/>
                  </a:cubicBezTo>
                  <a:cubicBezTo>
                    <a:pt x="17397" y="24272"/>
                    <a:pt x="17141" y="24259"/>
                    <a:pt x="16872" y="24232"/>
                  </a:cubicBezTo>
                  <a:cubicBezTo>
                    <a:pt x="13204" y="23851"/>
                    <a:pt x="14062" y="18982"/>
                    <a:pt x="14062" y="18982"/>
                  </a:cubicBezTo>
                  <a:lnTo>
                    <a:pt x="14062" y="18982"/>
                  </a:lnTo>
                  <a:cubicBezTo>
                    <a:pt x="14062" y="18982"/>
                    <a:pt x="13675" y="19187"/>
                    <a:pt x="13111" y="19187"/>
                  </a:cubicBezTo>
                  <a:cubicBezTo>
                    <a:pt x="12516" y="19187"/>
                    <a:pt x="11724" y="18958"/>
                    <a:pt x="10978" y="18017"/>
                  </a:cubicBezTo>
                  <a:cubicBezTo>
                    <a:pt x="9525" y="16184"/>
                    <a:pt x="12216" y="14314"/>
                    <a:pt x="12216" y="14314"/>
                  </a:cubicBezTo>
                  <a:cubicBezTo>
                    <a:pt x="11890" y="14262"/>
                    <a:pt x="11563" y="14236"/>
                    <a:pt x="11238" y="14236"/>
                  </a:cubicBezTo>
                  <a:cubicBezTo>
                    <a:pt x="9725" y="14236"/>
                    <a:pt x="8257" y="14795"/>
                    <a:pt x="7120" y="15815"/>
                  </a:cubicBezTo>
                  <a:cubicBezTo>
                    <a:pt x="4739" y="17922"/>
                    <a:pt x="5727" y="19946"/>
                    <a:pt x="5727" y="19946"/>
                  </a:cubicBezTo>
                  <a:cubicBezTo>
                    <a:pt x="5727" y="19946"/>
                    <a:pt x="5630" y="19932"/>
                    <a:pt x="5467" y="19932"/>
                  </a:cubicBezTo>
                  <a:cubicBezTo>
                    <a:pt x="4841" y="19932"/>
                    <a:pt x="3248" y="20142"/>
                    <a:pt x="2548" y="22184"/>
                  </a:cubicBezTo>
                  <a:cubicBezTo>
                    <a:pt x="1679" y="24756"/>
                    <a:pt x="3929" y="26566"/>
                    <a:pt x="3929" y="26566"/>
                  </a:cubicBezTo>
                  <a:cubicBezTo>
                    <a:pt x="3929" y="26566"/>
                    <a:pt x="1262" y="27602"/>
                    <a:pt x="1155" y="29911"/>
                  </a:cubicBezTo>
                  <a:cubicBezTo>
                    <a:pt x="1048" y="32233"/>
                    <a:pt x="3156" y="33662"/>
                    <a:pt x="3156" y="33662"/>
                  </a:cubicBezTo>
                  <a:cubicBezTo>
                    <a:pt x="3156" y="33662"/>
                    <a:pt x="0" y="34567"/>
                    <a:pt x="679" y="37389"/>
                  </a:cubicBezTo>
                  <a:cubicBezTo>
                    <a:pt x="1358" y="40198"/>
                    <a:pt x="2822" y="40734"/>
                    <a:pt x="2822" y="40734"/>
                  </a:cubicBezTo>
                  <a:cubicBezTo>
                    <a:pt x="2822" y="40734"/>
                    <a:pt x="1548" y="42330"/>
                    <a:pt x="2572" y="44556"/>
                  </a:cubicBezTo>
                  <a:cubicBezTo>
                    <a:pt x="3564" y="46713"/>
                    <a:pt x="5227" y="46747"/>
                    <a:pt x="5329" y="46747"/>
                  </a:cubicBezTo>
                  <a:cubicBezTo>
                    <a:pt x="5333" y="46747"/>
                    <a:pt x="5334" y="46747"/>
                    <a:pt x="5334" y="46747"/>
                  </a:cubicBezTo>
                  <a:lnTo>
                    <a:pt x="5334" y="46747"/>
                  </a:lnTo>
                  <a:cubicBezTo>
                    <a:pt x="5334" y="46747"/>
                    <a:pt x="4858" y="48569"/>
                    <a:pt x="6525" y="49557"/>
                  </a:cubicBezTo>
                  <a:cubicBezTo>
                    <a:pt x="7473" y="50115"/>
                    <a:pt x="8337" y="50236"/>
                    <a:pt x="8910" y="50236"/>
                  </a:cubicBezTo>
                  <a:cubicBezTo>
                    <a:pt x="9352" y="50236"/>
                    <a:pt x="9621" y="50164"/>
                    <a:pt x="9621" y="50164"/>
                  </a:cubicBezTo>
                  <a:lnTo>
                    <a:pt x="22741" y="51617"/>
                  </a:lnTo>
                  <a:cubicBezTo>
                    <a:pt x="22741" y="51617"/>
                    <a:pt x="23236" y="53370"/>
                    <a:pt x="25411" y="53370"/>
                  </a:cubicBezTo>
                  <a:cubicBezTo>
                    <a:pt x="25525" y="53370"/>
                    <a:pt x="25643" y="53365"/>
                    <a:pt x="25765" y="53355"/>
                  </a:cubicBezTo>
                  <a:cubicBezTo>
                    <a:pt x="28242" y="53164"/>
                    <a:pt x="28218" y="51510"/>
                    <a:pt x="28218" y="51509"/>
                  </a:cubicBezTo>
                  <a:lnTo>
                    <a:pt x="28218" y="51509"/>
                  </a:lnTo>
                  <a:cubicBezTo>
                    <a:pt x="28218" y="51510"/>
                    <a:pt x="29761" y="52718"/>
                    <a:pt x="31588" y="52718"/>
                  </a:cubicBezTo>
                  <a:cubicBezTo>
                    <a:pt x="32126" y="52718"/>
                    <a:pt x="32688" y="52613"/>
                    <a:pt x="33243" y="52343"/>
                  </a:cubicBezTo>
                  <a:cubicBezTo>
                    <a:pt x="35695" y="51152"/>
                    <a:pt x="34695" y="48271"/>
                    <a:pt x="34695" y="48271"/>
                  </a:cubicBezTo>
                  <a:lnTo>
                    <a:pt x="34695" y="48271"/>
                  </a:lnTo>
                  <a:cubicBezTo>
                    <a:pt x="34695" y="48271"/>
                    <a:pt x="34886" y="48289"/>
                    <a:pt x="35197" y="48289"/>
                  </a:cubicBezTo>
                  <a:cubicBezTo>
                    <a:pt x="36143" y="48289"/>
                    <a:pt x="38206" y="48121"/>
                    <a:pt x="39434" y="46759"/>
                  </a:cubicBezTo>
                  <a:cubicBezTo>
                    <a:pt x="41053" y="44961"/>
                    <a:pt x="39589" y="42365"/>
                    <a:pt x="39589" y="42365"/>
                  </a:cubicBezTo>
                  <a:lnTo>
                    <a:pt x="39589" y="42365"/>
                  </a:lnTo>
                  <a:cubicBezTo>
                    <a:pt x="39589" y="42365"/>
                    <a:pt x="39664" y="42369"/>
                    <a:pt x="39799" y="42369"/>
                  </a:cubicBezTo>
                  <a:cubicBezTo>
                    <a:pt x="40717" y="42369"/>
                    <a:pt x="44382" y="42224"/>
                    <a:pt x="45649" y="39960"/>
                  </a:cubicBezTo>
                  <a:cubicBezTo>
                    <a:pt x="47101" y="37377"/>
                    <a:pt x="45363" y="34996"/>
                    <a:pt x="45363" y="34995"/>
                  </a:cubicBezTo>
                  <a:lnTo>
                    <a:pt x="45363" y="34995"/>
                  </a:lnTo>
                  <a:cubicBezTo>
                    <a:pt x="45363" y="34995"/>
                    <a:pt x="45649" y="35027"/>
                    <a:pt x="46090" y="35027"/>
                  </a:cubicBezTo>
                  <a:cubicBezTo>
                    <a:pt x="47308" y="35027"/>
                    <a:pt x="49709" y="34783"/>
                    <a:pt x="50530" y="32948"/>
                  </a:cubicBezTo>
                  <a:cubicBezTo>
                    <a:pt x="51662" y="30459"/>
                    <a:pt x="49340" y="28257"/>
                    <a:pt x="49340" y="28257"/>
                  </a:cubicBezTo>
                  <a:lnTo>
                    <a:pt x="49340" y="28257"/>
                  </a:lnTo>
                  <a:cubicBezTo>
                    <a:pt x="49340" y="28257"/>
                    <a:pt x="49678" y="28309"/>
                    <a:pt x="50197" y="28309"/>
                  </a:cubicBezTo>
                  <a:cubicBezTo>
                    <a:pt x="51618" y="28309"/>
                    <a:pt x="54394" y="27913"/>
                    <a:pt x="55257" y="24947"/>
                  </a:cubicBezTo>
                  <a:cubicBezTo>
                    <a:pt x="56436" y="20910"/>
                    <a:pt x="53698" y="19720"/>
                    <a:pt x="53698" y="19720"/>
                  </a:cubicBezTo>
                  <a:cubicBezTo>
                    <a:pt x="53698" y="19720"/>
                    <a:pt x="55174" y="17541"/>
                    <a:pt x="54698" y="15243"/>
                  </a:cubicBezTo>
                  <a:cubicBezTo>
                    <a:pt x="54233" y="12945"/>
                    <a:pt x="51912" y="11897"/>
                    <a:pt x="51912" y="11897"/>
                  </a:cubicBezTo>
                  <a:cubicBezTo>
                    <a:pt x="52435" y="10576"/>
                    <a:pt x="52400" y="9099"/>
                    <a:pt x="51828" y="7814"/>
                  </a:cubicBezTo>
                  <a:cubicBezTo>
                    <a:pt x="51287" y="6647"/>
                    <a:pt x="50429" y="6383"/>
                    <a:pt x="49763" y="6383"/>
                  </a:cubicBezTo>
                  <a:cubicBezTo>
                    <a:pt x="49212" y="6383"/>
                    <a:pt x="48792" y="6563"/>
                    <a:pt x="48792" y="6563"/>
                  </a:cubicBezTo>
                  <a:cubicBezTo>
                    <a:pt x="48792" y="6563"/>
                    <a:pt x="49507" y="4313"/>
                    <a:pt x="47983" y="1777"/>
                  </a:cubicBezTo>
                  <a:cubicBezTo>
                    <a:pt x="47113" y="311"/>
                    <a:pt x="45656" y="0"/>
                    <a:pt x="44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1154195" y="3050788"/>
              <a:ext cx="276669" cy="135750"/>
            </a:xfrm>
            <a:custGeom>
              <a:avLst/>
              <a:gdLst/>
              <a:ahLst/>
              <a:cxnLst/>
              <a:rect l="l" t="t" r="r" b="b"/>
              <a:pathLst>
                <a:path w="13170" h="6462" extrusionOk="0">
                  <a:moveTo>
                    <a:pt x="7528" y="1"/>
                  </a:moveTo>
                  <a:cubicBezTo>
                    <a:pt x="3754" y="1"/>
                    <a:pt x="1" y="3890"/>
                    <a:pt x="1" y="3890"/>
                  </a:cubicBezTo>
                  <a:cubicBezTo>
                    <a:pt x="1" y="3890"/>
                    <a:pt x="2769" y="2527"/>
                    <a:pt x="5642" y="2527"/>
                  </a:cubicBezTo>
                  <a:cubicBezTo>
                    <a:pt x="6197" y="2527"/>
                    <a:pt x="6756" y="2577"/>
                    <a:pt x="7300" y="2699"/>
                  </a:cubicBezTo>
                  <a:cubicBezTo>
                    <a:pt x="10669" y="3449"/>
                    <a:pt x="13169" y="6461"/>
                    <a:pt x="13169" y="6461"/>
                  </a:cubicBezTo>
                  <a:cubicBezTo>
                    <a:pt x="13169" y="6461"/>
                    <a:pt x="12300" y="651"/>
                    <a:pt x="8288" y="56"/>
                  </a:cubicBezTo>
                  <a:cubicBezTo>
                    <a:pt x="8035" y="18"/>
                    <a:pt x="7781" y="1"/>
                    <a:pt x="7528"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1041158" y="3259699"/>
              <a:ext cx="67560" cy="99155"/>
            </a:xfrm>
            <a:custGeom>
              <a:avLst/>
              <a:gdLst/>
              <a:ahLst/>
              <a:cxnLst/>
              <a:rect l="l" t="t" r="r" b="b"/>
              <a:pathLst>
                <a:path w="3216" h="4720" extrusionOk="0">
                  <a:moveTo>
                    <a:pt x="2596" y="1"/>
                  </a:moveTo>
                  <a:cubicBezTo>
                    <a:pt x="1949" y="1"/>
                    <a:pt x="978" y="168"/>
                    <a:pt x="596" y="1100"/>
                  </a:cubicBezTo>
                  <a:cubicBezTo>
                    <a:pt x="0" y="2541"/>
                    <a:pt x="798" y="4482"/>
                    <a:pt x="2215" y="4720"/>
                  </a:cubicBezTo>
                  <a:lnTo>
                    <a:pt x="3215" y="52"/>
                  </a:lnTo>
                  <a:cubicBezTo>
                    <a:pt x="3215" y="52"/>
                    <a:pt x="2956" y="1"/>
                    <a:pt x="2596" y="1"/>
                  </a:cubicBezTo>
                  <a:close/>
                </a:path>
              </a:pathLst>
            </a:custGeom>
            <a:solidFill>
              <a:srgbClr val="744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1427828" y="3324946"/>
              <a:ext cx="135120" cy="116739"/>
            </a:xfrm>
            <a:custGeom>
              <a:avLst/>
              <a:gdLst/>
              <a:ahLst/>
              <a:cxnLst/>
              <a:rect l="l" t="t" r="r" b="b"/>
              <a:pathLst>
                <a:path w="6432" h="5557" extrusionOk="0">
                  <a:moveTo>
                    <a:pt x="2770" y="0"/>
                  </a:moveTo>
                  <a:cubicBezTo>
                    <a:pt x="1967" y="0"/>
                    <a:pt x="1322" y="292"/>
                    <a:pt x="1322" y="292"/>
                  </a:cubicBezTo>
                  <a:lnTo>
                    <a:pt x="0" y="4435"/>
                  </a:lnTo>
                  <a:cubicBezTo>
                    <a:pt x="0" y="4435"/>
                    <a:pt x="929" y="5495"/>
                    <a:pt x="2155" y="5555"/>
                  </a:cubicBezTo>
                  <a:cubicBezTo>
                    <a:pt x="2177" y="5556"/>
                    <a:pt x="2199" y="5556"/>
                    <a:pt x="2221" y="5556"/>
                  </a:cubicBezTo>
                  <a:cubicBezTo>
                    <a:pt x="3488" y="5556"/>
                    <a:pt x="6432" y="3917"/>
                    <a:pt x="5203" y="1530"/>
                  </a:cubicBezTo>
                  <a:cubicBezTo>
                    <a:pt x="4572" y="304"/>
                    <a:pt x="3589" y="0"/>
                    <a:pt x="2770" y="0"/>
                  </a:cubicBezTo>
                  <a:close/>
                </a:path>
              </a:pathLst>
            </a:custGeom>
            <a:solidFill>
              <a:srgbClr val="744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1007884" y="3184999"/>
              <a:ext cx="447733" cy="389017"/>
            </a:xfrm>
            <a:custGeom>
              <a:avLst/>
              <a:gdLst/>
              <a:ahLst/>
              <a:cxnLst/>
              <a:rect l="l" t="t" r="r" b="b"/>
              <a:pathLst>
                <a:path w="21313" h="18518" extrusionOk="0">
                  <a:moveTo>
                    <a:pt x="10014" y="1"/>
                  </a:moveTo>
                  <a:cubicBezTo>
                    <a:pt x="9550" y="858"/>
                    <a:pt x="8811" y="1525"/>
                    <a:pt x="7918" y="1894"/>
                  </a:cubicBezTo>
                  <a:cubicBezTo>
                    <a:pt x="7582" y="2026"/>
                    <a:pt x="7248" y="2077"/>
                    <a:pt x="6932" y="2077"/>
                  </a:cubicBezTo>
                  <a:cubicBezTo>
                    <a:pt x="5848" y="2077"/>
                    <a:pt x="4978" y="1477"/>
                    <a:pt x="4978" y="1477"/>
                  </a:cubicBezTo>
                  <a:lnTo>
                    <a:pt x="4978" y="1477"/>
                  </a:lnTo>
                  <a:cubicBezTo>
                    <a:pt x="4978" y="1478"/>
                    <a:pt x="1" y="16479"/>
                    <a:pt x="9966" y="18336"/>
                  </a:cubicBezTo>
                  <a:cubicBezTo>
                    <a:pt x="10624" y="18460"/>
                    <a:pt x="11244" y="18517"/>
                    <a:pt x="11828" y="18517"/>
                  </a:cubicBezTo>
                  <a:cubicBezTo>
                    <a:pt x="20118" y="18517"/>
                    <a:pt x="21313" y="6954"/>
                    <a:pt x="21313" y="6954"/>
                  </a:cubicBezTo>
                  <a:cubicBezTo>
                    <a:pt x="21313" y="6954"/>
                    <a:pt x="20087" y="6859"/>
                    <a:pt x="18741" y="5275"/>
                  </a:cubicBezTo>
                  <a:cubicBezTo>
                    <a:pt x="17384" y="3692"/>
                    <a:pt x="18146" y="1275"/>
                    <a:pt x="18146" y="1275"/>
                  </a:cubicBezTo>
                  <a:lnTo>
                    <a:pt x="18146" y="1275"/>
                  </a:lnTo>
                  <a:cubicBezTo>
                    <a:pt x="17577" y="1855"/>
                    <a:pt x="16799" y="2184"/>
                    <a:pt x="15998" y="2184"/>
                  </a:cubicBezTo>
                  <a:cubicBezTo>
                    <a:pt x="15944" y="2184"/>
                    <a:pt x="15890" y="2183"/>
                    <a:pt x="15836" y="2180"/>
                  </a:cubicBezTo>
                  <a:cubicBezTo>
                    <a:pt x="14419" y="2084"/>
                    <a:pt x="14122" y="346"/>
                    <a:pt x="14122" y="346"/>
                  </a:cubicBezTo>
                  <a:cubicBezTo>
                    <a:pt x="14122" y="346"/>
                    <a:pt x="13187" y="1743"/>
                    <a:pt x="11635" y="1743"/>
                  </a:cubicBezTo>
                  <a:cubicBezTo>
                    <a:pt x="11591" y="1743"/>
                    <a:pt x="11547" y="1741"/>
                    <a:pt x="11502" y="1739"/>
                  </a:cubicBezTo>
                  <a:cubicBezTo>
                    <a:pt x="9859" y="1668"/>
                    <a:pt x="10014" y="1"/>
                    <a:pt x="10014" y="1"/>
                  </a:cubicBezTo>
                  <a:close/>
                </a:path>
              </a:pathLst>
            </a:custGeom>
            <a:solidFill>
              <a:srgbClr val="8F6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1336281" y="3310304"/>
              <a:ext cx="63548" cy="97832"/>
            </a:xfrm>
            <a:custGeom>
              <a:avLst/>
              <a:gdLst/>
              <a:ahLst/>
              <a:cxnLst/>
              <a:rect l="l" t="t" r="r" b="b"/>
              <a:pathLst>
                <a:path w="3025" h="4657" extrusionOk="0">
                  <a:moveTo>
                    <a:pt x="1275" y="1"/>
                  </a:moveTo>
                  <a:lnTo>
                    <a:pt x="1275" y="1"/>
                  </a:lnTo>
                  <a:cubicBezTo>
                    <a:pt x="667" y="489"/>
                    <a:pt x="263" y="1203"/>
                    <a:pt x="144" y="1977"/>
                  </a:cubicBezTo>
                  <a:cubicBezTo>
                    <a:pt x="1" y="2942"/>
                    <a:pt x="286" y="3918"/>
                    <a:pt x="918" y="4656"/>
                  </a:cubicBezTo>
                  <a:cubicBezTo>
                    <a:pt x="2823" y="3775"/>
                    <a:pt x="3025" y="1156"/>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1286516" y="3303624"/>
              <a:ext cx="76803" cy="108231"/>
            </a:xfrm>
            <a:custGeom>
              <a:avLst/>
              <a:gdLst/>
              <a:ahLst/>
              <a:cxnLst/>
              <a:rect l="l" t="t" r="r" b="b"/>
              <a:pathLst>
                <a:path w="3656" h="5152" extrusionOk="0">
                  <a:moveTo>
                    <a:pt x="2516" y="0"/>
                  </a:moveTo>
                  <a:cubicBezTo>
                    <a:pt x="1301" y="0"/>
                    <a:pt x="256" y="1023"/>
                    <a:pt x="131" y="2367"/>
                  </a:cubicBezTo>
                  <a:cubicBezTo>
                    <a:pt x="0" y="3772"/>
                    <a:pt x="953" y="5022"/>
                    <a:pt x="2251" y="5141"/>
                  </a:cubicBezTo>
                  <a:cubicBezTo>
                    <a:pt x="2318" y="5148"/>
                    <a:pt x="2386" y="5151"/>
                    <a:pt x="2454" y="5151"/>
                  </a:cubicBezTo>
                  <a:cubicBezTo>
                    <a:pt x="2743" y="5151"/>
                    <a:pt x="3028" y="5090"/>
                    <a:pt x="3298" y="4974"/>
                  </a:cubicBezTo>
                  <a:cubicBezTo>
                    <a:pt x="2655" y="4236"/>
                    <a:pt x="2370" y="3260"/>
                    <a:pt x="2513" y="2295"/>
                  </a:cubicBezTo>
                  <a:cubicBezTo>
                    <a:pt x="2632" y="1521"/>
                    <a:pt x="3048" y="819"/>
                    <a:pt x="3656" y="319"/>
                  </a:cubicBezTo>
                  <a:cubicBezTo>
                    <a:pt x="3370" y="140"/>
                    <a:pt x="3048" y="45"/>
                    <a:pt x="2715" y="9"/>
                  </a:cubicBezTo>
                  <a:cubicBezTo>
                    <a:pt x="2648" y="3"/>
                    <a:pt x="2582" y="0"/>
                    <a:pt x="2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1182974" y="3400864"/>
              <a:ext cx="48044" cy="31784"/>
            </a:xfrm>
            <a:custGeom>
              <a:avLst/>
              <a:gdLst/>
              <a:ahLst/>
              <a:cxnLst/>
              <a:rect l="l" t="t" r="r" b="b"/>
              <a:pathLst>
                <a:path w="2287" h="1513" extrusionOk="0">
                  <a:moveTo>
                    <a:pt x="1404" y="0"/>
                  </a:moveTo>
                  <a:cubicBezTo>
                    <a:pt x="1274" y="0"/>
                    <a:pt x="1128" y="25"/>
                    <a:pt x="965" y="83"/>
                  </a:cubicBezTo>
                  <a:cubicBezTo>
                    <a:pt x="0" y="429"/>
                    <a:pt x="310" y="1512"/>
                    <a:pt x="310" y="1512"/>
                  </a:cubicBezTo>
                  <a:cubicBezTo>
                    <a:pt x="310" y="1512"/>
                    <a:pt x="725" y="524"/>
                    <a:pt x="1808" y="524"/>
                  </a:cubicBezTo>
                  <a:cubicBezTo>
                    <a:pt x="1955" y="524"/>
                    <a:pt x="2114" y="542"/>
                    <a:pt x="2286" y="583"/>
                  </a:cubicBezTo>
                  <a:cubicBezTo>
                    <a:pt x="2286" y="583"/>
                    <a:pt x="2040" y="0"/>
                    <a:pt x="1404" y="0"/>
                  </a:cubicBezTo>
                  <a:close/>
                </a:path>
              </a:pathLst>
            </a:custGeom>
            <a:solidFill>
              <a:srgbClr val="744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1158460" y="3298309"/>
              <a:ext cx="63548" cy="98063"/>
            </a:xfrm>
            <a:custGeom>
              <a:avLst/>
              <a:gdLst/>
              <a:ahLst/>
              <a:cxnLst/>
              <a:rect l="l" t="t" r="r" b="b"/>
              <a:pathLst>
                <a:path w="3025" h="4668" extrusionOk="0">
                  <a:moveTo>
                    <a:pt x="1274" y="0"/>
                  </a:moveTo>
                  <a:lnTo>
                    <a:pt x="1274" y="0"/>
                  </a:lnTo>
                  <a:cubicBezTo>
                    <a:pt x="667" y="500"/>
                    <a:pt x="262" y="1215"/>
                    <a:pt x="143" y="1989"/>
                  </a:cubicBezTo>
                  <a:cubicBezTo>
                    <a:pt x="0" y="2953"/>
                    <a:pt x="286" y="3929"/>
                    <a:pt x="917" y="4668"/>
                  </a:cubicBezTo>
                  <a:cubicBezTo>
                    <a:pt x="2822" y="3787"/>
                    <a:pt x="3025" y="1167"/>
                    <a:pt x="1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1108695" y="3291608"/>
              <a:ext cx="76803" cy="108231"/>
            </a:xfrm>
            <a:custGeom>
              <a:avLst/>
              <a:gdLst/>
              <a:ahLst/>
              <a:cxnLst/>
              <a:rect l="l" t="t" r="r" b="b"/>
              <a:pathLst>
                <a:path w="3656" h="5152" extrusionOk="0">
                  <a:moveTo>
                    <a:pt x="2516" y="1"/>
                  </a:moveTo>
                  <a:cubicBezTo>
                    <a:pt x="1301" y="1"/>
                    <a:pt x="255" y="1023"/>
                    <a:pt x="131" y="2367"/>
                  </a:cubicBezTo>
                  <a:cubicBezTo>
                    <a:pt x="0" y="3784"/>
                    <a:pt x="953" y="5022"/>
                    <a:pt x="2250" y="5141"/>
                  </a:cubicBezTo>
                  <a:cubicBezTo>
                    <a:pt x="2319" y="5148"/>
                    <a:pt x="2388" y="5152"/>
                    <a:pt x="2456" y="5152"/>
                  </a:cubicBezTo>
                  <a:cubicBezTo>
                    <a:pt x="2744" y="5152"/>
                    <a:pt x="3029" y="5092"/>
                    <a:pt x="3298" y="4987"/>
                  </a:cubicBezTo>
                  <a:cubicBezTo>
                    <a:pt x="2655" y="4248"/>
                    <a:pt x="2369" y="3272"/>
                    <a:pt x="2512" y="2308"/>
                  </a:cubicBezTo>
                  <a:cubicBezTo>
                    <a:pt x="2631" y="1522"/>
                    <a:pt x="3036" y="819"/>
                    <a:pt x="3655" y="319"/>
                  </a:cubicBezTo>
                  <a:cubicBezTo>
                    <a:pt x="3370" y="153"/>
                    <a:pt x="3048" y="46"/>
                    <a:pt x="2715" y="10"/>
                  </a:cubicBezTo>
                  <a:cubicBezTo>
                    <a:pt x="2648" y="4"/>
                    <a:pt x="2582" y="1"/>
                    <a:pt x="2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1315779" y="3431303"/>
              <a:ext cx="51783" cy="27625"/>
            </a:xfrm>
            <a:custGeom>
              <a:avLst/>
              <a:gdLst/>
              <a:ahLst/>
              <a:cxnLst/>
              <a:rect l="l" t="t" r="r" b="b"/>
              <a:pathLst>
                <a:path w="2465" h="1315" extrusionOk="0">
                  <a:moveTo>
                    <a:pt x="1141" y="0"/>
                  </a:moveTo>
                  <a:cubicBezTo>
                    <a:pt x="529" y="0"/>
                    <a:pt x="35" y="252"/>
                    <a:pt x="24" y="599"/>
                  </a:cubicBezTo>
                  <a:cubicBezTo>
                    <a:pt x="0" y="956"/>
                    <a:pt x="536" y="1277"/>
                    <a:pt x="1203" y="1313"/>
                  </a:cubicBezTo>
                  <a:cubicBezTo>
                    <a:pt x="1231" y="1314"/>
                    <a:pt x="1259" y="1315"/>
                    <a:pt x="1287" y="1315"/>
                  </a:cubicBezTo>
                  <a:cubicBezTo>
                    <a:pt x="1916" y="1315"/>
                    <a:pt x="2430" y="1059"/>
                    <a:pt x="2453" y="706"/>
                  </a:cubicBezTo>
                  <a:cubicBezTo>
                    <a:pt x="2465" y="349"/>
                    <a:pt x="1941" y="27"/>
                    <a:pt x="1262" y="4"/>
                  </a:cubicBezTo>
                  <a:cubicBezTo>
                    <a:pt x="1222" y="1"/>
                    <a:pt x="118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1111678" y="3421325"/>
              <a:ext cx="51804" cy="27646"/>
            </a:xfrm>
            <a:custGeom>
              <a:avLst/>
              <a:gdLst/>
              <a:ahLst/>
              <a:cxnLst/>
              <a:rect l="l" t="t" r="r" b="b"/>
              <a:pathLst>
                <a:path w="2466" h="1316" extrusionOk="0">
                  <a:moveTo>
                    <a:pt x="1179" y="1"/>
                  </a:moveTo>
                  <a:cubicBezTo>
                    <a:pt x="550" y="1"/>
                    <a:pt x="36" y="255"/>
                    <a:pt x="25" y="598"/>
                  </a:cubicBezTo>
                  <a:cubicBezTo>
                    <a:pt x="1" y="967"/>
                    <a:pt x="537" y="1288"/>
                    <a:pt x="1203" y="1312"/>
                  </a:cubicBezTo>
                  <a:cubicBezTo>
                    <a:pt x="1244" y="1314"/>
                    <a:pt x="1285" y="1315"/>
                    <a:pt x="1325" y="1315"/>
                  </a:cubicBezTo>
                  <a:cubicBezTo>
                    <a:pt x="1937" y="1315"/>
                    <a:pt x="2431" y="1063"/>
                    <a:pt x="2454" y="717"/>
                  </a:cubicBezTo>
                  <a:cubicBezTo>
                    <a:pt x="2466" y="359"/>
                    <a:pt x="1942" y="38"/>
                    <a:pt x="1263" y="2"/>
                  </a:cubicBezTo>
                  <a:cubicBezTo>
                    <a:pt x="1235" y="1"/>
                    <a:pt x="1207" y="1"/>
                    <a:pt x="1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1312607" y="3265833"/>
              <a:ext cx="38948" cy="18382"/>
            </a:xfrm>
            <a:custGeom>
              <a:avLst/>
              <a:gdLst/>
              <a:ahLst/>
              <a:cxnLst/>
              <a:rect l="l" t="t" r="r" b="b"/>
              <a:pathLst>
                <a:path w="1854" h="875" extrusionOk="0">
                  <a:moveTo>
                    <a:pt x="532" y="0"/>
                  </a:moveTo>
                  <a:cubicBezTo>
                    <a:pt x="359" y="0"/>
                    <a:pt x="221" y="45"/>
                    <a:pt x="163" y="153"/>
                  </a:cubicBezTo>
                  <a:cubicBezTo>
                    <a:pt x="1" y="461"/>
                    <a:pt x="841" y="874"/>
                    <a:pt x="1375" y="874"/>
                  </a:cubicBezTo>
                  <a:cubicBezTo>
                    <a:pt x="1584" y="874"/>
                    <a:pt x="1746" y="811"/>
                    <a:pt x="1783" y="653"/>
                  </a:cubicBezTo>
                  <a:cubicBezTo>
                    <a:pt x="1854" y="387"/>
                    <a:pt x="1042"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1133231" y="3262955"/>
              <a:ext cx="34956" cy="14285"/>
            </a:xfrm>
            <a:custGeom>
              <a:avLst/>
              <a:gdLst/>
              <a:ahLst/>
              <a:cxnLst/>
              <a:rect l="l" t="t" r="r" b="b"/>
              <a:pathLst>
                <a:path w="1664" h="680" extrusionOk="0">
                  <a:moveTo>
                    <a:pt x="1039" y="1"/>
                  </a:moveTo>
                  <a:cubicBezTo>
                    <a:pt x="581" y="1"/>
                    <a:pt x="0" y="188"/>
                    <a:pt x="46" y="481"/>
                  </a:cubicBezTo>
                  <a:cubicBezTo>
                    <a:pt x="73" y="622"/>
                    <a:pt x="255" y="679"/>
                    <a:pt x="484" y="679"/>
                  </a:cubicBezTo>
                  <a:cubicBezTo>
                    <a:pt x="968" y="679"/>
                    <a:pt x="1664" y="426"/>
                    <a:pt x="1559" y="183"/>
                  </a:cubicBezTo>
                  <a:cubicBezTo>
                    <a:pt x="1504" y="57"/>
                    <a:pt x="1290"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1214485" y="3474892"/>
              <a:ext cx="60292" cy="34872"/>
            </a:xfrm>
            <a:custGeom>
              <a:avLst/>
              <a:gdLst/>
              <a:ahLst/>
              <a:cxnLst/>
              <a:rect l="l" t="t" r="r" b="b"/>
              <a:pathLst>
                <a:path w="2870" h="1660" extrusionOk="0">
                  <a:moveTo>
                    <a:pt x="2810" y="0"/>
                  </a:moveTo>
                  <a:cubicBezTo>
                    <a:pt x="2810" y="0"/>
                    <a:pt x="1858" y="926"/>
                    <a:pt x="621" y="926"/>
                  </a:cubicBezTo>
                  <a:cubicBezTo>
                    <a:pt x="420" y="926"/>
                    <a:pt x="213" y="902"/>
                    <a:pt x="0" y="846"/>
                  </a:cubicBezTo>
                  <a:lnTo>
                    <a:pt x="0" y="846"/>
                  </a:lnTo>
                  <a:cubicBezTo>
                    <a:pt x="0" y="846"/>
                    <a:pt x="857" y="1659"/>
                    <a:pt x="1626" y="1659"/>
                  </a:cubicBezTo>
                  <a:cubicBezTo>
                    <a:pt x="1763" y="1659"/>
                    <a:pt x="1898" y="1633"/>
                    <a:pt x="2024" y="1572"/>
                  </a:cubicBezTo>
                  <a:cubicBezTo>
                    <a:pt x="2870" y="1155"/>
                    <a:pt x="2810" y="0"/>
                    <a:pt x="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44"/>
          <p:cNvSpPr txBox="1">
            <a:spLocks noGrp="1"/>
          </p:cNvSpPr>
          <p:nvPr>
            <p:ph type="subTitle" idx="1"/>
          </p:nvPr>
        </p:nvSpPr>
        <p:spPr>
          <a:xfrm>
            <a:off x="1699554" y="557634"/>
            <a:ext cx="6906036" cy="4089844"/>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1600"/>
              </a:spcAft>
              <a:buNone/>
            </a:pPr>
            <a:endParaRPr lang="en-US" dirty="0"/>
          </a:p>
          <a:p>
            <a:pPr marL="0" lvl="0" indent="0" algn="l" rtl="0">
              <a:lnSpc>
                <a:spcPct val="80000"/>
              </a:lnSpc>
              <a:spcBef>
                <a:spcPts val="0"/>
              </a:spcBef>
              <a:spcAft>
                <a:spcPts val="1600"/>
              </a:spcAft>
              <a:buNone/>
            </a:pPr>
            <a:r>
              <a:rPr lang="en-US" dirty="0"/>
              <a:t>Solving for p, we find</a:t>
            </a:r>
          </a:p>
          <a:p>
            <a:pPr marL="0" lvl="0" indent="0" algn="ctr" rtl="0">
              <a:lnSpc>
                <a:spcPct val="80000"/>
              </a:lnSpc>
              <a:spcBef>
                <a:spcPts val="0"/>
              </a:spcBef>
              <a:spcAft>
                <a:spcPts val="1600"/>
              </a:spcAft>
              <a:buNone/>
            </a:pPr>
            <a:endParaRPr lang="en-US" dirty="0"/>
          </a:p>
          <a:p>
            <a:pPr marL="0" lvl="0" indent="0" algn="ctr" rtl="0">
              <a:lnSpc>
                <a:spcPct val="80000"/>
              </a:lnSpc>
              <a:spcBef>
                <a:spcPts val="0"/>
              </a:spcBef>
              <a:spcAft>
                <a:spcPts val="1600"/>
              </a:spcAft>
              <a:buNone/>
            </a:pPr>
            <a:r>
              <a:rPr lang="en-US" dirty="0"/>
              <a:t>Since there is no saddle point, (a−b) and (c−d) are either both positive or both negative; hence, 0 &lt;p&lt; 1. Player I’s average return using this strategy is</a:t>
            </a:r>
            <a:endParaRPr lang="pt-BR" dirty="0"/>
          </a:p>
          <a:p>
            <a:pPr marL="0" lvl="0" indent="0" algn="ctr" rtl="0">
              <a:lnSpc>
                <a:spcPct val="80000"/>
              </a:lnSpc>
              <a:spcBef>
                <a:spcPts val="0"/>
              </a:spcBef>
              <a:spcAft>
                <a:spcPts val="1600"/>
              </a:spcAft>
              <a:buNone/>
            </a:pPr>
            <a:endParaRPr lang="en-IN" dirty="0"/>
          </a:p>
          <a:p>
            <a:pPr marL="0" lvl="0" indent="0" algn="ctr" rtl="0">
              <a:lnSpc>
                <a:spcPct val="80000"/>
              </a:lnSpc>
              <a:spcBef>
                <a:spcPts val="0"/>
              </a:spcBef>
              <a:spcAft>
                <a:spcPts val="1600"/>
              </a:spcAft>
              <a:buNone/>
            </a:pPr>
            <a:r>
              <a:rPr lang="en-US" dirty="0"/>
              <a:t>If II chooses the first column with probability q (i.e. uses the strategy (q, 1−q)), we equate his average losses when I uses rows 1 and 2. aq + b(1 − q) = dq + c(1 − q) Hence, </a:t>
            </a:r>
          </a:p>
          <a:p>
            <a:pPr marL="0" lvl="0" indent="0" algn="ctr" rtl="0">
              <a:lnSpc>
                <a:spcPct val="80000"/>
              </a:lnSpc>
              <a:spcBef>
                <a:spcPts val="0"/>
              </a:spcBef>
              <a:spcAft>
                <a:spcPts val="1600"/>
              </a:spcAft>
              <a:buNone/>
            </a:pPr>
            <a:endParaRPr lang="en-US" dirty="0"/>
          </a:p>
          <a:p>
            <a:pPr marL="0" lvl="0" indent="0" algn="ctr" rtl="0">
              <a:lnSpc>
                <a:spcPct val="80000"/>
              </a:lnSpc>
              <a:spcBef>
                <a:spcPts val="0"/>
              </a:spcBef>
              <a:spcAft>
                <a:spcPts val="1600"/>
              </a:spcAft>
              <a:buNone/>
            </a:pPr>
            <a:r>
              <a:rPr lang="en-US" dirty="0"/>
              <a:t>Again, since there is no saddle point, 0 &lt;q&lt; 1. Player II’s average loss using this strategy is</a:t>
            </a:r>
          </a:p>
          <a:p>
            <a:pPr marL="0" lvl="0" indent="0" algn="ctr" rtl="0">
              <a:lnSpc>
                <a:spcPct val="80000"/>
              </a:lnSpc>
              <a:spcBef>
                <a:spcPts val="0"/>
              </a:spcBef>
              <a:spcAft>
                <a:spcPts val="1600"/>
              </a:spcAft>
              <a:buNone/>
            </a:pPr>
            <a:r>
              <a:rPr lang="en-US" dirty="0"/>
              <a:t> </a:t>
            </a:r>
          </a:p>
          <a:p>
            <a:pPr marL="0" lvl="0" indent="0" algn="ctr" rtl="0">
              <a:lnSpc>
                <a:spcPct val="80000"/>
              </a:lnSpc>
              <a:spcBef>
                <a:spcPts val="0"/>
              </a:spcBef>
              <a:spcAft>
                <a:spcPts val="1600"/>
              </a:spcAft>
              <a:buNone/>
            </a:pPr>
            <a:r>
              <a:rPr lang="en-US" dirty="0"/>
              <a:t>the same value achievable by I. This shows that the game has a value, and that the players have optimal strategies. (something the minimax theorem says holds for all finite games).</a:t>
            </a:r>
            <a:endParaRPr dirty="0"/>
          </a:p>
        </p:txBody>
      </p:sp>
      <mc:AlternateContent xmlns:mc="http://schemas.openxmlformats.org/markup-compatibility/2006" xmlns:a14="http://schemas.microsoft.com/office/drawing/2010/main">
        <mc:Choice Requires="a14">
          <p:sp>
            <p:nvSpPr>
              <p:cNvPr id="772" name="Google Shape;772;p44"/>
              <p:cNvSpPr txBox="1">
                <a:spLocks noGrp="1"/>
              </p:cNvSpPr>
              <p:nvPr>
                <p:ph type="title" idx="2"/>
              </p:nvPr>
            </p:nvSpPr>
            <p:spPr>
              <a:xfrm>
                <a:off x="3513842" y="2183110"/>
                <a:ext cx="2116315" cy="419446"/>
              </a:xfrm>
              <a:prstGeom prst="rect">
                <a:avLst/>
              </a:prstGeom>
            </p:spPr>
            <p:txBody>
              <a:bodyPr spcFirstLastPara="1" wrap="square" lIns="91425" tIns="91425" rIns="91425" bIns="91425" anchor="b" anchorCtr="0">
                <a:noAutofit/>
              </a:bodyPr>
              <a:lstStyle/>
              <a:p>
                <a:r>
                  <a:rPr lang="en-IN" sz="1100" dirty="0"/>
                  <a:t>v = ap + d(1 − p) = </a:t>
                </a:r>
                <a14:m>
                  <m:oMath xmlns:m="http://schemas.openxmlformats.org/officeDocument/2006/math">
                    <m:r>
                      <a:rPr lang="pt-BR" sz="1100" i="1" smtClean="0">
                        <a:latin typeface="Cambria Math" panose="02040503050406030204" pitchFamily="18" charset="0"/>
                      </a:rPr>
                      <m:t>=</m:t>
                    </m:r>
                    <m:f>
                      <m:fPr>
                        <m:ctrlPr>
                          <a:rPr lang="pt-BR" sz="1100" i="1" smtClean="0">
                            <a:latin typeface="Cambria Math" panose="02040503050406030204" pitchFamily="18" charset="0"/>
                          </a:rPr>
                        </m:ctrlPr>
                      </m:fPr>
                      <m:num>
                        <m:r>
                          <m:rPr>
                            <m:nor/>
                          </m:rPr>
                          <a:rPr lang="en-IN" sz="1100" dirty="0"/>
                          <m:t>ac</m:t>
                        </m:r>
                        <m:r>
                          <m:rPr>
                            <m:nor/>
                          </m:rPr>
                          <a:rPr lang="en-IN" sz="1100" dirty="0"/>
                          <m:t> − </m:t>
                        </m:r>
                        <m:r>
                          <m:rPr>
                            <m:nor/>
                          </m:rPr>
                          <a:rPr lang="en-IN" sz="1100" dirty="0"/>
                          <m:t>bd</m:t>
                        </m:r>
                      </m:num>
                      <m:den>
                        <m:r>
                          <m:rPr>
                            <m:nor/>
                          </m:rPr>
                          <a:rPr lang="en-IN" sz="1100" dirty="0"/>
                          <m:t>a</m:t>
                        </m:r>
                        <m:r>
                          <m:rPr>
                            <m:nor/>
                          </m:rPr>
                          <a:rPr lang="en-IN" sz="1100" dirty="0"/>
                          <m:t> − </m:t>
                        </m:r>
                        <m:r>
                          <m:rPr>
                            <m:nor/>
                          </m:rPr>
                          <a:rPr lang="en-IN" sz="1100" dirty="0"/>
                          <m:t>b</m:t>
                        </m:r>
                        <m:r>
                          <m:rPr>
                            <m:nor/>
                          </m:rPr>
                          <a:rPr lang="en-IN" sz="1100" dirty="0"/>
                          <m:t> + </m:t>
                        </m:r>
                        <m:r>
                          <m:rPr>
                            <m:nor/>
                          </m:rPr>
                          <a:rPr lang="en-IN" sz="1100" dirty="0"/>
                          <m:t>c</m:t>
                        </m:r>
                        <m:r>
                          <m:rPr>
                            <m:nor/>
                          </m:rPr>
                          <a:rPr lang="en-IN" sz="1100" dirty="0"/>
                          <m:t> − </m:t>
                        </m:r>
                        <m:r>
                          <m:rPr>
                            <m:nor/>
                          </m:rPr>
                          <a:rPr lang="en-IN" sz="1100" dirty="0"/>
                          <m:t>d</m:t>
                        </m:r>
                      </m:den>
                    </m:f>
                  </m:oMath>
                </a14:m>
                <a:endParaRPr lang="en-IN" sz="1100" dirty="0"/>
              </a:p>
            </p:txBody>
          </p:sp>
        </mc:Choice>
        <mc:Fallback xmlns="">
          <p:sp>
            <p:nvSpPr>
              <p:cNvPr id="772" name="Google Shape;772;p44"/>
              <p:cNvSpPr txBox="1">
                <a:spLocks noGrp="1" noRot="1" noChangeAspect="1" noMove="1" noResize="1" noEditPoints="1" noAdjustHandles="1" noChangeArrowheads="1" noChangeShapeType="1" noTextEdit="1"/>
              </p:cNvSpPr>
              <p:nvPr>
                <p:ph type="title" idx="2"/>
              </p:nvPr>
            </p:nvSpPr>
            <p:spPr>
              <a:xfrm>
                <a:off x="3513842" y="2183110"/>
                <a:ext cx="2116315" cy="41944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Google Shape;772;p44">
                <a:extLst>
                  <a:ext uri="{FF2B5EF4-FFF2-40B4-BE49-F238E27FC236}">
                    <a16:creationId xmlns:a16="http://schemas.microsoft.com/office/drawing/2014/main" id="{40E74AE6-45DC-4595-8966-24705918A0C9}"/>
                  </a:ext>
                </a:extLst>
              </p:cNvPr>
              <p:cNvSpPr txBox="1">
                <a:spLocks/>
              </p:cNvSpPr>
              <p:nvPr/>
            </p:nvSpPr>
            <p:spPr>
              <a:xfrm>
                <a:off x="3911665" y="512936"/>
                <a:ext cx="2116315" cy="4194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m:rPr>
                          <m:nor/>
                        </m:rPr>
                        <a:rPr lang="en-IN" sz="1100" dirty="0"/>
                        <m:t>ap</m:t>
                      </m:r>
                      <m:r>
                        <m:rPr>
                          <m:nor/>
                        </m:rPr>
                        <a:rPr lang="en-IN" sz="1100" dirty="0"/>
                        <m:t> + </m:t>
                      </m:r>
                      <m:r>
                        <m:rPr>
                          <m:nor/>
                        </m:rPr>
                        <a:rPr lang="en-IN" sz="1100" dirty="0"/>
                        <m:t>d</m:t>
                      </m:r>
                      <m:r>
                        <m:rPr>
                          <m:nor/>
                        </m:rPr>
                        <a:rPr lang="en-IN" sz="1100" dirty="0"/>
                        <m:t>(1 − </m:t>
                      </m:r>
                      <m:r>
                        <m:rPr>
                          <m:nor/>
                        </m:rPr>
                        <a:rPr lang="en-IN" sz="1100" dirty="0"/>
                        <m:t>p</m:t>
                      </m:r>
                      <m:r>
                        <m:rPr>
                          <m:nor/>
                        </m:rPr>
                        <a:rPr lang="en-IN" sz="1100" dirty="0"/>
                        <m:t>) = </m:t>
                      </m:r>
                      <m:r>
                        <m:rPr>
                          <m:nor/>
                        </m:rPr>
                        <a:rPr lang="en-IN" sz="1100" dirty="0"/>
                        <m:t>bp</m:t>
                      </m:r>
                      <m:r>
                        <m:rPr>
                          <m:nor/>
                        </m:rPr>
                        <a:rPr lang="en-IN" sz="1100" dirty="0"/>
                        <m:t> + </m:t>
                      </m:r>
                      <m:r>
                        <m:rPr>
                          <m:nor/>
                        </m:rPr>
                        <a:rPr lang="en-IN" sz="1100" dirty="0"/>
                        <m:t>c</m:t>
                      </m:r>
                      <m:r>
                        <m:rPr>
                          <m:nor/>
                        </m:rPr>
                        <a:rPr lang="en-IN" sz="1100" dirty="0"/>
                        <m:t>(1 − </m:t>
                      </m:r>
                      <m:r>
                        <m:rPr>
                          <m:nor/>
                        </m:rPr>
                        <a:rPr lang="en-IN" sz="1100" dirty="0"/>
                        <m:t>p</m:t>
                      </m:r>
                      <m:r>
                        <m:rPr>
                          <m:nor/>
                        </m:rPr>
                        <a:rPr lang="en-IN" sz="1100" dirty="0"/>
                        <m:t>).</m:t>
                      </m:r>
                    </m:oMath>
                  </m:oMathPara>
                </a14:m>
                <a:endParaRPr lang="en-IN" sz="1100" dirty="0"/>
              </a:p>
              <a:p>
                <a:endParaRPr lang="en-IN" sz="1100" dirty="0"/>
              </a:p>
            </p:txBody>
          </p:sp>
        </mc:Choice>
        <mc:Fallback xmlns="">
          <p:sp>
            <p:nvSpPr>
              <p:cNvPr id="47" name="Google Shape;772;p44">
                <a:extLst>
                  <a:ext uri="{FF2B5EF4-FFF2-40B4-BE49-F238E27FC236}">
                    <a16:creationId xmlns:a16="http://schemas.microsoft.com/office/drawing/2014/main" id="{40E74AE6-45DC-4595-8966-24705918A0C9}"/>
                  </a:ext>
                </a:extLst>
              </p:cNvPr>
              <p:cNvSpPr txBox="1">
                <a:spLocks noRot="1" noChangeAspect="1" noMove="1" noResize="1" noEditPoints="1" noAdjustHandles="1" noChangeArrowheads="1" noChangeShapeType="1" noTextEdit="1"/>
              </p:cNvSpPr>
              <p:nvPr/>
            </p:nvSpPr>
            <p:spPr>
              <a:xfrm>
                <a:off x="3911665" y="512936"/>
                <a:ext cx="2116315" cy="419446"/>
              </a:xfrm>
              <a:prstGeom prst="rect">
                <a:avLst/>
              </a:prstGeom>
              <a:blipFill>
                <a:blip r:embed="rId4"/>
                <a:stretch>
                  <a:fillRect t="-144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Google Shape;772;p44">
                <a:extLst>
                  <a:ext uri="{FF2B5EF4-FFF2-40B4-BE49-F238E27FC236}">
                    <a16:creationId xmlns:a16="http://schemas.microsoft.com/office/drawing/2014/main" id="{2434DC59-B349-4E74-AB61-105CAED7D59C}"/>
                  </a:ext>
                </a:extLst>
              </p:cNvPr>
              <p:cNvSpPr txBox="1">
                <a:spLocks/>
              </p:cNvSpPr>
              <p:nvPr/>
            </p:nvSpPr>
            <p:spPr>
              <a:xfrm>
                <a:off x="3377235" y="1317565"/>
                <a:ext cx="2839415" cy="4194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IN" sz="1100" dirty="0"/>
                  <a:t>p</a:t>
                </a:r>
                <a14:m>
                  <m:oMath xmlns:m="http://schemas.openxmlformats.org/officeDocument/2006/math">
                    <m:r>
                      <a:rPr lang="pt-BR" sz="1100" i="1" smtClean="0">
                        <a:latin typeface="Cambria Math" panose="02040503050406030204" pitchFamily="18" charset="0"/>
                      </a:rPr>
                      <m:t>=</m:t>
                    </m:r>
                    <m:f>
                      <m:fPr>
                        <m:ctrlPr>
                          <a:rPr lang="pt-BR" sz="1100" i="1" smtClean="0">
                            <a:latin typeface="Cambria Math" panose="02040503050406030204" pitchFamily="18" charset="0"/>
                          </a:rPr>
                        </m:ctrlPr>
                      </m:fPr>
                      <m:num>
                        <m:r>
                          <m:rPr>
                            <m:nor/>
                          </m:rPr>
                          <a:rPr lang="pt-BR" sz="1100" dirty="0"/>
                          <m:t>c</m:t>
                        </m:r>
                        <m:r>
                          <m:rPr>
                            <m:nor/>
                          </m:rPr>
                          <a:rPr lang="pt-BR" sz="1100" dirty="0"/>
                          <m:t> − </m:t>
                        </m:r>
                        <m:r>
                          <m:rPr>
                            <m:nor/>
                          </m:rPr>
                          <a:rPr lang="pt-BR" sz="1100" dirty="0"/>
                          <m:t>d</m:t>
                        </m:r>
                      </m:num>
                      <m:den>
                        <m:r>
                          <m:rPr>
                            <m:nor/>
                          </m:rPr>
                          <a:rPr lang="pt-BR" sz="1100" dirty="0"/>
                          <m:t>(</m:t>
                        </m:r>
                        <m:r>
                          <m:rPr>
                            <m:nor/>
                          </m:rPr>
                          <a:rPr lang="pt-BR" sz="1100" dirty="0"/>
                          <m:t>a</m:t>
                        </m:r>
                        <m:r>
                          <m:rPr>
                            <m:nor/>
                          </m:rPr>
                          <a:rPr lang="pt-BR" sz="1100" dirty="0"/>
                          <m:t> − </m:t>
                        </m:r>
                        <m:r>
                          <m:rPr>
                            <m:nor/>
                          </m:rPr>
                          <a:rPr lang="pt-BR" sz="1100" dirty="0"/>
                          <m:t>b</m:t>
                        </m:r>
                        <m:r>
                          <m:rPr>
                            <m:nor/>
                          </m:rPr>
                          <a:rPr lang="pt-BR" sz="1100" dirty="0"/>
                          <m:t>)+(</m:t>
                        </m:r>
                        <m:r>
                          <m:rPr>
                            <m:nor/>
                          </m:rPr>
                          <a:rPr lang="pt-BR" sz="1100" dirty="0"/>
                          <m:t>c</m:t>
                        </m:r>
                        <m:r>
                          <m:rPr>
                            <m:nor/>
                          </m:rPr>
                          <a:rPr lang="pt-BR" sz="1100" dirty="0"/>
                          <m:t> − </m:t>
                        </m:r>
                        <m:r>
                          <m:rPr>
                            <m:nor/>
                          </m:rPr>
                          <a:rPr lang="pt-BR" sz="1100" dirty="0"/>
                          <m:t>d</m:t>
                        </m:r>
                        <m:r>
                          <m:rPr>
                            <m:nor/>
                          </m:rPr>
                          <a:rPr lang="pt-BR" sz="1100" dirty="0"/>
                          <m:t>)</m:t>
                        </m:r>
                      </m:den>
                    </m:f>
                  </m:oMath>
                </a14:m>
                <a:endParaRPr lang="en-IN" sz="1100" dirty="0"/>
              </a:p>
            </p:txBody>
          </p:sp>
        </mc:Choice>
        <mc:Fallback xmlns="">
          <p:sp>
            <p:nvSpPr>
              <p:cNvPr id="48" name="Google Shape;772;p44">
                <a:extLst>
                  <a:ext uri="{FF2B5EF4-FFF2-40B4-BE49-F238E27FC236}">
                    <a16:creationId xmlns:a16="http://schemas.microsoft.com/office/drawing/2014/main" id="{2434DC59-B349-4E74-AB61-105CAED7D59C}"/>
                  </a:ext>
                </a:extLst>
              </p:cNvPr>
              <p:cNvSpPr txBox="1">
                <a:spLocks noRot="1" noChangeAspect="1" noMove="1" noResize="1" noEditPoints="1" noAdjustHandles="1" noChangeArrowheads="1" noChangeShapeType="1" noTextEdit="1"/>
              </p:cNvSpPr>
              <p:nvPr/>
            </p:nvSpPr>
            <p:spPr>
              <a:xfrm>
                <a:off x="3377235" y="1317565"/>
                <a:ext cx="2839415" cy="419446"/>
              </a:xfrm>
              <a:prstGeom prst="rect">
                <a:avLst/>
              </a:prstGeom>
              <a:blipFill>
                <a:blip r:embed="rId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Google Shape;772;p44">
                <a:extLst>
                  <a:ext uri="{FF2B5EF4-FFF2-40B4-BE49-F238E27FC236}">
                    <a16:creationId xmlns:a16="http://schemas.microsoft.com/office/drawing/2014/main" id="{B7821234-BC8B-49BF-ACF6-276A3D6CE920}"/>
                  </a:ext>
                </a:extLst>
              </p:cNvPr>
              <p:cNvSpPr txBox="1">
                <a:spLocks/>
              </p:cNvSpPr>
              <p:nvPr/>
            </p:nvSpPr>
            <p:spPr>
              <a:xfrm>
                <a:off x="3377234" y="3037258"/>
                <a:ext cx="2839415" cy="4194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IN" sz="1100" dirty="0"/>
                  <a:t>q</a:t>
                </a:r>
                <a14:m>
                  <m:oMath xmlns:m="http://schemas.openxmlformats.org/officeDocument/2006/math">
                    <m:r>
                      <a:rPr lang="pt-BR" sz="1100" i="1" smtClean="0">
                        <a:latin typeface="Cambria Math" panose="02040503050406030204" pitchFamily="18" charset="0"/>
                      </a:rPr>
                      <m:t>=</m:t>
                    </m:r>
                    <m:f>
                      <m:fPr>
                        <m:ctrlPr>
                          <a:rPr lang="pt-BR" sz="1100" i="1" smtClean="0">
                            <a:latin typeface="Cambria Math" panose="02040503050406030204" pitchFamily="18" charset="0"/>
                          </a:rPr>
                        </m:ctrlPr>
                      </m:fPr>
                      <m:num>
                        <m:r>
                          <m:rPr>
                            <m:nor/>
                          </m:rPr>
                          <a:rPr lang="pt-BR" sz="1100" dirty="0"/>
                          <m:t>c</m:t>
                        </m:r>
                        <m:r>
                          <m:rPr>
                            <m:nor/>
                          </m:rPr>
                          <a:rPr lang="pt-BR" sz="1100" dirty="0"/>
                          <m:t> − </m:t>
                        </m:r>
                        <m:r>
                          <m:rPr>
                            <m:nor/>
                          </m:rPr>
                          <a:rPr lang="en-US" sz="1100" b="0" i="0" dirty="0" smtClean="0"/>
                          <m:t>b</m:t>
                        </m:r>
                      </m:num>
                      <m:den>
                        <m:r>
                          <m:rPr>
                            <m:nor/>
                          </m:rPr>
                          <a:rPr lang="pt-BR" sz="1100" dirty="0"/>
                          <m:t>(</m:t>
                        </m:r>
                        <m:r>
                          <m:rPr>
                            <m:nor/>
                          </m:rPr>
                          <a:rPr lang="pt-BR" sz="1100" dirty="0"/>
                          <m:t>a</m:t>
                        </m:r>
                        <m:r>
                          <m:rPr>
                            <m:nor/>
                          </m:rPr>
                          <a:rPr lang="pt-BR" sz="1100" dirty="0"/>
                          <m:t> − </m:t>
                        </m:r>
                        <m:r>
                          <m:rPr>
                            <m:nor/>
                          </m:rPr>
                          <a:rPr lang="pt-BR" sz="1100" dirty="0"/>
                          <m:t>b</m:t>
                        </m:r>
                        <m:r>
                          <m:rPr>
                            <m:nor/>
                          </m:rPr>
                          <a:rPr lang="pt-BR" sz="1100" dirty="0"/>
                          <m:t>)+(</m:t>
                        </m:r>
                        <m:r>
                          <m:rPr>
                            <m:nor/>
                          </m:rPr>
                          <a:rPr lang="pt-BR" sz="1100" dirty="0"/>
                          <m:t>c</m:t>
                        </m:r>
                        <m:r>
                          <m:rPr>
                            <m:nor/>
                          </m:rPr>
                          <a:rPr lang="pt-BR" sz="1100" dirty="0"/>
                          <m:t> − </m:t>
                        </m:r>
                        <m:r>
                          <m:rPr>
                            <m:nor/>
                          </m:rPr>
                          <a:rPr lang="pt-BR" sz="1100" dirty="0"/>
                          <m:t>d</m:t>
                        </m:r>
                        <m:r>
                          <m:rPr>
                            <m:nor/>
                          </m:rPr>
                          <a:rPr lang="pt-BR" sz="1100" dirty="0"/>
                          <m:t>)</m:t>
                        </m:r>
                      </m:den>
                    </m:f>
                  </m:oMath>
                </a14:m>
                <a:endParaRPr lang="en-IN" sz="1100" dirty="0"/>
              </a:p>
            </p:txBody>
          </p:sp>
        </mc:Choice>
        <mc:Fallback xmlns="">
          <p:sp>
            <p:nvSpPr>
              <p:cNvPr id="51" name="Google Shape;772;p44">
                <a:extLst>
                  <a:ext uri="{FF2B5EF4-FFF2-40B4-BE49-F238E27FC236}">
                    <a16:creationId xmlns:a16="http://schemas.microsoft.com/office/drawing/2014/main" id="{B7821234-BC8B-49BF-ACF6-276A3D6CE920}"/>
                  </a:ext>
                </a:extLst>
              </p:cNvPr>
              <p:cNvSpPr txBox="1">
                <a:spLocks noRot="1" noChangeAspect="1" noMove="1" noResize="1" noEditPoints="1" noAdjustHandles="1" noChangeArrowheads="1" noChangeShapeType="1" noTextEdit="1"/>
              </p:cNvSpPr>
              <p:nvPr/>
            </p:nvSpPr>
            <p:spPr>
              <a:xfrm>
                <a:off x="3377234" y="3037258"/>
                <a:ext cx="2839415" cy="419446"/>
              </a:xfrm>
              <a:prstGeom prst="rect">
                <a:avLst/>
              </a:prstGeom>
              <a:blipFill>
                <a:blip r:embed="rId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Google Shape;772;p44">
                <a:extLst>
                  <a:ext uri="{FF2B5EF4-FFF2-40B4-BE49-F238E27FC236}">
                    <a16:creationId xmlns:a16="http://schemas.microsoft.com/office/drawing/2014/main" id="{DF2CFA1E-AB09-49FE-B74E-E86D1F01D406}"/>
                  </a:ext>
                </a:extLst>
              </p:cNvPr>
              <p:cNvSpPr txBox="1">
                <a:spLocks/>
              </p:cNvSpPr>
              <p:nvPr/>
            </p:nvSpPr>
            <p:spPr>
              <a:xfrm>
                <a:off x="3550114" y="3859519"/>
                <a:ext cx="2839415" cy="4194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redoka One"/>
                  <a:buNone/>
                  <a:defRPr sz="5000" b="0" i="0" u="none" strike="noStrike" cap="none">
                    <a:solidFill>
                      <a:schemeClr val="dk2"/>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1100" dirty="0"/>
                  <a:t>aq + b(1 − q) </a:t>
                </a:r>
                <a14:m>
                  <m:oMath xmlns:m="http://schemas.openxmlformats.org/officeDocument/2006/math">
                    <m:r>
                      <a:rPr lang="pt-BR" sz="1100" i="1" smtClean="0">
                        <a:latin typeface="Cambria Math" panose="02040503050406030204" pitchFamily="18" charset="0"/>
                      </a:rPr>
                      <m:t>=</m:t>
                    </m:r>
                    <m:f>
                      <m:fPr>
                        <m:ctrlPr>
                          <a:rPr lang="pt-BR" sz="1100" i="1" smtClean="0">
                            <a:latin typeface="Cambria Math" panose="02040503050406030204" pitchFamily="18" charset="0"/>
                          </a:rPr>
                        </m:ctrlPr>
                      </m:fPr>
                      <m:num>
                        <m:r>
                          <m:rPr>
                            <m:nor/>
                          </m:rPr>
                          <a:rPr lang="en-US" sz="1100" dirty="0"/>
                          <m:t>ac</m:t>
                        </m:r>
                        <m:r>
                          <m:rPr>
                            <m:nor/>
                          </m:rPr>
                          <a:rPr lang="en-US" sz="1100" dirty="0"/>
                          <m:t> − </m:t>
                        </m:r>
                        <m:r>
                          <m:rPr>
                            <m:nor/>
                          </m:rPr>
                          <a:rPr lang="en-US" sz="1100" dirty="0"/>
                          <m:t>bd</m:t>
                        </m:r>
                      </m:num>
                      <m:den>
                        <m:r>
                          <m:rPr>
                            <m:nor/>
                          </m:rPr>
                          <a:rPr lang="pt-BR" sz="1100" dirty="0"/>
                          <m:t>(</m:t>
                        </m:r>
                        <m:r>
                          <m:rPr>
                            <m:nor/>
                          </m:rPr>
                          <a:rPr lang="pt-BR" sz="1100" dirty="0"/>
                          <m:t>a</m:t>
                        </m:r>
                        <m:r>
                          <m:rPr>
                            <m:nor/>
                          </m:rPr>
                          <a:rPr lang="pt-BR" sz="1100" dirty="0"/>
                          <m:t> − </m:t>
                        </m:r>
                        <m:r>
                          <m:rPr>
                            <m:nor/>
                          </m:rPr>
                          <a:rPr lang="pt-BR" sz="1100" dirty="0"/>
                          <m:t>b</m:t>
                        </m:r>
                        <m:r>
                          <m:rPr>
                            <m:nor/>
                          </m:rPr>
                          <a:rPr lang="pt-BR" sz="1100" dirty="0"/>
                          <m:t>)+(</m:t>
                        </m:r>
                        <m:r>
                          <m:rPr>
                            <m:nor/>
                          </m:rPr>
                          <a:rPr lang="pt-BR" sz="1100" dirty="0"/>
                          <m:t>c</m:t>
                        </m:r>
                        <m:r>
                          <m:rPr>
                            <m:nor/>
                          </m:rPr>
                          <a:rPr lang="pt-BR" sz="1100" dirty="0"/>
                          <m:t> − </m:t>
                        </m:r>
                        <m:r>
                          <m:rPr>
                            <m:nor/>
                          </m:rPr>
                          <a:rPr lang="pt-BR" sz="1100" dirty="0"/>
                          <m:t>d</m:t>
                        </m:r>
                        <m:r>
                          <m:rPr>
                            <m:nor/>
                          </m:rPr>
                          <a:rPr lang="pt-BR" sz="1100" dirty="0"/>
                          <m:t>)</m:t>
                        </m:r>
                      </m:den>
                    </m:f>
                  </m:oMath>
                </a14:m>
                <a:r>
                  <a:rPr lang="en-IN" sz="1100" dirty="0"/>
                  <a:t> = v</a:t>
                </a:r>
              </a:p>
            </p:txBody>
          </p:sp>
        </mc:Choice>
        <mc:Fallback xmlns="">
          <p:sp>
            <p:nvSpPr>
              <p:cNvPr id="60" name="Google Shape;772;p44">
                <a:extLst>
                  <a:ext uri="{FF2B5EF4-FFF2-40B4-BE49-F238E27FC236}">
                    <a16:creationId xmlns:a16="http://schemas.microsoft.com/office/drawing/2014/main" id="{DF2CFA1E-AB09-49FE-B74E-E86D1F01D406}"/>
                  </a:ext>
                </a:extLst>
              </p:cNvPr>
              <p:cNvSpPr txBox="1">
                <a:spLocks noRot="1" noChangeAspect="1" noMove="1" noResize="1" noEditPoints="1" noAdjustHandles="1" noChangeArrowheads="1" noChangeShapeType="1" noTextEdit="1"/>
              </p:cNvSpPr>
              <p:nvPr/>
            </p:nvSpPr>
            <p:spPr>
              <a:xfrm>
                <a:off x="3550114" y="3859519"/>
                <a:ext cx="2839415" cy="419446"/>
              </a:xfrm>
              <a:prstGeom prst="rect">
                <a:avLst/>
              </a:prstGeom>
              <a:blipFill>
                <a:blip r:embed="rId7"/>
                <a:stretch>
                  <a:fillRect/>
                </a:stretch>
              </a:blipFill>
              <a:ln>
                <a:noFill/>
              </a:ln>
            </p:spPr>
            <p:txBody>
              <a:bodyPr/>
              <a:lstStyle/>
              <a:p>
                <a:r>
                  <a:rPr lang="en-IN">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grpSp>
        <p:nvGrpSpPr>
          <p:cNvPr id="687" name="Google Shape;687;p42"/>
          <p:cNvGrpSpPr/>
          <p:nvPr/>
        </p:nvGrpSpPr>
        <p:grpSpPr>
          <a:xfrm>
            <a:off x="764030" y="936906"/>
            <a:ext cx="7708900" cy="2993744"/>
            <a:chOff x="2180925" y="540000"/>
            <a:chExt cx="4796700" cy="2370300"/>
          </a:xfrm>
        </p:grpSpPr>
        <p:sp>
          <p:nvSpPr>
            <p:cNvPr id="688" name="Google Shape;688;p42"/>
            <p:cNvSpPr/>
            <p:nvPr/>
          </p:nvSpPr>
          <p:spPr>
            <a:xfrm>
              <a:off x="2180925" y="540000"/>
              <a:ext cx="4796700" cy="2370300"/>
            </a:xfrm>
            <a:prstGeom prst="roundRect">
              <a:avLst>
                <a:gd name="adj" fmla="val 11171"/>
              </a:avLst>
            </a:prstGeom>
            <a:solidFill>
              <a:srgbClr val="784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2479450" y="819175"/>
              <a:ext cx="4198200" cy="1829700"/>
            </a:xfrm>
            <a:prstGeom prst="roundRect">
              <a:avLst>
                <a:gd name="adj" fmla="val 6628"/>
              </a:avLst>
            </a:prstGeom>
            <a:solidFill>
              <a:schemeClr val="accent5"/>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rot="-2509601">
              <a:off x="2306914" y="612850"/>
              <a:ext cx="103467" cy="211973"/>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rot="2282138">
              <a:off x="6703648" y="602412"/>
              <a:ext cx="103221" cy="211468"/>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2249000" y="80010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2344250" y="262635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2"/>
          <p:cNvSpPr txBox="1">
            <a:spLocks noGrp="1"/>
          </p:cNvSpPr>
          <p:nvPr>
            <p:ph type="title"/>
          </p:nvPr>
        </p:nvSpPr>
        <p:spPr>
          <a:xfrm>
            <a:off x="855220" y="796293"/>
            <a:ext cx="7411366" cy="28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solidFill>
                  <a:schemeClr val="accent1"/>
                </a:solidFill>
              </a:rPr>
              <a:t>Few more examples</a:t>
            </a:r>
            <a:br>
              <a:rPr lang="en-IN" dirty="0">
                <a:solidFill>
                  <a:schemeClr val="accent1"/>
                </a:solidFill>
              </a:rPr>
            </a:br>
            <a:r>
              <a:rPr lang="en-US" sz="2400" b="0" i="0" dirty="0">
                <a:solidFill>
                  <a:srgbClr val="FFFFFF"/>
                </a:solidFill>
                <a:effectLst/>
                <a:latin typeface="Comfortaa"/>
                <a:ea typeface="Comfortaa"/>
                <a:cs typeface="Comfortaa"/>
              </a:rPr>
              <a:t>To know the way of approach</a:t>
            </a:r>
            <a:endParaRPr lang="en-IN" sz="8000" dirty="0">
              <a:effectLst/>
            </a:endParaRPr>
          </a:p>
        </p:txBody>
      </p:sp>
    </p:spTree>
    <p:extLst>
      <p:ext uri="{BB962C8B-B14F-4D97-AF65-F5344CB8AC3E}">
        <p14:creationId xmlns:p14="http://schemas.microsoft.com/office/powerpoint/2010/main" val="108413505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8" name="Google Shape;778;p45"/>
          <p:cNvSpPr txBox="1">
            <a:spLocks noGrp="1"/>
          </p:cNvSpPr>
          <p:nvPr>
            <p:ph type="subTitle" idx="2"/>
          </p:nvPr>
        </p:nvSpPr>
        <p:spPr>
          <a:xfrm>
            <a:off x="2256705" y="6431238"/>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a:t>
            </a:r>
            <a:endParaRPr/>
          </a:p>
        </p:txBody>
      </p:sp>
      <p:sp>
        <p:nvSpPr>
          <p:cNvPr id="779" name="Google Shape;779;p45"/>
          <p:cNvSpPr txBox="1">
            <a:spLocks noGrp="1"/>
          </p:cNvSpPr>
          <p:nvPr>
            <p:ph type="subTitle" idx="3"/>
          </p:nvPr>
        </p:nvSpPr>
        <p:spPr>
          <a:xfrm>
            <a:off x="4928555" y="6431238"/>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a:t>
            </a:r>
            <a:endParaRPr/>
          </a:p>
        </p:txBody>
      </p:sp>
      <p:sp>
        <p:nvSpPr>
          <p:cNvPr id="780" name="Google Shape;780;p45"/>
          <p:cNvSpPr txBox="1">
            <a:spLocks noGrp="1"/>
          </p:cNvSpPr>
          <p:nvPr>
            <p:ph type="subTitle" idx="4"/>
          </p:nvPr>
        </p:nvSpPr>
        <p:spPr>
          <a:xfrm>
            <a:off x="1137257"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Venus is the second planet from the Sun </a:t>
            </a:r>
            <a:endParaRPr dirty="0"/>
          </a:p>
        </p:txBody>
      </p:sp>
      <p:sp>
        <p:nvSpPr>
          <p:cNvPr id="781" name="Google Shape;781;p45"/>
          <p:cNvSpPr txBox="1">
            <a:spLocks noGrp="1"/>
          </p:cNvSpPr>
          <p:nvPr>
            <p:ph type="subTitle" idx="5"/>
          </p:nvPr>
        </p:nvSpPr>
        <p:spPr>
          <a:xfrm>
            <a:off x="3807255"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 cold place</a:t>
            </a:r>
            <a:endParaRPr/>
          </a:p>
        </p:txBody>
      </p:sp>
      <p:sp>
        <p:nvSpPr>
          <p:cNvPr id="782" name="Google Shape;782;p45"/>
          <p:cNvSpPr txBox="1">
            <a:spLocks noGrp="1"/>
          </p:cNvSpPr>
          <p:nvPr>
            <p:ph type="subTitle" idx="6"/>
          </p:nvPr>
        </p:nvSpPr>
        <p:spPr>
          <a:xfrm>
            <a:off x="6477254"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a:t>
            </a:r>
            <a:endParaRPr/>
          </a:p>
        </p:txBody>
      </p:sp>
      <p:sp>
        <p:nvSpPr>
          <p:cNvPr id="783" name="Google Shape;783;p45"/>
          <p:cNvSpPr txBox="1">
            <a:spLocks noGrp="1"/>
          </p:cNvSpPr>
          <p:nvPr>
            <p:ph type="subTitle" idx="7"/>
          </p:nvPr>
        </p:nvSpPr>
        <p:spPr>
          <a:xfrm>
            <a:off x="1437232" y="7716585"/>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a:t>
            </a:r>
            <a:endParaRPr/>
          </a:p>
        </p:txBody>
      </p:sp>
      <p:sp>
        <p:nvSpPr>
          <p:cNvPr id="784" name="Google Shape;784;p45"/>
          <p:cNvSpPr txBox="1">
            <a:spLocks noGrp="1"/>
          </p:cNvSpPr>
          <p:nvPr>
            <p:ph type="subTitle" idx="8"/>
          </p:nvPr>
        </p:nvSpPr>
        <p:spPr>
          <a:xfrm>
            <a:off x="2258505" y="8250394"/>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a:t>
            </a:r>
            <a:endParaRPr/>
          </a:p>
        </p:txBody>
      </p:sp>
      <p:sp>
        <p:nvSpPr>
          <p:cNvPr id="785" name="Google Shape;785;p45"/>
          <p:cNvSpPr txBox="1">
            <a:spLocks noGrp="1"/>
          </p:cNvSpPr>
          <p:nvPr>
            <p:ph type="subTitle" idx="9"/>
          </p:nvPr>
        </p:nvSpPr>
        <p:spPr>
          <a:xfrm>
            <a:off x="4930355" y="8250394"/>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a:t>
            </a:r>
            <a:endParaRPr/>
          </a:p>
        </p:txBody>
      </p:sp>
      <p:sp>
        <p:nvSpPr>
          <p:cNvPr id="786" name="Google Shape;786;p45"/>
          <p:cNvSpPr txBox="1">
            <a:spLocks noGrp="1"/>
          </p:cNvSpPr>
          <p:nvPr>
            <p:ph type="subTitle" idx="13"/>
          </p:nvPr>
        </p:nvSpPr>
        <p:spPr>
          <a:xfrm>
            <a:off x="1139282"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the ringed one and a gas giant</a:t>
            </a:r>
            <a:endParaRPr/>
          </a:p>
        </p:txBody>
      </p:sp>
      <p:sp>
        <p:nvSpPr>
          <p:cNvPr id="787" name="Google Shape;787;p45"/>
          <p:cNvSpPr txBox="1">
            <a:spLocks noGrp="1"/>
          </p:cNvSpPr>
          <p:nvPr>
            <p:ph type="subTitle" idx="14"/>
          </p:nvPr>
        </p:nvSpPr>
        <p:spPr>
          <a:xfrm>
            <a:off x="3809272"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a gas giant and the   biggest planet</a:t>
            </a:r>
            <a:endParaRPr/>
          </a:p>
        </p:txBody>
      </p:sp>
      <p:sp>
        <p:nvSpPr>
          <p:cNvPr id="788" name="Google Shape;788;p45"/>
          <p:cNvSpPr txBox="1">
            <a:spLocks noGrp="1"/>
          </p:cNvSpPr>
          <p:nvPr>
            <p:ph type="subTitle" idx="15"/>
          </p:nvPr>
        </p:nvSpPr>
        <p:spPr>
          <a:xfrm>
            <a:off x="6479261"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Is the farthest planet from the Sun</a:t>
            </a:r>
            <a:endParaRPr/>
          </a:p>
        </p:txBody>
      </p:sp>
      <p:grpSp>
        <p:nvGrpSpPr>
          <p:cNvPr id="789" name="Google Shape;789;p45"/>
          <p:cNvGrpSpPr/>
          <p:nvPr/>
        </p:nvGrpSpPr>
        <p:grpSpPr>
          <a:xfrm rot="-1402033">
            <a:off x="8366693" y="1642099"/>
            <a:ext cx="350556" cy="481723"/>
            <a:chOff x="1971925" y="1042850"/>
            <a:chExt cx="379575" cy="521600"/>
          </a:xfrm>
        </p:grpSpPr>
        <p:sp>
          <p:nvSpPr>
            <p:cNvPr id="790" name="Google Shape;790;p45"/>
            <p:cNvSpPr/>
            <p:nvPr/>
          </p:nvSpPr>
          <p:spPr>
            <a:xfrm>
              <a:off x="1971925" y="1042850"/>
              <a:ext cx="379575" cy="521600"/>
            </a:xfrm>
            <a:custGeom>
              <a:avLst/>
              <a:gdLst/>
              <a:ahLst/>
              <a:cxnLst/>
              <a:rect l="l" t="t" r="r" b="b"/>
              <a:pathLst>
                <a:path w="15183" h="20864" extrusionOk="0">
                  <a:moveTo>
                    <a:pt x="5535" y="1"/>
                  </a:moveTo>
                  <a:cubicBezTo>
                    <a:pt x="2828" y="1"/>
                    <a:pt x="1" y="8910"/>
                    <a:pt x="1788" y="10310"/>
                  </a:cubicBezTo>
                  <a:cubicBezTo>
                    <a:pt x="3657" y="11786"/>
                    <a:pt x="7289" y="11953"/>
                    <a:pt x="7289" y="11953"/>
                  </a:cubicBezTo>
                  <a:cubicBezTo>
                    <a:pt x="7289" y="11953"/>
                    <a:pt x="4372" y="19656"/>
                    <a:pt x="7015" y="20752"/>
                  </a:cubicBezTo>
                  <a:cubicBezTo>
                    <a:pt x="7196" y="20827"/>
                    <a:pt x="7372" y="20863"/>
                    <a:pt x="7545" y="20863"/>
                  </a:cubicBezTo>
                  <a:cubicBezTo>
                    <a:pt x="9884" y="20863"/>
                    <a:pt x="11503" y="14240"/>
                    <a:pt x="13277" y="8774"/>
                  </a:cubicBezTo>
                  <a:cubicBezTo>
                    <a:pt x="15182" y="2916"/>
                    <a:pt x="13754" y="2857"/>
                    <a:pt x="12384" y="2511"/>
                  </a:cubicBezTo>
                  <a:cubicBezTo>
                    <a:pt x="12343" y="2501"/>
                    <a:pt x="12302" y="2497"/>
                    <a:pt x="12260" y="2497"/>
                  </a:cubicBezTo>
                  <a:cubicBezTo>
                    <a:pt x="10905" y="2497"/>
                    <a:pt x="9152" y="7564"/>
                    <a:pt x="8979" y="8465"/>
                  </a:cubicBezTo>
                  <a:cubicBezTo>
                    <a:pt x="8979" y="8465"/>
                    <a:pt x="8979" y="8465"/>
                    <a:pt x="8979" y="8465"/>
                  </a:cubicBezTo>
                  <a:cubicBezTo>
                    <a:pt x="8977" y="8465"/>
                    <a:pt x="7518" y="7226"/>
                    <a:pt x="5729" y="7131"/>
                  </a:cubicBezTo>
                  <a:cubicBezTo>
                    <a:pt x="5729" y="7131"/>
                    <a:pt x="8729" y="952"/>
                    <a:pt x="5907" y="59"/>
                  </a:cubicBezTo>
                  <a:cubicBezTo>
                    <a:pt x="5784" y="19"/>
                    <a:pt x="5660" y="1"/>
                    <a:pt x="5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2019975" y="1063750"/>
              <a:ext cx="90450" cy="159300"/>
            </a:xfrm>
            <a:custGeom>
              <a:avLst/>
              <a:gdLst/>
              <a:ahLst/>
              <a:cxnLst/>
              <a:rect l="l" t="t" r="r" b="b"/>
              <a:pathLst>
                <a:path w="3618" h="6372" extrusionOk="0">
                  <a:moveTo>
                    <a:pt x="2894" y="1"/>
                  </a:moveTo>
                  <a:cubicBezTo>
                    <a:pt x="2158" y="1"/>
                    <a:pt x="0" y="6168"/>
                    <a:pt x="759" y="6366"/>
                  </a:cubicBezTo>
                  <a:cubicBezTo>
                    <a:pt x="771" y="6370"/>
                    <a:pt x="784" y="6371"/>
                    <a:pt x="797" y="6371"/>
                  </a:cubicBezTo>
                  <a:cubicBezTo>
                    <a:pt x="1610" y="6371"/>
                    <a:pt x="3617" y="266"/>
                    <a:pt x="2938" y="9"/>
                  </a:cubicBezTo>
                  <a:cubicBezTo>
                    <a:pt x="2924" y="3"/>
                    <a:pt x="2909"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2133600" y="1121675"/>
              <a:ext cx="156575" cy="406725"/>
            </a:xfrm>
            <a:custGeom>
              <a:avLst/>
              <a:gdLst/>
              <a:ahLst/>
              <a:cxnLst/>
              <a:rect l="l" t="t" r="r" b="b"/>
              <a:pathLst>
                <a:path w="6263" h="16269" extrusionOk="0">
                  <a:moveTo>
                    <a:pt x="5623" y="0"/>
                  </a:moveTo>
                  <a:cubicBezTo>
                    <a:pt x="5237" y="0"/>
                    <a:pt x="2897" y="5871"/>
                    <a:pt x="1845" y="8883"/>
                  </a:cubicBezTo>
                  <a:cubicBezTo>
                    <a:pt x="786" y="11919"/>
                    <a:pt x="0" y="16087"/>
                    <a:pt x="417" y="16265"/>
                  </a:cubicBezTo>
                  <a:cubicBezTo>
                    <a:pt x="422" y="16267"/>
                    <a:pt x="427" y="16268"/>
                    <a:pt x="433" y="16268"/>
                  </a:cubicBezTo>
                  <a:cubicBezTo>
                    <a:pt x="883" y="16268"/>
                    <a:pt x="2882" y="9144"/>
                    <a:pt x="3941" y="6097"/>
                  </a:cubicBezTo>
                  <a:cubicBezTo>
                    <a:pt x="5024" y="3014"/>
                    <a:pt x="6263" y="168"/>
                    <a:pt x="5632" y="1"/>
                  </a:cubicBezTo>
                  <a:cubicBezTo>
                    <a:pt x="5629" y="1"/>
                    <a:pt x="5626" y="0"/>
                    <a:pt x="5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2024950" y="1243425"/>
              <a:ext cx="22350" cy="22350"/>
            </a:xfrm>
            <a:custGeom>
              <a:avLst/>
              <a:gdLst/>
              <a:ahLst/>
              <a:cxnLst/>
              <a:rect l="l" t="t" r="r" b="b"/>
              <a:pathLst>
                <a:path w="894" h="894" extrusionOk="0">
                  <a:moveTo>
                    <a:pt x="453" y="1"/>
                  </a:moveTo>
                  <a:cubicBezTo>
                    <a:pt x="203" y="1"/>
                    <a:pt x="0" y="203"/>
                    <a:pt x="0" y="442"/>
                  </a:cubicBezTo>
                  <a:cubicBezTo>
                    <a:pt x="0" y="692"/>
                    <a:pt x="203" y="894"/>
                    <a:pt x="453" y="894"/>
                  </a:cubicBezTo>
                  <a:cubicBezTo>
                    <a:pt x="703" y="894"/>
                    <a:pt x="893" y="692"/>
                    <a:pt x="893" y="442"/>
                  </a:cubicBezTo>
                  <a:cubicBezTo>
                    <a:pt x="893" y="203"/>
                    <a:pt x="703" y="1"/>
                    <a:pt x="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5"/>
          <p:cNvGrpSpPr/>
          <p:nvPr/>
        </p:nvGrpSpPr>
        <p:grpSpPr>
          <a:xfrm>
            <a:off x="6939780" y="855553"/>
            <a:ext cx="605884" cy="607041"/>
            <a:chOff x="4247566" y="1166664"/>
            <a:chExt cx="656073" cy="657326"/>
          </a:xfrm>
        </p:grpSpPr>
        <p:sp>
          <p:nvSpPr>
            <p:cNvPr id="795" name="Google Shape;795;p45"/>
            <p:cNvSpPr/>
            <p:nvPr/>
          </p:nvSpPr>
          <p:spPr>
            <a:xfrm rot="2416108">
              <a:off x="4345233" y="1259751"/>
              <a:ext cx="460739" cy="471153"/>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rot="2416108">
              <a:off x="4490674" y="1231223"/>
              <a:ext cx="119265" cy="146093"/>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rot="2416108">
              <a:off x="4652714" y="1289069"/>
              <a:ext cx="23282" cy="23255"/>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5"/>
          <p:cNvGrpSpPr/>
          <p:nvPr/>
        </p:nvGrpSpPr>
        <p:grpSpPr>
          <a:xfrm>
            <a:off x="1145115" y="2227281"/>
            <a:ext cx="584233" cy="581199"/>
            <a:chOff x="6878780" y="1166669"/>
            <a:chExt cx="632629" cy="629344"/>
          </a:xfrm>
        </p:grpSpPr>
        <p:sp>
          <p:nvSpPr>
            <p:cNvPr id="799" name="Google Shape;799;p45"/>
            <p:cNvSpPr/>
            <p:nvPr/>
          </p:nvSpPr>
          <p:spPr>
            <a:xfrm rot="-2455933">
              <a:off x="6963258" y="1265876"/>
              <a:ext cx="463673" cy="430930"/>
            </a:xfrm>
            <a:custGeom>
              <a:avLst/>
              <a:gdLst/>
              <a:ahLst/>
              <a:cxnLst/>
              <a:rect l="l" t="t" r="r" b="b"/>
              <a:pathLst>
                <a:path w="21610" h="20084" extrusionOk="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rot="-2455933">
              <a:off x="7260275" y="1313422"/>
              <a:ext cx="35532" cy="35789"/>
            </a:xfrm>
            <a:custGeom>
              <a:avLst/>
              <a:gdLst/>
              <a:ahLst/>
              <a:cxnLst/>
              <a:rect l="l" t="t" r="r" b="b"/>
              <a:pathLst>
                <a:path w="1656" h="1668" extrusionOk="0">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rot="-2455933">
              <a:off x="7059573" y="1295304"/>
              <a:ext cx="178839" cy="100781"/>
            </a:xfrm>
            <a:custGeom>
              <a:avLst/>
              <a:gdLst/>
              <a:ahLst/>
              <a:cxnLst/>
              <a:rect l="l" t="t" r="r" b="b"/>
              <a:pathLst>
                <a:path w="8335" h="4697" extrusionOk="0">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5"/>
          <p:cNvGrpSpPr/>
          <p:nvPr/>
        </p:nvGrpSpPr>
        <p:grpSpPr>
          <a:xfrm rot="-1768441">
            <a:off x="8269972" y="3803709"/>
            <a:ext cx="576560" cy="572847"/>
            <a:chOff x="4352202" y="2927017"/>
            <a:chExt cx="624305" cy="620284"/>
          </a:xfrm>
        </p:grpSpPr>
        <p:sp>
          <p:nvSpPr>
            <p:cNvPr id="803" name="Google Shape;803;p45"/>
            <p:cNvSpPr/>
            <p:nvPr/>
          </p:nvSpPr>
          <p:spPr>
            <a:xfrm rot="3287242">
              <a:off x="4445272" y="3009714"/>
              <a:ext cx="438165" cy="45489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rot="3287242">
              <a:off x="4659820" y="3050012"/>
              <a:ext cx="183396" cy="114273"/>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rot="3287242">
              <a:off x="4615891" y="3048534"/>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45"/>
          <p:cNvGrpSpPr/>
          <p:nvPr/>
        </p:nvGrpSpPr>
        <p:grpSpPr>
          <a:xfrm rot="-58946">
            <a:off x="4575899" y="150847"/>
            <a:ext cx="348756" cy="457840"/>
            <a:chOff x="1987075" y="1444250"/>
            <a:chExt cx="569500" cy="864175"/>
          </a:xfrm>
        </p:grpSpPr>
        <p:sp>
          <p:nvSpPr>
            <p:cNvPr id="807" name="Google Shape;807;p45"/>
            <p:cNvSpPr/>
            <p:nvPr/>
          </p:nvSpPr>
          <p:spPr>
            <a:xfrm>
              <a:off x="1987075" y="1444250"/>
              <a:ext cx="569500" cy="864175"/>
            </a:xfrm>
            <a:custGeom>
              <a:avLst/>
              <a:gdLst/>
              <a:ahLst/>
              <a:cxnLst/>
              <a:rect l="l" t="t" r="r" b="b"/>
              <a:pathLst>
                <a:path w="22780" h="34567" extrusionOk="0">
                  <a:moveTo>
                    <a:pt x="13306" y="0"/>
                  </a:moveTo>
                  <a:cubicBezTo>
                    <a:pt x="10161" y="0"/>
                    <a:pt x="1" y="7471"/>
                    <a:pt x="622" y="9458"/>
                  </a:cubicBezTo>
                  <a:cubicBezTo>
                    <a:pt x="1330" y="11733"/>
                    <a:pt x="2323" y="12531"/>
                    <a:pt x="3382" y="12531"/>
                  </a:cubicBezTo>
                  <a:cubicBezTo>
                    <a:pt x="5858" y="12531"/>
                    <a:pt x="8692" y="8165"/>
                    <a:pt x="9065" y="8165"/>
                  </a:cubicBezTo>
                  <a:cubicBezTo>
                    <a:pt x="9074" y="8165"/>
                    <a:pt x="9082" y="8167"/>
                    <a:pt x="9088" y="8172"/>
                  </a:cubicBezTo>
                  <a:cubicBezTo>
                    <a:pt x="9445" y="8494"/>
                    <a:pt x="9469" y="28496"/>
                    <a:pt x="8909" y="28508"/>
                  </a:cubicBezTo>
                  <a:cubicBezTo>
                    <a:pt x="6230" y="28568"/>
                    <a:pt x="2849" y="29068"/>
                    <a:pt x="2492" y="32116"/>
                  </a:cubicBezTo>
                  <a:cubicBezTo>
                    <a:pt x="2257" y="34047"/>
                    <a:pt x="4117" y="34567"/>
                    <a:pt x="6780" y="34567"/>
                  </a:cubicBezTo>
                  <a:cubicBezTo>
                    <a:pt x="8304" y="34567"/>
                    <a:pt x="10091" y="34397"/>
                    <a:pt x="11897" y="34223"/>
                  </a:cubicBezTo>
                  <a:cubicBezTo>
                    <a:pt x="16862" y="33735"/>
                    <a:pt x="22780" y="32973"/>
                    <a:pt x="22113" y="29223"/>
                  </a:cubicBezTo>
                  <a:cubicBezTo>
                    <a:pt x="21811" y="27552"/>
                    <a:pt x="20540" y="27138"/>
                    <a:pt x="19189" y="27138"/>
                  </a:cubicBezTo>
                  <a:cubicBezTo>
                    <a:pt x="17862" y="27138"/>
                    <a:pt x="16456" y="27538"/>
                    <a:pt x="15816" y="27538"/>
                  </a:cubicBezTo>
                  <a:cubicBezTo>
                    <a:pt x="15644" y="27538"/>
                    <a:pt x="15527" y="27509"/>
                    <a:pt x="15481" y="27437"/>
                  </a:cubicBezTo>
                  <a:cubicBezTo>
                    <a:pt x="15100" y="26818"/>
                    <a:pt x="16065" y="1350"/>
                    <a:pt x="13874" y="124"/>
                  </a:cubicBezTo>
                  <a:cubicBezTo>
                    <a:pt x="13726" y="40"/>
                    <a:pt x="13535" y="0"/>
                    <a:pt x="13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229125" y="1507450"/>
              <a:ext cx="48850" cy="48850"/>
            </a:xfrm>
            <a:custGeom>
              <a:avLst/>
              <a:gdLst/>
              <a:ahLst/>
              <a:cxnLst/>
              <a:rect l="l" t="t" r="r" b="b"/>
              <a:pathLst>
                <a:path w="1954" h="1954" extrusionOk="0">
                  <a:moveTo>
                    <a:pt x="977" y="1"/>
                  </a:moveTo>
                  <a:cubicBezTo>
                    <a:pt x="441" y="1"/>
                    <a:pt x="1" y="441"/>
                    <a:pt x="1" y="977"/>
                  </a:cubicBezTo>
                  <a:cubicBezTo>
                    <a:pt x="1" y="1513"/>
                    <a:pt x="441" y="1953"/>
                    <a:pt x="977" y="1953"/>
                  </a:cubicBezTo>
                  <a:cubicBezTo>
                    <a:pt x="1513" y="1953"/>
                    <a:pt x="1954" y="1513"/>
                    <a:pt x="1954" y="977"/>
                  </a:cubicBezTo>
                  <a:cubicBezTo>
                    <a:pt x="1954" y="441"/>
                    <a:pt x="1513" y="1"/>
                    <a:pt x="977"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2021375" y="1559675"/>
              <a:ext cx="175350" cy="126400"/>
            </a:xfrm>
            <a:custGeom>
              <a:avLst/>
              <a:gdLst/>
              <a:ahLst/>
              <a:cxnLst/>
              <a:rect l="l" t="t" r="r" b="b"/>
              <a:pathLst>
                <a:path w="7014" h="5056" extrusionOk="0">
                  <a:moveTo>
                    <a:pt x="6209" y="1"/>
                  </a:moveTo>
                  <a:cubicBezTo>
                    <a:pt x="5509" y="1"/>
                    <a:pt x="4182" y="623"/>
                    <a:pt x="2834" y="1638"/>
                  </a:cubicBezTo>
                  <a:cubicBezTo>
                    <a:pt x="1108" y="2936"/>
                    <a:pt x="0" y="4401"/>
                    <a:pt x="381" y="4889"/>
                  </a:cubicBezTo>
                  <a:cubicBezTo>
                    <a:pt x="465" y="5002"/>
                    <a:pt x="616" y="5055"/>
                    <a:pt x="820" y="5055"/>
                  </a:cubicBezTo>
                  <a:cubicBezTo>
                    <a:pt x="1520" y="5055"/>
                    <a:pt x="2843" y="4427"/>
                    <a:pt x="4179" y="3412"/>
                  </a:cubicBezTo>
                  <a:cubicBezTo>
                    <a:pt x="5918" y="2115"/>
                    <a:pt x="7013" y="650"/>
                    <a:pt x="6644" y="162"/>
                  </a:cubicBezTo>
                  <a:cubicBezTo>
                    <a:pt x="6561" y="53"/>
                    <a:pt x="6411" y="1"/>
                    <a:pt x="6209"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2091025" y="2180625"/>
              <a:ext cx="296200" cy="57150"/>
            </a:xfrm>
            <a:custGeom>
              <a:avLst/>
              <a:gdLst/>
              <a:ahLst/>
              <a:cxnLst/>
              <a:rect l="l" t="t" r="r" b="b"/>
              <a:pathLst>
                <a:path w="11848" h="2286" extrusionOk="0">
                  <a:moveTo>
                    <a:pt x="9440" y="0"/>
                  </a:moveTo>
                  <a:cubicBezTo>
                    <a:pt x="8430" y="0"/>
                    <a:pt x="7170" y="79"/>
                    <a:pt x="5811" y="244"/>
                  </a:cubicBezTo>
                  <a:cubicBezTo>
                    <a:pt x="2572" y="637"/>
                    <a:pt x="0" y="1351"/>
                    <a:pt x="60" y="1851"/>
                  </a:cubicBezTo>
                  <a:cubicBezTo>
                    <a:pt x="94" y="2134"/>
                    <a:pt x="1007" y="2285"/>
                    <a:pt x="2403" y="2285"/>
                  </a:cubicBezTo>
                  <a:cubicBezTo>
                    <a:pt x="3412" y="2285"/>
                    <a:pt x="4673" y="2207"/>
                    <a:pt x="6037" y="2042"/>
                  </a:cubicBezTo>
                  <a:cubicBezTo>
                    <a:pt x="9275" y="1649"/>
                    <a:pt x="11847" y="934"/>
                    <a:pt x="11788" y="434"/>
                  </a:cubicBezTo>
                  <a:cubicBezTo>
                    <a:pt x="11753" y="151"/>
                    <a:pt x="10836" y="0"/>
                    <a:pt x="9440"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5"/>
          <p:cNvGrpSpPr/>
          <p:nvPr/>
        </p:nvGrpSpPr>
        <p:grpSpPr>
          <a:xfrm>
            <a:off x="2082350" y="4552904"/>
            <a:ext cx="348709" cy="409314"/>
            <a:chOff x="7053930" y="3091751"/>
            <a:chExt cx="377595" cy="443220"/>
          </a:xfrm>
        </p:grpSpPr>
        <p:sp>
          <p:nvSpPr>
            <p:cNvPr id="812" name="Google Shape;812;p45"/>
            <p:cNvSpPr/>
            <p:nvPr/>
          </p:nvSpPr>
          <p:spPr>
            <a:xfrm rot="10800000">
              <a:off x="7053930" y="3091751"/>
              <a:ext cx="377595" cy="443220"/>
            </a:xfrm>
            <a:custGeom>
              <a:avLst/>
              <a:gdLst/>
              <a:ahLst/>
              <a:cxnLst/>
              <a:rect l="l" t="t" r="r" b="b"/>
              <a:pathLst>
                <a:path w="24310" h="28535" extrusionOk="0">
                  <a:moveTo>
                    <a:pt x="10939" y="4863"/>
                  </a:moveTo>
                  <a:cubicBezTo>
                    <a:pt x="11148" y="4863"/>
                    <a:pt x="11360" y="4878"/>
                    <a:pt x="11573" y="4909"/>
                  </a:cubicBezTo>
                  <a:cubicBezTo>
                    <a:pt x="13835" y="5231"/>
                    <a:pt x="15419" y="7231"/>
                    <a:pt x="15109" y="9386"/>
                  </a:cubicBezTo>
                  <a:cubicBezTo>
                    <a:pt x="14839" y="11344"/>
                    <a:pt x="13084" y="12752"/>
                    <a:pt x="11069" y="12752"/>
                  </a:cubicBezTo>
                  <a:cubicBezTo>
                    <a:pt x="10866" y="12752"/>
                    <a:pt x="10661" y="12737"/>
                    <a:pt x="10454" y="12708"/>
                  </a:cubicBezTo>
                  <a:cubicBezTo>
                    <a:pt x="8192" y="12386"/>
                    <a:pt x="6608" y="10374"/>
                    <a:pt x="6918" y="8219"/>
                  </a:cubicBezTo>
                  <a:cubicBezTo>
                    <a:pt x="7198" y="6267"/>
                    <a:pt x="8934" y="4863"/>
                    <a:pt x="10939" y="4863"/>
                  </a:cubicBezTo>
                  <a:close/>
                  <a:moveTo>
                    <a:pt x="12039" y="1"/>
                  </a:moveTo>
                  <a:cubicBezTo>
                    <a:pt x="11422" y="1"/>
                    <a:pt x="10786" y="41"/>
                    <a:pt x="10133" y="123"/>
                  </a:cubicBezTo>
                  <a:cubicBezTo>
                    <a:pt x="1489" y="1195"/>
                    <a:pt x="0" y="13458"/>
                    <a:pt x="6692" y="16827"/>
                  </a:cubicBezTo>
                  <a:cubicBezTo>
                    <a:pt x="8127" y="17550"/>
                    <a:pt x="9449" y="17834"/>
                    <a:pt x="10639" y="17834"/>
                  </a:cubicBezTo>
                  <a:cubicBezTo>
                    <a:pt x="14997" y="17834"/>
                    <a:pt x="17598" y="14030"/>
                    <a:pt x="17598" y="14029"/>
                  </a:cubicBezTo>
                  <a:lnTo>
                    <a:pt x="17598" y="14029"/>
                  </a:lnTo>
                  <a:cubicBezTo>
                    <a:pt x="17598" y="14030"/>
                    <a:pt x="17979" y="19161"/>
                    <a:pt x="14181" y="21328"/>
                  </a:cubicBezTo>
                  <a:cubicBezTo>
                    <a:pt x="10395" y="23507"/>
                    <a:pt x="7882" y="25352"/>
                    <a:pt x="9168" y="27186"/>
                  </a:cubicBezTo>
                  <a:cubicBezTo>
                    <a:pt x="9814" y="28107"/>
                    <a:pt x="10758" y="28535"/>
                    <a:pt x="11854" y="28535"/>
                  </a:cubicBezTo>
                  <a:cubicBezTo>
                    <a:pt x="15745" y="28535"/>
                    <a:pt x="21559" y="23144"/>
                    <a:pt x="22813" y="15303"/>
                  </a:cubicBezTo>
                  <a:cubicBezTo>
                    <a:pt x="24310" y="6014"/>
                    <a:pt x="19590" y="1"/>
                    <a:pt x="1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rot="10800000">
              <a:off x="7110111" y="3223498"/>
              <a:ext cx="29419" cy="29419"/>
            </a:xfrm>
            <a:custGeom>
              <a:avLst/>
              <a:gdLst/>
              <a:ahLst/>
              <a:cxnLst/>
              <a:rect l="l" t="t" r="r" b="b"/>
              <a:pathLst>
                <a:path w="1894" h="1894" extrusionOk="0">
                  <a:moveTo>
                    <a:pt x="941" y="1"/>
                  </a:moveTo>
                  <a:cubicBezTo>
                    <a:pt x="417" y="1"/>
                    <a:pt x="0" y="418"/>
                    <a:pt x="0" y="941"/>
                  </a:cubicBezTo>
                  <a:cubicBezTo>
                    <a:pt x="0" y="1465"/>
                    <a:pt x="417" y="1894"/>
                    <a:pt x="941" y="1894"/>
                  </a:cubicBezTo>
                  <a:cubicBezTo>
                    <a:pt x="1465" y="1894"/>
                    <a:pt x="1893" y="1465"/>
                    <a:pt x="1893" y="941"/>
                  </a:cubicBezTo>
                  <a:cubicBezTo>
                    <a:pt x="1893" y="418"/>
                    <a:pt x="1465" y="1"/>
                    <a:pt x="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rot="10800000">
              <a:off x="7124348" y="3118096"/>
              <a:ext cx="130023" cy="88271"/>
            </a:xfrm>
            <a:custGeom>
              <a:avLst/>
              <a:gdLst/>
              <a:ahLst/>
              <a:cxnLst/>
              <a:rect l="l" t="t" r="r" b="b"/>
              <a:pathLst>
                <a:path w="8371" h="5683" extrusionOk="0">
                  <a:moveTo>
                    <a:pt x="7382" y="1"/>
                  </a:moveTo>
                  <a:cubicBezTo>
                    <a:pt x="6448" y="1"/>
                    <a:pt x="5076" y="2520"/>
                    <a:pt x="3275" y="3159"/>
                  </a:cubicBezTo>
                  <a:cubicBezTo>
                    <a:pt x="1251" y="3862"/>
                    <a:pt x="1" y="5148"/>
                    <a:pt x="1013" y="5600"/>
                  </a:cubicBezTo>
                  <a:cubicBezTo>
                    <a:pt x="1141" y="5657"/>
                    <a:pt x="1299" y="5683"/>
                    <a:pt x="1481" y="5683"/>
                  </a:cubicBezTo>
                  <a:cubicBezTo>
                    <a:pt x="2715" y="5683"/>
                    <a:pt x="5009" y="4483"/>
                    <a:pt x="6037" y="3529"/>
                  </a:cubicBezTo>
                  <a:cubicBezTo>
                    <a:pt x="7204" y="2421"/>
                    <a:pt x="8371" y="623"/>
                    <a:pt x="7692" y="111"/>
                  </a:cubicBezTo>
                  <a:cubicBezTo>
                    <a:pt x="7595" y="35"/>
                    <a:pt x="7491" y="1"/>
                    <a:pt x="7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45"/>
          <p:cNvSpPr txBox="1">
            <a:spLocks noGrp="1"/>
          </p:cNvSpPr>
          <p:nvPr>
            <p:ph type="title"/>
          </p:nvPr>
        </p:nvSpPr>
        <p:spPr>
          <a:xfrm>
            <a:off x="718515" y="446800"/>
            <a:ext cx="6872700" cy="6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Example 2</a:t>
            </a:r>
            <a:endParaRPr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A27D56-94D1-4DC5-84A7-B2F6533069AE}"/>
                  </a:ext>
                </a:extLst>
              </p:cNvPr>
              <p:cNvSpPr txBox="1"/>
              <p:nvPr/>
            </p:nvSpPr>
            <p:spPr>
              <a:xfrm>
                <a:off x="3031112" y="1540959"/>
                <a:ext cx="1948739" cy="358111"/>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𝑃</m:t>
                        </m:r>
                      </m:e>
                      <m:sub>
                        <m:r>
                          <a:rPr lang="en-US" b="0" i="1" smtClean="0">
                            <a:solidFill>
                              <a:srgbClr val="66FFFF"/>
                            </a:solidFill>
                            <a:latin typeface="Cambria Math" panose="02040503050406030204" pitchFamily="18" charset="0"/>
                          </a:rPr>
                          <m:t>1</m:t>
                        </m:r>
                      </m:sub>
                    </m:sSub>
                    <m:r>
                      <m:rPr>
                        <m:nor/>
                      </m:rPr>
                      <a:rPr lang="en-IN" smtClean="0">
                        <a:solidFill>
                          <a:srgbClr val="66FFFF"/>
                        </a:solidFill>
                      </a:rPr>
                      <m:t> =</m:t>
                    </m:r>
                    <m:r>
                      <m:rPr>
                        <m:nor/>
                      </m:rPr>
                      <a:rPr lang="en-US" b="0" i="0" smtClean="0">
                        <a:solidFill>
                          <a:srgbClr val="66FFFF"/>
                        </a:solidFill>
                      </a:rPr>
                      <m:t> </m:t>
                    </m:r>
                    <m:f>
                      <m:fPr>
                        <m:ctrlPr>
                          <a:rPr lang="en-IN" i="1" smtClean="0">
                            <a:solidFill>
                              <a:srgbClr val="66FFFF"/>
                            </a:solidFill>
                            <a:latin typeface="Cambria Math" panose="02040503050406030204" pitchFamily="18" charset="0"/>
                          </a:rPr>
                        </m:ctrlPr>
                      </m:fPr>
                      <m:num>
                        <m:r>
                          <m:rPr>
                            <m:nor/>
                          </m:rPr>
                          <a:rPr lang="en-IN">
                            <a:solidFill>
                              <a:srgbClr val="66FFFF"/>
                            </a:solidFill>
                          </a:rPr>
                          <m:t>−4 − 3</m:t>
                        </m:r>
                      </m:num>
                      <m:den>
                        <m:r>
                          <m:rPr>
                            <m:nor/>
                          </m:rPr>
                          <a:rPr lang="en-IN">
                            <a:solidFill>
                              <a:srgbClr val="66FFFF"/>
                            </a:solidFill>
                          </a:rPr>
                          <m:t>−2 − 3 − 4 − 3</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a:solidFill>
                              <a:srgbClr val="66FFFF"/>
                            </a:solidFill>
                          </a:rPr>
                          <m:t>7</m:t>
                        </m:r>
                      </m:num>
                      <m:den>
                        <m:r>
                          <m:rPr>
                            <m:nor/>
                          </m:rPr>
                          <a:rPr lang="en-US">
                            <a:solidFill>
                              <a:srgbClr val="66FFFF"/>
                            </a:solidFill>
                          </a:rPr>
                          <m:t>1</m:t>
                        </m:r>
                        <m:r>
                          <m:rPr>
                            <m:nor/>
                          </m:rPr>
                          <a:rPr lang="en-IN">
                            <a:solidFill>
                              <a:srgbClr val="66FFFF"/>
                            </a:solidFill>
                          </a:rPr>
                          <m:t>2</m:t>
                        </m:r>
                      </m:den>
                    </m:f>
                    <m:r>
                      <a:rPr lang="en-US" i="1">
                        <a:solidFill>
                          <a:srgbClr val="66FFFF"/>
                        </a:solidFill>
                        <a:latin typeface="Cambria Math" panose="02040503050406030204" pitchFamily="18" charset="0"/>
                      </a:rPr>
                      <m:t> </m:t>
                    </m:r>
                  </m:oMath>
                </a14:m>
                <a:endParaRPr lang="en-IN" dirty="0">
                  <a:solidFill>
                    <a:srgbClr val="66FFFF"/>
                  </a:solidFill>
                </a:endParaRPr>
              </a:p>
            </p:txBody>
          </p:sp>
        </mc:Choice>
        <mc:Fallback xmlns="">
          <p:sp>
            <p:nvSpPr>
              <p:cNvPr id="35" name="TextBox 34">
                <a:extLst>
                  <a:ext uri="{FF2B5EF4-FFF2-40B4-BE49-F238E27FC236}">
                    <a16:creationId xmlns:a16="http://schemas.microsoft.com/office/drawing/2014/main" id="{45A27D56-94D1-4DC5-84A7-B2F6533069AE}"/>
                  </a:ext>
                </a:extLst>
              </p:cNvPr>
              <p:cNvSpPr txBox="1">
                <a:spLocks noRot="1" noChangeAspect="1" noMove="1" noResize="1" noEditPoints="1" noAdjustHandles="1" noChangeArrowheads="1" noChangeShapeType="1" noTextEdit="1"/>
              </p:cNvSpPr>
              <p:nvPr/>
            </p:nvSpPr>
            <p:spPr>
              <a:xfrm>
                <a:off x="3031112" y="1540959"/>
                <a:ext cx="1948739" cy="358111"/>
              </a:xfrm>
              <a:prstGeom prst="rect">
                <a:avLst/>
              </a:prstGeom>
              <a:blipFill>
                <a:blip r:embed="rId3"/>
                <a:stretch>
                  <a:fillRect l="-3125" t="-3390" r="-313" b="-16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1C97018-A1F5-41BD-A18C-4FB71A13F7C6}"/>
                  </a:ext>
                </a:extLst>
              </p:cNvPr>
              <p:cNvSpPr txBox="1"/>
              <p:nvPr/>
            </p:nvSpPr>
            <p:spPr>
              <a:xfrm>
                <a:off x="3189832" y="3340815"/>
                <a:ext cx="4049563" cy="788999"/>
              </a:xfrm>
              <a:prstGeom prst="rect">
                <a:avLst/>
              </a:prstGeom>
              <a:noFill/>
              <a:ln w="9525" cap="flat" cmpd="sng" algn="ctr">
                <a:solidFill>
                  <a:schemeClr val="accent5"/>
                </a:solidFill>
                <a:prstDash val="lgDash"/>
                <a:round/>
                <a:headEnd type="none" w="med" len="med"/>
                <a:tailEnd type="none" w="med" len="med"/>
              </a:ln>
              <a:effectLst>
                <a:glow rad="139700">
                  <a:schemeClr val="accent5">
                    <a:satMod val="175000"/>
                    <a:alpha val="40000"/>
                  </a:schemeClr>
                </a:glow>
              </a:effectLst>
            </p:spPr>
            <p:style>
              <a:lnRef idx="0">
                <a:scrgbClr r="0" g="0" b="0"/>
              </a:lnRef>
              <a:fillRef idx="0">
                <a:scrgbClr r="0" g="0" b="0"/>
              </a:fillRef>
              <a:effectRef idx="0">
                <a:scrgbClr r="0" g="0" b="0"/>
              </a:effectRef>
              <a:fontRef idx="minor">
                <a:schemeClr val="accent5"/>
              </a:fontRef>
            </p:style>
            <p:txBody>
              <a:bodyPr wrap="square" lIns="0" tIns="0" rIns="0" bIns="0" rtlCol="0">
                <a:spAutoFit/>
              </a:bodyPr>
              <a:lstStyle/>
              <a:p>
                <a:endParaRPr lang="en-IN" dirty="0">
                  <a:solidFill>
                    <a:srgbClr val="66FFFF"/>
                  </a:solidFill>
                </a:endParaRPr>
              </a:p>
              <a:p>
                <a:pPr algn="ctr"/>
                <a:r>
                  <a:rPr lang="en-IN" dirty="0">
                    <a:solidFill>
                      <a:srgbClr val="66FFFF"/>
                    </a:solidFill>
                  </a:rPr>
                  <a:t>Value of the game </a:t>
                </a:r>
                <a14:m>
                  <m:oMath xmlns:m="http://schemas.openxmlformats.org/officeDocument/2006/math">
                    <m:r>
                      <m:rPr>
                        <m:nor/>
                      </m:rPr>
                      <a:rPr lang="en-IN" smtClean="0">
                        <a:solidFill>
                          <a:srgbClr val="66FFFF"/>
                        </a:solidFill>
                      </a:rPr>
                      <m:t>=</m:t>
                    </m:r>
                    <m:r>
                      <m:rPr>
                        <m:nor/>
                      </m:rPr>
                      <a:rPr lang="en-US" b="0" i="0" smtClean="0">
                        <a:solidFill>
                          <a:srgbClr val="66FFFF"/>
                        </a:solidFill>
                      </a:rPr>
                      <m:t> </m:t>
                    </m:r>
                    <m:f>
                      <m:fPr>
                        <m:ctrlPr>
                          <a:rPr lang="en-IN" i="1" smtClean="0">
                            <a:solidFill>
                              <a:srgbClr val="66FFFF"/>
                            </a:solidFill>
                            <a:latin typeface="Cambria Math" panose="02040503050406030204" pitchFamily="18" charset="0"/>
                          </a:rPr>
                        </m:ctrlPr>
                      </m:fPr>
                      <m:num>
                        <m:r>
                          <m:rPr>
                            <m:nor/>
                          </m:rPr>
                          <a:rPr lang="en-US" b="0" i="0" smtClean="0">
                            <a:solidFill>
                              <a:srgbClr val="66FFFF"/>
                            </a:solidFill>
                            <a:latin typeface="Cambria Math" panose="02040503050406030204" pitchFamily="18" charset="0"/>
                          </a:rPr>
                          <m:t>8</m:t>
                        </m:r>
                        <m:r>
                          <m:rPr>
                            <m:nor/>
                          </m:rPr>
                          <a:rPr lang="en-IN">
                            <a:solidFill>
                              <a:srgbClr val="66FFFF"/>
                            </a:solidFill>
                          </a:rPr>
                          <m:t> − </m:t>
                        </m:r>
                        <m:r>
                          <m:rPr>
                            <m:nor/>
                          </m:rPr>
                          <a:rPr lang="en-US" b="0" i="0" smtClean="0">
                            <a:solidFill>
                              <a:srgbClr val="66FFFF"/>
                            </a:solidFill>
                          </a:rPr>
                          <m:t>9</m:t>
                        </m:r>
                      </m:num>
                      <m:den>
                        <m:r>
                          <m:rPr>
                            <m:nor/>
                          </m:rPr>
                          <a:rPr lang="en-IN">
                            <a:solidFill>
                              <a:srgbClr val="66FFFF"/>
                            </a:solidFill>
                          </a:rPr>
                          <m:t>−2 − 3 − 4 − 3</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rPr>
                          <m:t>1</m:t>
                        </m:r>
                      </m:num>
                      <m:den>
                        <m:r>
                          <m:rPr>
                            <m:nor/>
                          </m:rPr>
                          <a:rPr lang="en-US">
                            <a:solidFill>
                              <a:srgbClr val="66FFFF"/>
                            </a:solidFill>
                          </a:rPr>
                          <m:t>1</m:t>
                        </m:r>
                        <m:r>
                          <m:rPr>
                            <m:nor/>
                          </m:rPr>
                          <a:rPr lang="en-IN">
                            <a:solidFill>
                              <a:srgbClr val="66FFFF"/>
                            </a:solidFill>
                          </a:rPr>
                          <m:t>2</m:t>
                        </m:r>
                      </m:den>
                    </m:f>
                    <m:r>
                      <a:rPr lang="en-US" i="1">
                        <a:solidFill>
                          <a:srgbClr val="66FFFF"/>
                        </a:solidFill>
                        <a:latin typeface="Cambria Math" panose="02040503050406030204" pitchFamily="18" charset="0"/>
                      </a:rPr>
                      <m:t> </m:t>
                    </m:r>
                  </m:oMath>
                </a14:m>
                <a:endParaRPr lang="en-US" dirty="0">
                  <a:solidFill>
                    <a:srgbClr val="66FFFF"/>
                  </a:solidFill>
                </a:endParaRPr>
              </a:p>
              <a:p>
                <a:endParaRPr lang="en-IN" dirty="0">
                  <a:solidFill>
                    <a:srgbClr val="66FFFF"/>
                  </a:solidFill>
                </a:endParaRPr>
              </a:p>
            </p:txBody>
          </p:sp>
        </mc:Choice>
        <mc:Fallback xmlns="">
          <p:sp>
            <p:nvSpPr>
              <p:cNvPr id="75" name="TextBox 74">
                <a:extLst>
                  <a:ext uri="{FF2B5EF4-FFF2-40B4-BE49-F238E27FC236}">
                    <a16:creationId xmlns:a16="http://schemas.microsoft.com/office/drawing/2014/main" id="{81C97018-A1F5-41BD-A18C-4FB71A13F7C6}"/>
                  </a:ext>
                </a:extLst>
              </p:cNvPr>
              <p:cNvSpPr txBox="1">
                <a:spLocks noRot="1" noChangeAspect="1" noMove="1" noResize="1" noEditPoints="1" noAdjustHandles="1" noChangeArrowheads="1" noChangeShapeType="1" noTextEdit="1"/>
              </p:cNvSpPr>
              <p:nvPr/>
            </p:nvSpPr>
            <p:spPr>
              <a:xfrm>
                <a:off x="3189832" y="3340815"/>
                <a:ext cx="4049563" cy="788999"/>
              </a:xfrm>
              <a:prstGeom prst="rect">
                <a:avLst/>
              </a:prstGeom>
              <a:blipFill>
                <a:blip r:embed="rId4"/>
                <a:stretch>
                  <a:fillRect/>
                </a:stretch>
              </a:blipFill>
              <a:ln w="9525" cap="flat" cmpd="sng" algn="ctr">
                <a:solidFill>
                  <a:schemeClr val="accent5"/>
                </a:solidFill>
                <a:prstDash val="lgDash"/>
                <a:round/>
                <a:headEnd type="none" w="med" len="med"/>
                <a:tailEnd type="none" w="med" len="med"/>
              </a:ln>
              <a:effectLst>
                <a:glow rad="139700">
                  <a:schemeClr val="accent5">
                    <a:satMod val="175000"/>
                    <a:alpha val="40000"/>
                  </a:schemeClr>
                </a:glo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6061C2CB-B70D-4294-B057-3F1FF4A3F8A9}"/>
                  </a:ext>
                </a:extLst>
              </p:cNvPr>
              <p:cNvSpPr txBox="1"/>
              <p:nvPr/>
            </p:nvSpPr>
            <p:spPr>
              <a:xfrm>
                <a:off x="3004695" y="2086322"/>
                <a:ext cx="1923860" cy="358111"/>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𝑄</m:t>
                        </m:r>
                      </m:e>
                      <m:sub>
                        <m:r>
                          <a:rPr lang="en-US" b="0" i="1" smtClean="0">
                            <a:solidFill>
                              <a:srgbClr val="66FFFF"/>
                            </a:solidFill>
                            <a:latin typeface="Cambria Math" panose="02040503050406030204" pitchFamily="18" charset="0"/>
                          </a:rPr>
                          <m:t>1</m:t>
                        </m:r>
                      </m:sub>
                    </m:sSub>
                    <m:r>
                      <m:rPr>
                        <m:nor/>
                      </m:rPr>
                      <a:rPr lang="en-IN" smtClean="0">
                        <a:solidFill>
                          <a:srgbClr val="66FFFF"/>
                        </a:solidFill>
                      </a:rPr>
                      <m:t>=</m:t>
                    </m:r>
                    <m:r>
                      <m:rPr>
                        <m:nor/>
                      </m:rPr>
                      <a:rPr lang="en-US" b="0" i="0" smtClean="0">
                        <a:solidFill>
                          <a:srgbClr val="66FFFF"/>
                        </a:solidFill>
                      </a:rPr>
                      <m:t> </m:t>
                    </m:r>
                    <m:f>
                      <m:fPr>
                        <m:ctrlPr>
                          <a:rPr lang="en-IN" i="1" smtClean="0">
                            <a:solidFill>
                              <a:srgbClr val="66FFFF"/>
                            </a:solidFill>
                            <a:latin typeface="Cambria Math" panose="02040503050406030204" pitchFamily="18" charset="0"/>
                          </a:rPr>
                        </m:ctrlPr>
                      </m:fPr>
                      <m:num>
                        <m:r>
                          <m:rPr>
                            <m:nor/>
                          </m:rPr>
                          <a:rPr lang="en-IN">
                            <a:solidFill>
                              <a:srgbClr val="66FFFF"/>
                            </a:solidFill>
                          </a:rPr>
                          <m:t>−4 − 3</m:t>
                        </m:r>
                      </m:num>
                      <m:den>
                        <m:r>
                          <m:rPr>
                            <m:nor/>
                          </m:rPr>
                          <a:rPr lang="en-IN">
                            <a:solidFill>
                              <a:srgbClr val="66FFFF"/>
                            </a:solidFill>
                          </a:rPr>
                          <m:t>−2 − 3 − 4 − 3</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a:solidFill>
                              <a:srgbClr val="66FFFF"/>
                            </a:solidFill>
                          </a:rPr>
                          <m:t>7</m:t>
                        </m:r>
                      </m:num>
                      <m:den>
                        <m:r>
                          <m:rPr>
                            <m:nor/>
                          </m:rPr>
                          <a:rPr lang="en-US">
                            <a:solidFill>
                              <a:srgbClr val="66FFFF"/>
                            </a:solidFill>
                          </a:rPr>
                          <m:t>1</m:t>
                        </m:r>
                        <m:r>
                          <m:rPr>
                            <m:nor/>
                          </m:rPr>
                          <a:rPr lang="en-IN">
                            <a:solidFill>
                              <a:srgbClr val="66FFFF"/>
                            </a:solidFill>
                          </a:rPr>
                          <m:t>2</m:t>
                        </m:r>
                      </m:den>
                    </m:f>
                    <m:r>
                      <a:rPr lang="en-US" i="1">
                        <a:solidFill>
                          <a:srgbClr val="66FFFF"/>
                        </a:solidFill>
                        <a:latin typeface="Cambria Math" panose="02040503050406030204" pitchFamily="18" charset="0"/>
                      </a:rPr>
                      <m:t> </m:t>
                    </m:r>
                  </m:oMath>
                </a14:m>
                <a:endParaRPr lang="en-IN" dirty="0">
                  <a:solidFill>
                    <a:srgbClr val="66FFFF"/>
                  </a:solidFill>
                </a:endParaRPr>
              </a:p>
            </p:txBody>
          </p:sp>
        </mc:Choice>
        <mc:Fallback xmlns="">
          <p:sp>
            <p:nvSpPr>
              <p:cNvPr id="78" name="TextBox 77">
                <a:extLst>
                  <a:ext uri="{FF2B5EF4-FFF2-40B4-BE49-F238E27FC236}">
                    <a16:creationId xmlns:a16="http://schemas.microsoft.com/office/drawing/2014/main" id="{6061C2CB-B70D-4294-B057-3F1FF4A3F8A9}"/>
                  </a:ext>
                </a:extLst>
              </p:cNvPr>
              <p:cNvSpPr txBox="1">
                <a:spLocks noRot="1" noChangeAspect="1" noMove="1" noResize="1" noEditPoints="1" noAdjustHandles="1" noChangeArrowheads="1" noChangeShapeType="1" noTextEdit="1"/>
              </p:cNvSpPr>
              <p:nvPr/>
            </p:nvSpPr>
            <p:spPr>
              <a:xfrm>
                <a:off x="3004695" y="2086322"/>
                <a:ext cx="1923860" cy="358111"/>
              </a:xfrm>
              <a:prstGeom prst="rect">
                <a:avLst/>
              </a:prstGeom>
              <a:blipFill>
                <a:blip r:embed="rId5"/>
                <a:stretch>
                  <a:fillRect l="-4127" t="-3390" r="-635" b="-16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30A8CB2-1D40-4A80-8152-7CAD7413B2BC}"/>
                  </a:ext>
                </a:extLst>
              </p:cNvPr>
              <p:cNvSpPr txBox="1"/>
              <p:nvPr/>
            </p:nvSpPr>
            <p:spPr>
              <a:xfrm>
                <a:off x="5999681" y="1545447"/>
                <a:ext cx="1412823" cy="353623"/>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𝑃</m:t>
                        </m:r>
                      </m:e>
                      <m:sub>
                        <m:r>
                          <a:rPr lang="en-US" b="0" i="1" smtClean="0">
                            <a:solidFill>
                              <a:srgbClr val="66FFFF"/>
                            </a:solidFill>
                            <a:latin typeface="Cambria Math" panose="02040503050406030204" pitchFamily="18" charset="0"/>
                          </a:rPr>
                          <m:t>2</m:t>
                        </m:r>
                      </m:sub>
                    </m:sSub>
                    <m:r>
                      <m:rPr>
                        <m:nor/>
                      </m:rPr>
                      <a:rPr lang="en-IN" smtClean="0">
                        <a:solidFill>
                          <a:srgbClr val="66FFFF"/>
                        </a:solidFill>
                      </a:rPr>
                      <m:t> =</m:t>
                    </m:r>
                    <m:r>
                      <m:rPr>
                        <m:nor/>
                      </m:rPr>
                      <a:rPr lang="en-US" b="0" i="0" smtClean="0">
                        <a:solidFill>
                          <a:srgbClr val="66FFFF"/>
                        </a:solidFill>
                      </a:rPr>
                      <m:t> 1</m:t>
                    </m:r>
                    <m:r>
                      <a:rPr lang="en-US" b="0" i="1" smtClean="0">
                        <a:solidFill>
                          <a:srgbClr val="66FFFF"/>
                        </a:solidFill>
                        <a:latin typeface="Cambria Math" panose="02040503050406030204" pitchFamily="18" charset="0"/>
                      </a:rPr>
                      <m:t> − </m:t>
                    </m:r>
                    <m:f>
                      <m:fPr>
                        <m:ctrlPr>
                          <a:rPr lang="en-IN" i="1" smtClean="0">
                            <a:solidFill>
                              <a:srgbClr val="66FFFF"/>
                            </a:solidFill>
                            <a:latin typeface="Cambria Math" panose="02040503050406030204" pitchFamily="18" charset="0"/>
                          </a:rPr>
                        </m:ctrlPr>
                      </m:fPr>
                      <m:num>
                        <m:r>
                          <m:rPr>
                            <m:nor/>
                          </m:rPr>
                          <a:rPr lang="en-US" b="0" i="0" smtClean="0">
                            <a:solidFill>
                              <a:srgbClr val="66FFFF"/>
                            </a:solidFill>
                          </a:rPr>
                          <m:t>7</m:t>
                        </m:r>
                      </m:num>
                      <m:den>
                        <m:r>
                          <m:rPr>
                            <m:nor/>
                          </m:rPr>
                          <a:rPr lang="en-US" b="0" i="0" smtClean="0">
                            <a:solidFill>
                              <a:srgbClr val="66FFFF"/>
                            </a:solidFill>
                          </a:rPr>
                          <m:t>1</m:t>
                        </m:r>
                        <m:r>
                          <m:rPr>
                            <m:nor/>
                          </m:rPr>
                          <a:rPr lang="en-IN">
                            <a:solidFill>
                              <a:srgbClr val="66FFFF"/>
                            </a:solidFill>
                          </a:rPr>
                          <m:t>2</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latin typeface="Cambria Math" panose="02040503050406030204" pitchFamily="18" charset="0"/>
                          </a:rPr>
                          <m:t>5</m:t>
                        </m:r>
                      </m:num>
                      <m:den>
                        <m:r>
                          <m:rPr>
                            <m:nor/>
                          </m:rPr>
                          <a:rPr lang="en-US">
                            <a:solidFill>
                              <a:srgbClr val="66FFFF"/>
                            </a:solidFill>
                          </a:rPr>
                          <m:t>1</m:t>
                        </m:r>
                        <m:r>
                          <m:rPr>
                            <m:nor/>
                          </m:rPr>
                          <a:rPr lang="en-IN">
                            <a:solidFill>
                              <a:srgbClr val="66FFFF"/>
                            </a:solidFill>
                          </a:rPr>
                          <m:t>2</m:t>
                        </m:r>
                      </m:den>
                    </m:f>
                  </m:oMath>
                </a14:m>
                <a:r>
                  <a:rPr lang="en-IN" dirty="0">
                    <a:solidFill>
                      <a:srgbClr val="66FFFF"/>
                    </a:solidFill>
                  </a:rPr>
                  <a:t> </a:t>
                </a:r>
              </a:p>
            </p:txBody>
          </p:sp>
        </mc:Choice>
        <mc:Fallback xmlns="">
          <p:sp>
            <p:nvSpPr>
              <p:cNvPr id="79" name="TextBox 78">
                <a:extLst>
                  <a:ext uri="{FF2B5EF4-FFF2-40B4-BE49-F238E27FC236}">
                    <a16:creationId xmlns:a16="http://schemas.microsoft.com/office/drawing/2014/main" id="{930A8CB2-1D40-4A80-8152-7CAD7413B2BC}"/>
                  </a:ext>
                </a:extLst>
              </p:cNvPr>
              <p:cNvSpPr txBox="1">
                <a:spLocks noRot="1" noChangeAspect="1" noMove="1" noResize="1" noEditPoints="1" noAdjustHandles="1" noChangeArrowheads="1" noChangeShapeType="1" noTextEdit="1"/>
              </p:cNvSpPr>
              <p:nvPr/>
            </p:nvSpPr>
            <p:spPr>
              <a:xfrm>
                <a:off x="5999681" y="1545447"/>
                <a:ext cx="1412823" cy="353623"/>
              </a:xfrm>
              <a:prstGeom prst="rect">
                <a:avLst/>
              </a:prstGeom>
              <a:blipFill>
                <a:blip r:embed="rId6"/>
                <a:stretch>
                  <a:fillRect l="-4310" t="-3448" b="-189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DBC7BC1-EF23-46EB-8685-B60A72A55364}"/>
                  </a:ext>
                </a:extLst>
              </p:cNvPr>
              <p:cNvSpPr txBox="1"/>
              <p:nvPr/>
            </p:nvSpPr>
            <p:spPr>
              <a:xfrm>
                <a:off x="5999681" y="2128248"/>
                <a:ext cx="1437638" cy="353623"/>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𝑄</m:t>
                        </m:r>
                      </m:e>
                      <m:sub>
                        <m:r>
                          <a:rPr lang="en-US" b="0" i="1" smtClean="0">
                            <a:solidFill>
                              <a:srgbClr val="66FFFF"/>
                            </a:solidFill>
                            <a:latin typeface="Cambria Math" panose="02040503050406030204" pitchFamily="18" charset="0"/>
                          </a:rPr>
                          <m:t>2</m:t>
                        </m:r>
                      </m:sub>
                    </m:sSub>
                    <m:r>
                      <m:rPr>
                        <m:nor/>
                      </m:rPr>
                      <a:rPr lang="en-IN" smtClean="0">
                        <a:solidFill>
                          <a:srgbClr val="66FFFF"/>
                        </a:solidFill>
                      </a:rPr>
                      <m:t> =</m:t>
                    </m:r>
                    <m:r>
                      <m:rPr>
                        <m:nor/>
                      </m:rPr>
                      <a:rPr lang="en-US" b="0" i="0" smtClean="0">
                        <a:solidFill>
                          <a:srgbClr val="66FFFF"/>
                        </a:solidFill>
                      </a:rPr>
                      <m:t> 1</m:t>
                    </m:r>
                    <m:r>
                      <a:rPr lang="en-US" b="0" i="1" smtClean="0">
                        <a:solidFill>
                          <a:srgbClr val="66FFFF"/>
                        </a:solidFill>
                        <a:latin typeface="Cambria Math" panose="02040503050406030204" pitchFamily="18" charset="0"/>
                      </a:rPr>
                      <m:t> − </m:t>
                    </m:r>
                    <m:f>
                      <m:fPr>
                        <m:ctrlPr>
                          <a:rPr lang="en-IN" i="1" smtClean="0">
                            <a:solidFill>
                              <a:srgbClr val="66FFFF"/>
                            </a:solidFill>
                            <a:latin typeface="Cambria Math" panose="02040503050406030204" pitchFamily="18" charset="0"/>
                          </a:rPr>
                        </m:ctrlPr>
                      </m:fPr>
                      <m:num>
                        <m:r>
                          <m:rPr>
                            <m:nor/>
                          </m:rPr>
                          <a:rPr lang="en-US" b="0" i="0" smtClean="0">
                            <a:solidFill>
                              <a:srgbClr val="66FFFF"/>
                            </a:solidFill>
                          </a:rPr>
                          <m:t>7</m:t>
                        </m:r>
                      </m:num>
                      <m:den>
                        <m:r>
                          <m:rPr>
                            <m:nor/>
                          </m:rPr>
                          <a:rPr lang="en-US" b="0" i="0" smtClean="0">
                            <a:solidFill>
                              <a:srgbClr val="66FFFF"/>
                            </a:solidFill>
                          </a:rPr>
                          <m:t>1</m:t>
                        </m:r>
                        <m:r>
                          <m:rPr>
                            <m:nor/>
                          </m:rPr>
                          <a:rPr lang="en-IN">
                            <a:solidFill>
                              <a:srgbClr val="66FFFF"/>
                            </a:solidFill>
                          </a:rPr>
                          <m:t>2</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latin typeface="Cambria Math" panose="02040503050406030204" pitchFamily="18" charset="0"/>
                          </a:rPr>
                          <m:t>5</m:t>
                        </m:r>
                      </m:num>
                      <m:den>
                        <m:r>
                          <m:rPr>
                            <m:nor/>
                          </m:rPr>
                          <a:rPr lang="en-US">
                            <a:solidFill>
                              <a:srgbClr val="66FFFF"/>
                            </a:solidFill>
                          </a:rPr>
                          <m:t>1</m:t>
                        </m:r>
                        <m:r>
                          <m:rPr>
                            <m:nor/>
                          </m:rPr>
                          <a:rPr lang="en-IN">
                            <a:solidFill>
                              <a:srgbClr val="66FFFF"/>
                            </a:solidFill>
                          </a:rPr>
                          <m:t>2</m:t>
                        </m:r>
                      </m:den>
                    </m:f>
                  </m:oMath>
                </a14:m>
                <a:r>
                  <a:rPr lang="en-IN" dirty="0">
                    <a:solidFill>
                      <a:srgbClr val="66FFFF"/>
                    </a:solidFill>
                  </a:rPr>
                  <a:t> </a:t>
                </a:r>
              </a:p>
            </p:txBody>
          </p:sp>
        </mc:Choice>
        <mc:Fallback xmlns="">
          <p:sp>
            <p:nvSpPr>
              <p:cNvPr id="80" name="TextBox 79">
                <a:extLst>
                  <a:ext uri="{FF2B5EF4-FFF2-40B4-BE49-F238E27FC236}">
                    <a16:creationId xmlns:a16="http://schemas.microsoft.com/office/drawing/2014/main" id="{EDBC7BC1-EF23-46EB-8685-B60A72A55364}"/>
                  </a:ext>
                </a:extLst>
              </p:cNvPr>
              <p:cNvSpPr txBox="1">
                <a:spLocks noRot="1" noChangeAspect="1" noMove="1" noResize="1" noEditPoints="1" noAdjustHandles="1" noChangeArrowheads="1" noChangeShapeType="1" noTextEdit="1"/>
              </p:cNvSpPr>
              <p:nvPr/>
            </p:nvSpPr>
            <p:spPr>
              <a:xfrm>
                <a:off x="5999681" y="2128248"/>
                <a:ext cx="1437638" cy="353623"/>
              </a:xfrm>
              <a:prstGeom prst="rect">
                <a:avLst/>
              </a:prstGeom>
              <a:blipFill>
                <a:blip r:embed="rId7"/>
                <a:stretch>
                  <a:fillRect l="-5508" t="-3448" b="-189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845543A2-BF68-448C-A621-87E9DD5A2C5E}"/>
                  </a:ext>
                </a:extLst>
              </p:cNvPr>
              <p:cNvSpPr txBox="1"/>
              <p:nvPr/>
            </p:nvSpPr>
            <p:spPr>
              <a:xfrm>
                <a:off x="1598325" y="1077049"/>
                <a:ext cx="1925059" cy="383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solidFill>
                            <a:srgbClr val="66FFFF"/>
                          </a:solidFill>
                          <a:latin typeface="Cambria Math" panose="02040503050406030204" pitchFamily="18" charset="0"/>
                        </a:rPr>
                        <m:t>𝐴</m:t>
                      </m:r>
                      <m:r>
                        <a:rPr lang="en-IN" i="0">
                          <a:solidFill>
                            <a:srgbClr val="66FFFF"/>
                          </a:solidFill>
                          <a:latin typeface="Cambria Math" panose="02040503050406030204" pitchFamily="18" charset="0"/>
                        </a:rPr>
                        <m:t>=</m:t>
                      </m:r>
                      <m:d>
                        <m:dPr>
                          <m:begChr m:val="["/>
                          <m:endChr m:val="]"/>
                          <m:ctrlPr>
                            <a:rPr lang="en-IN" i="1" smtClean="0">
                              <a:solidFill>
                                <a:srgbClr val="66FFFF"/>
                              </a:solidFill>
                              <a:latin typeface="Cambria Math" panose="02040503050406030204" pitchFamily="18" charset="0"/>
                            </a:rPr>
                          </m:ctrlPr>
                        </m:dPr>
                        <m:e>
                          <m:m>
                            <m:mPr>
                              <m:mcs>
                                <m:mc>
                                  <m:mcPr>
                                    <m:count m:val="2"/>
                                    <m:mcJc m:val="center"/>
                                  </m:mcPr>
                                </m:mc>
                              </m:mcs>
                              <m:ctrlPr>
                                <a:rPr lang="en-IN" i="1" smtClean="0">
                                  <a:solidFill>
                                    <a:srgbClr val="66FFFF"/>
                                  </a:solidFill>
                                  <a:latin typeface="Cambria Math" panose="02040503050406030204" pitchFamily="18" charset="0"/>
                                </a:rPr>
                              </m:ctrlPr>
                            </m:mPr>
                            <m:mr>
                              <m:e>
                                <m:r>
                                  <m:rPr>
                                    <m:brk m:alnAt="7"/>
                                  </m:rPr>
                                  <a:rPr lang="en-US" b="0" i="1" smtClean="0">
                                    <a:solidFill>
                                      <a:srgbClr val="66FFFF"/>
                                    </a:solidFill>
                                    <a:latin typeface="Cambria Math" panose="02040503050406030204" pitchFamily="18" charset="0"/>
                                  </a:rPr>
                                  <m:t>−</m:t>
                                </m:r>
                                <m:r>
                                  <a:rPr lang="en-US" b="0" i="1" smtClean="0">
                                    <a:solidFill>
                                      <a:srgbClr val="66FFFF"/>
                                    </a:solidFill>
                                    <a:latin typeface="Cambria Math" panose="02040503050406030204" pitchFamily="18" charset="0"/>
                                  </a:rPr>
                                  <m:t>2</m:t>
                                </m:r>
                              </m:e>
                              <m:e>
                                <m:r>
                                  <a:rPr lang="en-US" b="0" i="1" smtClean="0">
                                    <a:solidFill>
                                      <a:srgbClr val="66FFFF"/>
                                    </a:solidFill>
                                    <a:latin typeface="Cambria Math" panose="02040503050406030204" pitchFamily="18" charset="0"/>
                                  </a:rPr>
                                  <m:t>3</m:t>
                                </m:r>
                              </m:e>
                            </m:mr>
                            <m:mr>
                              <m:e>
                                <m:r>
                                  <a:rPr lang="en-US" b="0" i="1" smtClean="0">
                                    <a:solidFill>
                                      <a:srgbClr val="66FFFF"/>
                                    </a:solidFill>
                                    <a:latin typeface="Cambria Math" panose="02040503050406030204" pitchFamily="18" charset="0"/>
                                  </a:rPr>
                                  <m:t>3</m:t>
                                </m:r>
                              </m:e>
                              <m:e>
                                <m:r>
                                  <a:rPr lang="en-US" b="0" i="1" smtClean="0">
                                    <a:solidFill>
                                      <a:srgbClr val="66FFFF"/>
                                    </a:solidFill>
                                    <a:latin typeface="Cambria Math" panose="02040503050406030204" pitchFamily="18" charset="0"/>
                                  </a:rPr>
                                  <m:t>−4</m:t>
                                </m:r>
                              </m:e>
                            </m:mr>
                          </m:m>
                        </m:e>
                      </m:d>
                    </m:oMath>
                  </m:oMathPara>
                </a14:m>
                <a:endParaRPr lang="en-IN" dirty="0">
                  <a:solidFill>
                    <a:srgbClr val="66FFFF"/>
                  </a:solidFill>
                </a:endParaRPr>
              </a:p>
            </p:txBody>
          </p:sp>
        </mc:Choice>
        <mc:Fallback xmlns="">
          <p:sp>
            <p:nvSpPr>
              <p:cNvPr id="82" name="TextBox 81">
                <a:extLst>
                  <a:ext uri="{FF2B5EF4-FFF2-40B4-BE49-F238E27FC236}">
                    <a16:creationId xmlns:a16="http://schemas.microsoft.com/office/drawing/2014/main" id="{845543A2-BF68-448C-A621-87E9DD5A2C5E}"/>
                  </a:ext>
                </a:extLst>
              </p:cNvPr>
              <p:cNvSpPr txBox="1">
                <a:spLocks noRot="1" noChangeAspect="1" noMove="1" noResize="1" noEditPoints="1" noAdjustHandles="1" noChangeArrowheads="1" noChangeShapeType="1" noTextEdit="1"/>
              </p:cNvSpPr>
              <p:nvPr/>
            </p:nvSpPr>
            <p:spPr>
              <a:xfrm>
                <a:off x="1598325" y="1077049"/>
                <a:ext cx="1925059" cy="383438"/>
              </a:xfrm>
              <a:prstGeom prst="rect">
                <a:avLst/>
              </a:prstGeom>
              <a:blipFill>
                <a:blip r:embed="rId8"/>
                <a:stretch>
                  <a:fillRect b="-11111"/>
                </a:stretch>
              </a:blipFill>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8" name="Google Shape;778;p45"/>
          <p:cNvSpPr txBox="1">
            <a:spLocks noGrp="1"/>
          </p:cNvSpPr>
          <p:nvPr>
            <p:ph type="subTitle" idx="2"/>
          </p:nvPr>
        </p:nvSpPr>
        <p:spPr>
          <a:xfrm>
            <a:off x="2256705" y="6431238"/>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a:t>
            </a:r>
            <a:endParaRPr/>
          </a:p>
        </p:txBody>
      </p:sp>
      <p:sp>
        <p:nvSpPr>
          <p:cNvPr id="779" name="Google Shape;779;p45"/>
          <p:cNvSpPr txBox="1">
            <a:spLocks noGrp="1"/>
          </p:cNvSpPr>
          <p:nvPr>
            <p:ph type="subTitle" idx="3"/>
          </p:nvPr>
        </p:nvSpPr>
        <p:spPr>
          <a:xfrm>
            <a:off x="4928555" y="6431238"/>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a:t>
            </a:r>
            <a:endParaRPr/>
          </a:p>
        </p:txBody>
      </p:sp>
      <p:sp>
        <p:nvSpPr>
          <p:cNvPr id="780" name="Google Shape;780;p45"/>
          <p:cNvSpPr txBox="1">
            <a:spLocks noGrp="1"/>
          </p:cNvSpPr>
          <p:nvPr>
            <p:ph type="subTitle" idx="4"/>
          </p:nvPr>
        </p:nvSpPr>
        <p:spPr>
          <a:xfrm>
            <a:off x="1137257"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Venus is the second planet from the Sun </a:t>
            </a:r>
            <a:endParaRPr dirty="0"/>
          </a:p>
        </p:txBody>
      </p:sp>
      <p:sp>
        <p:nvSpPr>
          <p:cNvPr id="781" name="Google Shape;781;p45"/>
          <p:cNvSpPr txBox="1">
            <a:spLocks noGrp="1"/>
          </p:cNvSpPr>
          <p:nvPr>
            <p:ph type="subTitle" idx="5"/>
          </p:nvPr>
        </p:nvSpPr>
        <p:spPr>
          <a:xfrm>
            <a:off x="3807255"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 cold place</a:t>
            </a:r>
            <a:endParaRPr/>
          </a:p>
        </p:txBody>
      </p:sp>
      <p:sp>
        <p:nvSpPr>
          <p:cNvPr id="782" name="Google Shape;782;p45"/>
          <p:cNvSpPr txBox="1">
            <a:spLocks noGrp="1"/>
          </p:cNvSpPr>
          <p:nvPr>
            <p:ph type="subTitle" idx="6"/>
          </p:nvPr>
        </p:nvSpPr>
        <p:spPr>
          <a:xfrm>
            <a:off x="6477254" y="6297304"/>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a:t>
            </a:r>
            <a:endParaRPr/>
          </a:p>
        </p:txBody>
      </p:sp>
      <p:sp>
        <p:nvSpPr>
          <p:cNvPr id="783" name="Google Shape;783;p45"/>
          <p:cNvSpPr txBox="1">
            <a:spLocks noGrp="1"/>
          </p:cNvSpPr>
          <p:nvPr>
            <p:ph type="subTitle" idx="7"/>
          </p:nvPr>
        </p:nvSpPr>
        <p:spPr>
          <a:xfrm>
            <a:off x="1437232" y="7716585"/>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a:t>
            </a:r>
            <a:endParaRPr/>
          </a:p>
        </p:txBody>
      </p:sp>
      <p:sp>
        <p:nvSpPr>
          <p:cNvPr id="784" name="Google Shape;784;p45"/>
          <p:cNvSpPr txBox="1">
            <a:spLocks noGrp="1"/>
          </p:cNvSpPr>
          <p:nvPr>
            <p:ph type="subTitle" idx="8"/>
          </p:nvPr>
        </p:nvSpPr>
        <p:spPr>
          <a:xfrm>
            <a:off x="2258505" y="8250394"/>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a:t>
            </a:r>
            <a:endParaRPr/>
          </a:p>
        </p:txBody>
      </p:sp>
      <p:sp>
        <p:nvSpPr>
          <p:cNvPr id="785" name="Google Shape;785;p45"/>
          <p:cNvSpPr txBox="1">
            <a:spLocks noGrp="1"/>
          </p:cNvSpPr>
          <p:nvPr>
            <p:ph type="subTitle" idx="9"/>
          </p:nvPr>
        </p:nvSpPr>
        <p:spPr>
          <a:xfrm>
            <a:off x="4930355" y="8250394"/>
            <a:ext cx="1752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a:t>
            </a:r>
            <a:endParaRPr/>
          </a:p>
        </p:txBody>
      </p:sp>
      <p:sp>
        <p:nvSpPr>
          <p:cNvPr id="786" name="Google Shape;786;p45"/>
          <p:cNvSpPr txBox="1">
            <a:spLocks noGrp="1"/>
          </p:cNvSpPr>
          <p:nvPr>
            <p:ph type="subTitle" idx="13"/>
          </p:nvPr>
        </p:nvSpPr>
        <p:spPr>
          <a:xfrm>
            <a:off x="1139282"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the ringed one and a gas giant</a:t>
            </a:r>
            <a:endParaRPr/>
          </a:p>
        </p:txBody>
      </p:sp>
      <p:sp>
        <p:nvSpPr>
          <p:cNvPr id="787" name="Google Shape;787;p45"/>
          <p:cNvSpPr txBox="1">
            <a:spLocks noGrp="1"/>
          </p:cNvSpPr>
          <p:nvPr>
            <p:ph type="subTitle" idx="14"/>
          </p:nvPr>
        </p:nvSpPr>
        <p:spPr>
          <a:xfrm>
            <a:off x="3809272"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It’s a gas giant and the   biggest planet</a:t>
            </a:r>
            <a:endParaRPr/>
          </a:p>
        </p:txBody>
      </p:sp>
      <p:sp>
        <p:nvSpPr>
          <p:cNvPr id="788" name="Google Shape;788;p45"/>
          <p:cNvSpPr txBox="1">
            <a:spLocks noGrp="1"/>
          </p:cNvSpPr>
          <p:nvPr>
            <p:ph type="subTitle" idx="15"/>
          </p:nvPr>
        </p:nvSpPr>
        <p:spPr>
          <a:xfrm>
            <a:off x="6479261" y="8116460"/>
            <a:ext cx="2357700" cy="657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Is the farthest planet from the Sun</a:t>
            </a:r>
            <a:endParaRPr/>
          </a:p>
        </p:txBody>
      </p:sp>
      <p:grpSp>
        <p:nvGrpSpPr>
          <p:cNvPr id="789" name="Google Shape;789;p45"/>
          <p:cNvGrpSpPr/>
          <p:nvPr/>
        </p:nvGrpSpPr>
        <p:grpSpPr>
          <a:xfrm rot="-1402033">
            <a:off x="8366693" y="1642099"/>
            <a:ext cx="350556" cy="481723"/>
            <a:chOff x="1971925" y="1042850"/>
            <a:chExt cx="379575" cy="521600"/>
          </a:xfrm>
        </p:grpSpPr>
        <p:sp>
          <p:nvSpPr>
            <p:cNvPr id="790" name="Google Shape;790;p45"/>
            <p:cNvSpPr/>
            <p:nvPr/>
          </p:nvSpPr>
          <p:spPr>
            <a:xfrm>
              <a:off x="1971925" y="1042850"/>
              <a:ext cx="379575" cy="521600"/>
            </a:xfrm>
            <a:custGeom>
              <a:avLst/>
              <a:gdLst/>
              <a:ahLst/>
              <a:cxnLst/>
              <a:rect l="l" t="t" r="r" b="b"/>
              <a:pathLst>
                <a:path w="15183" h="20864" extrusionOk="0">
                  <a:moveTo>
                    <a:pt x="5535" y="1"/>
                  </a:moveTo>
                  <a:cubicBezTo>
                    <a:pt x="2828" y="1"/>
                    <a:pt x="1" y="8910"/>
                    <a:pt x="1788" y="10310"/>
                  </a:cubicBezTo>
                  <a:cubicBezTo>
                    <a:pt x="3657" y="11786"/>
                    <a:pt x="7289" y="11953"/>
                    <a:pt x="7289" y="11953"/>
                  </a:cubicBezTo>
                  <a:cubicBezTo>
                    <a:pt x="7289" y="11953"/>
                    <a:pt x="4372" y="19656"/>
                    <a:pt x="7015" y="20752"/>
                  </a:cubicBezTo>
                  <a:cubicBezTo>
                    <a:pt x="7196" y="20827"/>
                    <a:pt x="7372" y="20863"/>
                    <a:pt x="7545" y="20863"/>
                  </a:cubicBezTo>
                  <a:cubicBezTo>
                    <a:pt x="9884" y="20863"/>
                    <a:pt x="11503" y="14240"/>
                    <a:pt x="13277" y="8774"/>
                  </a:cubicBezTo>
                  <a:cubicBezTo>
                    <a:pt x="15182" y="2916"/>
                    <a:pt x="13754" y="2857"/>
                    <a:pt x="12384" y="2511"/>
                  </a:cubicBezTo>
                  <a:cubicBezTo>
                    <a:pt x="12343" y="2501"/>
                    <a:pt x="12302" y="2497"/>
                    <a:pt x="12260" y="2497"/>
                  </a:cubicBezTo>
                  <a:cubicBezTo>
                    <a:pt x="10905" y="2497"/>
                    <a:pt x="9152" y="7564"/>
                    <a:pt x="8979" y="8465"/>
                  </a:cubicBezTo>
                  <a:cubicBezTo>
                    <a:pt x="8979" y="8465"/>
                    <a:pt x="8979" y="8465"/>
                    <a:pt x="8979" y="8465"/>
                  </a:cubicBezTo>
                  <a:cubicBezTo>
                    <a:pt x="8977" y="8465"/>
                    <a:pt x="7518" y="7226"/>
                    <a:pt x="5729" y="7131"/>
                  </a:cubicBezTo>
                  <a:cubicBezTo>
                    <a:pt x="5729" y="7131"/>
                    <a:pt x="8729" y="952"/>
                    <a:pt x="5907" y="59"/>
                  </a:cubicBezTo>
                  <a:cubicBezTo>
                    <a:pt x="5784" y="19"/>
                    <a:pt x="5660" y="1"/>
                    <a:pt x="5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2019975" y="1063750"/>
              <a:ext cx="90450" cy="159300"/>
            </a:xfrm>
            <a:custGeom>
              <a:avLst/>
              <a:gdLst/>
              <a:ahLst/>
              <a:cxnLst/>
              <a:rect l="l" t="t" r="r" b="b"/>
              <a:pathLst>
                <a:path w="3618" h="6372" extrusionOk="0">
                  <a:moveTo>
                    <a:pt x="2894" y="1"/>
                  </a:moveTo>
                  <a:cubicBezTo>
                    <a:pt x="2158" y="1"/>
                    <a:pt x="0" y="6168"/>
                    <a:pt x="759" y="6366"/>
                  </a:cubicBezTo>
                  <a:cubicBezTo>
                    <a:pt x="771" y="6370"/>
                    <a:pt x="784" y="6371"/>
                    <a:pt x="797" y="6371"/>
                  </a:cubicBezTo>
                  <a:cubicBezTo>
                    <a:pt x="1610" y="6371"/>
                    <a:pt x="3617" y="266"/>
                    <a:pt x="2938" y="9"/>
                  </a:cubicBezTo>
                  <a:cubicBezTo>
                    <a:pt x="2924" y="3"/>
                    <a:pt x="2909"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2133600" y="1121675"/>
              <a:ext cx="156575" cy="406725"/>
            </a:xfrm>
            <a:custGeom>
              <a:avLst/>
              <a:gdLst/>
              <a:ahLst/>
              <a:cxnLst/>
              <a:rect l="l" t="t" r="r" b="b"/>
              <a:pathLst>
                <a:path w="6263" h="16269" extrusionOk="0">
                  <a:moveTo>
                    <a:pt x="5623" y="0"/>
                  </a:moveTo>
                  <a:cubicBezTo>
                    <a:pt x="5237" y="0"/>
                    <a:pt x="2897" y="5871"/>
                    <a:pt x="1845" y="8883"/>
                  </a:cubicBezTo>
                  <a:cubicBezTo>
                    <a:pt x="786" y="11919"/>
                    <a:pt x="0" y="16087"/>
                    <a:pt x="417" y="16265"/>
                  </a:cubicBezTo>
                  <a:cubicBezTo>
                    <a:pt x="422" y="16267"/>
                    <a:pt x="427" y="16268"/>
                    <a:pt x="433" y="16268"/>
                  </a:cubicBezTo>
                  <a:cubicBezTo>
                    <a:pt x="883" y="16268"/>
                    <a:pt x="2882" y="9144"/>
                    <a:pt x="3941" y="6097"/>
                  </a:cubicBezTo>
                  <a:cubicBezTo>
                    <a:pt x="5024" y="3014"/>
                    <a:pt x="6263" y="168"/>
                    <a:pt x="5632" y="1"/>
                  </a:cubicBezTo>
                  <a:cubicBezTo>
                    <a:pt x="5629" y="1"/>
                    <a:pt x="5626" y="0"/>
                    <a:pt x="5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2024950" y="1243425"/>
              <a:ext cx="22350" cy="22350"/>
            </a:xfrm>
            <a:custGeom>
              <a:avLst/>
              <a:gdLst/>
              <a:ahLst/>
              <a:cxnLst/>
              <a:rect l="l" t="t" r="r" b="b"/>
              <a:pathLst>
                <a:path w="894" h="894" extrusionOk="0">
                  <a:moveTo>
                    <a:pt x="453" y="1"/>
                  </a:moveTo>
                  <a:cubicBezTo>
                    <a:pt x="203" y="1"/>
                    <a:pt x="0" y="203"/>
                    <a:pt x="0" y="442"/>
                  </a:cubicBezTo>
                  <a:cubicBezTo>
                    <a:pt x="0" y="692"/>
                    <a:pt x="203" y="894"/>
                    <a:pt x="453" y="894"/>
                  </a:cubicBezTo>
                  <a:cubicBezTo>
                    <a:pt x="703" y="894"/>
                    <a:pt x="893" y="692"/>
                    <a:pt x="893" y="442"/>
                  </a:cubicBezTo>
                  <a:cubicBezTo>
                    <a:pt x="893" y="203"/>
                    <a:pt x="703" y="1"/>
                    <a:pt x="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5"/>
          <p:cNvGrpSpPr/>
          <p:nvPr/>
        </p:nvGrpSpPr>
        <p:grpSpPr>
          <a:xfrm>
            <a:off x="6939780" y="855553"/>
            <a:ext cx="605884" cy="607041"/>
            <a:chOff x="4247566" y="1166664"/>
            <a:chExt cx="656073" cy="657326"/>
          </a:xfrm>
        </p:grpSpPr>
        <p:sp>
          <p:nvSpPr>
            <p:cNvPr id="795" name="Google Shape;795;p45"/>
            <p:cNvSpPr/>
            <p:nvPr/>
          </p:nvSpPr>
          <p:spPr>
            <a:xfrm rot="2416108">
              <a:off x="4345233" y="1259751"/>
              <a:ext cx="460739" cy="471153"/>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rot="2416108">
              <a:off x="4490674" y="1231223"/>
              <a:ext cx="119265" cy="146093"/>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rot="2416108">
              <a:off x="4652714" y="1289069"/>
              <a:ext cx="23282" cy="23255"/>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5"/>
          <p:cNvGrpSpPr/>
          <p:nvPr/>
        </p:nvGrpSpPr>
        <p:grpSpPr>
          <a:xfrm>
            <a:off x="1145115" y="2227281"/>
            <a:ext cx="584233" cy="581199"/>
            <a:chOff x="6878780" y="1166669"/>
            <a:chExt cx="632629" cy="629344"/>
          </a:xfrm>
        </p:grpSpPr>
        <p:sp>
          <p:nvSpPr>
            <p:cNvPr id="799" name="Google Shape;799;p45"/>
            <p:cNvSpPr/>
            <p:nvPr/>
          </p:nvSpPr>
          <p:spPr>
            <a:xfrm rot="-2455933">
              <a:off x="6963258" y="1265876"/>
              <a:ext cx="463673" cy="430930"/>
            </a:xfrm>
            <a:custGeom>
              <a:avLst/>
              <a:gdLst/>
              <a:ahLst/>
              <a:cxnLst/>
              <a:rect l="l" t="t" r="r" b="b"/>
              <a:pathLst>
                <a:path w="21610" h="20084" extrusionOk="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rot="-2455933">
              <a:off x="7260275" y="1313422"/>
              <a:ext cx="35532" cy="35789"/>
            </a:xfrm>
            <a:custGeom>
              <a:avLst/>
              <a:gdLst/>
              <a:ahLst/>
              <a:cxnLst/>
              <a:rect l="l" t="t" r="r" b="b"/>
              <a:pathLst>
                <a:path w="1656" h="1668" extrusionOk="0">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rot="-2455933">
              <a:off x="7059573" y="1295304"/>
              <a:ext cx="178839" cy="100781"/>
            </a:xfrm>
            <a:custGeom>
              <a:avLst/>
              <a:gdLst/>
              <a:ahLst/>
              <a:cxnLst/>
              <a:rect l="l" t="t" r="r" b="b"/>
              <a:pathLst>
                <a:path w="8335" h="4697" extrusionOk="0">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5"/>
          <p:cNvGrpSpPr/>
          <p:nvPr/>
        </p:nvGrpSpPr>
        <p:grpSpPr>
          <a:xfrm rot="-1768441">
            <a:off x="8269972" y="3803709"/>
            <a:ext cx="576560" cy="572847"/>
            <a:chOff x="4352202" y="2927017"/>
            <a:chExt cx="624305" cy="620284"/>
          </a:xfrm>
        </p:grpSpPr>
        <p:sp>
          <p:nvSpPr>
            <p:cNvPr id="803" name="Google Shape;803;p45"/>
            <p:cNvSpPr/>
            <p:nvPr/>
          </p:nvSpPr>
          <p:spPr>
            <a:xfrm rot="3287242">
              <a:off x="4445272" y="3009714"/>
              <a:ext cx="438165" cy="454890"/>
            </a:xfrm>
            <a:custGeom>
              <a:avLst/>
              <a:gdLst/>
              <a:ahLst/>
              <a:cxnLst/>
              <a:rect l="l" t="t" r="r" b="b"/>
              <a:pathLst>
                <a:path w="17527" h="18196" extrusionOk="0">
                  <a:moveTo>
                    <a:pt x="9682" y="1"/>
                  </a:moveTo>
                  <a:cubicBezTo>
                    <a:pt x="6586" y="1"/>
                    <a:pt x="1400" y="4345"/>
                    <a:pt x="762" y="5582"/>
                  </a:cubicBezTo>
                  <a:cubicBezTo>
                    <a:pt x="0" y="7082"/>
                    <a:pt x="2882" y="11261"/>
                    <a:pt x="4084" y="12249"/>
                  </a:cubicBezTo>
                  <a:cubicBezTo>
                    <a:pt x="4502" y="12589"/>
                    <a:pt x="4976" y="12766"/>
                    <a:pt x="5510" y="12766"/>
                  </a:cubicBezTo>
                  <a:cubicBezTo>
                    <a:pt x="6529" y="12766"/>
                    <a:pt x="7767" y="12124"/>
                    <a:pt x="9251" y="10749"/>
                  </a:cubicBezTo>
                  <a:cubicBezTo>
                    <a:pt x="9763" y="10272"/>
                    <a:pt x="10433" y="10032"/>
                    <a:pt x="11064" y="10032"/>
                  </a:cubicBezTo>
                  <a:cubicBezTo>
                    <a:pt x="11961" y="10032"/>
                    <a:pt x="12780" y="10516"/>
                    <a:pt x="12954" y="11487"/>
                  </a:cubicBezTo>
                  <a:cubicBezTo>
                    <a:pt x="13264" y="13142"/>
                    <a:pt x="12347" y="13737"/>
                    <a:pt x="10728" y="14095"/>
                  </a:cubicBezTo>
                  <a:cubicBezTo>
                    <a:pt x="9097" y="14452"/>
                    <a:pt x="7073" y="15333"/>
                    <a:pt x="7680" y="17178"/>
                  </a:cubicBezTo>
                  <a:cubicBezTo>
                    <a:pt x="7910" y="17887"/>
                    <a:pt x="8685" y="18196"/>
                    <a:pt x="9683" y="18196"/>
                  </a:cubicBezTo>
                  <a:cubicBezTo>
                    <a:pt x="11265" y="18196"/>
                    <a:pt x="13407" y="17420"/>
                    <a:pt x="14824" y="16238"/>
                  </a:cubicBezTo>
                  <a:cubicBezTo>
                    <a:pt x="17133" y="14321"/>
                    <a:pt x="17526" y="10761"/>
                    <a:pt x="16336" y="8630"/>
                  </a:cubicBezTo>
                  <a:cubicBezTo>
                    <a:pt x="15497" y="7137"/>
                    <a:pt x="13561" y="6088"/>
                    <a:pt x="11616" y="6088"/>
                  </a:cubicBezTo>
                  <a:cubicBezTo>
                    <a:pt x="10798" y="6088"/>
                    <a:pt x="9979" y="6273"/>
                    <a:pt x="9240" y="6689"/>
                  </a:cubicBezTo>
                  <a:cubicBezTo>
                    <a:pt x="6739" y="8082"/>
                    <a:pt x="6025" y="8749"/>
                    <a:pt x="6025" y="8749"/>
                  </a:cubicBezTo>
                  <a:cubicBezTo>
                    <a:pt x="6025" y="8749"/>
                    <a:pt x="5894" y="7641"/>
                    <a:pt x="5346" y="7129"/>
                  </a:cubicBezTo>
                  <a:cubicBezTo>
                    <a:pt x="5346" y="7129"/>
                    <a:pt x="13621" y="3331"/>
                    <a:pt x="11311" y="664"/>
                  </a:cubicBezTo>
                  <a:cubicBezTo>
                    <a:pt x="10906" y="198"/>
                    <a:pt x="10341" y="1"/>
                    <a:pt x="9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rot="3287242">
              <a:off x="4659820" y="3050012"/>
              <a:ext cx="183396" cy="114273"/>
            </a:xfrm>
            <a:custGeom>
              <a:avLst/>
              <a:gdLst/>
              <a:ahLst/>
              <a:cxnLst/>
              <a:rect l="l" t="t" r="r" b="b"/>
              <a:pathLst>
                <a:path w="7336" h="4571" extrusionOk="0">
                  <a:moveTo>
                    <a:pt x="6697" y="0"/>
                  </a:moveTo>
                  <a:cubicBezTo>
                    <a:pt x="5771" y="0"/>
                    <a:pt x="3285" y="1082"/>
                    <a:pt x="1775" y="2319"/>
                  </a:cubicBezTo>
                  <a:cubicBezTo>
                    <a:pt x="1" y="3759"/>
                    <a:pt x="84" y="4307"/>
                    <a:pt x="322" y="4545"/>
                  </a:cubicBezTo>
                  <a:cubicBezTo>
                    <a:pt x="339" y="4562"/>
                    <a:pt x="366" y="4570"/>
                    <a:pt x="401" y="4570"/>
                  </a:cubicBezTo>
                  <a:cubicBezTo>
                    <a:pt x="862" y="4570"/>
                    <a:pt x="2810" y="3198"/>
                    <a:pt x="4204" y="2402"/>
                  </a:cubicBezTo>
                  <a:cubicBezTo>
                    <a:pt x="5704" y="1545"/>
                    <a:pt x="7335" y="497"/>
                    <a:pt x="7026" y="104"/>
                  </a:cubicBezTo>
                  <a:cubicBezTo>
                    <a:pt x="6972" y="33"/>
                    <a:pt x="6858" y="0"/>
                    <a:pt x="669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rot="3287242">
              <a:off x="4615891" y="3048534"/>
              <a:ext cx="22050" cy="22050"/>
            </a:xfrm>
            <a:custGeom>
              <a:avLst/>
              <a:gdLst/>
              <a:ahLst/>
              <a:cxnLst/>
              <a:rect l="l" t="t" r="r" b="b"/>
              <a:pathLst>
                <a:path w="882" h="882" extrusionOk="0">
                  <a:moveTo>
                    <a:pt x="441" y="0"/>
                  </a:moveTo>
                  <a:cubicBezTo>
                    <a:pt x="203" y="0"/>
                    <a:pt x="0" y="202"/>
                    <a:pt x="0" y="441"/>
                  </a:cubicBezTo>
                  <a:cubicBezTo>
                    <a:pt x="0" y="679"/>
                    <a:pt x="203" y="881"/>
                    <a:pt x="441" y="881"/>
                  </a:cubicBezTo>
                  <a:cubicBezTo>
                    <a:pt x="691" y="881"/>
                    <a:pt x="881" y="679"/>
                    <a:pt x="881" y="441"/>
                  </a:cubicBezTo>
                  <a:cubicBezTo>
                    <a:pt x="881" y="202"/>
                    <a:pt x="691" y="0"/>
                    <a:pt x="441"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45"/>
          <p:cNvGrpSpPr/>
          <p:nvPr/>
        </p:nvGrpSpPr>
        <p:grpSpPr>
          <a:xfrm rot="-58946">
            <a:off x="4575899" y="150847"/>
            <a:ext cx="348756" cy="457840"/>
            <a:chOff x="1987075" y="1444250"/>
            <a:chExt cx="569500" cy="864175"/>
          </a:xfrm>
        </p:grpSpPr>
        <p:sp>
          <p:nvSpPr>
            <p:cNvPr id="807" name="Google Shape;807;p45"/>
            <p:cNvSpPr/>
            <p:nvPr/>
          </p:nvSpPr>
          <p:spPr>
            <a:xfrm>
              <a:off x="1987075" y="1444250"/>
              <a:ext cx="569500" cy="864175"/>
            </a:xfrm>
            <a:custGeom>
              <a:avLst/>
              <a:gdLst/>
              <a:ahLst/>
              <a:cxnLst/>
              <a:rect l="l" t="t" r="r" b="b"/>
              <a:pathLst>
                <a:path w="22780" h="34567" extrusionOk="0">
                  <a:moveTo>
                    <a:pt x="13306" y="0"/>
                  </a:moveTo>
                  <a:cubicBezTo>
                    <a:pt x="10161" y="0"/>
                    <a:pt x="1" y="7471"/>
                    <a:pt x="622" y="9458"/>
                  </a:cubicBezTo>
                  <a:cubicBezTo>
                    <a:pt x="1330" y="11733"/>
                    <a:pt x="2323" y="12531"/>
                    <a:pt x="3382" y="12531"/>
                  </a:cubicBezTo>
                  <a:cubicBezTo>
                    <a:pt x="5858" y="12531"/>
                    <a:pt x="8692" y="8165"/>
                    <a:pt x="9065" y="8165"/>
                  </a:cubicBezTo>
                  <a:cubicBezTo>
                    <a:pt x="9074" y="8165"/>
                    <a:pt x="9082" y="8167"/>
                    <a:pt x="9088" y="8172"/>
                  </a:cubicBezTo>
                  <a:cubicBezTo>
                    <a:pt x="9445" y="8494"/>
                    <a:pt x="9469" y="28496"/>
                    <a:pt x="8909" y="28508"/>
                  </a:cubicBezTo>
                  <a:cubicBezTo>
                    <a:pt x="6230" y="28568"/>
                    <a:pt x="2849" y="29068"/>
                    <a:pt x="2492" y="32116"/>
                  </a:cubicBezTo>
                  <a:cubicBezTo>
                    <a:pt x="2257" y="34047"/>
                    <a:pt x="4117" y="34567"/>
                    <a:pt x="6780" y="34567"/>
                  </a:cubicBezTo>
                  <a:cubicBezTo>
                    <a:pt x="8304" y="34567"/>
                    <a:pt x="10091" y="34397"/>
                    <a:pt x="11897" y="34223"/>
                  </a:cubicBezTo>
                  <a:cubicBezTo>
                    <a:pt x="16862" y="33735"/>
                    <a:pt x="22780" y="32973"/>
                    <a:pt x="22113" y="29223"/>
                  </a:cubicBezTo>
                  <a:cubicBezTo>
                    <a:pt x="21811" y="27552"/>
                    <a:pt x="20540" y="27138"/>
                    <a:pt x="19189" y="27138"/>
                  </a:cubicBezTo>
                  <a:cubicBezTo>
                    <a:pt x="17862" y="27138"/>
                    <a:pt x="16456" y="27538"/>
                    <a:pt x="15816" y="27538"/>
                  </a:cubicBezTo>
                  <a:cubicBezTo>
                    <a:pt x="15644" y="27538"/>
                    <a:pt x="15527" y="27509"/>
                    <a:pt x="15481" y="27437"/>
                  </a:cubicBezTo>
                  <a:cubicBezTo>
                    <a:pt x="15100" y="26818"/>
                    <a:pt x="16065" y="1350"/>
                    <a:pt x="13874" y="124"/>
                  </a:cubicBezTo>
                  <a:cubicBezTo>
                    <a:pt x="13726" y="40"/>
                    <a:pt x="13535" y="0"/>
                    <a:pt x="13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229125" y="1507450"/>
              <a:ext cx="48850" cy="48850"/>
            </a:xfrm>
            <a:custGeom>
              <a:avLst/>
              <a:gdLst/>
              <a:ahLst/>
              <a:cxnLst/>
              <a:rect l="l" t="t" r="r" b="b"/>
              <a:pathLst>
                <a:path w="1954" h="1954" extrusionOk="0">
                  <a:moveTo>
                    <a:pt x="977" y="1"/>
                  </a:moveTo>
                  <a:cubicBezTo>
                    <a:pt x="441" y="1"/>
                    <a:pt x="1" y="441"/>
                    <a:pt x="1" y="977"/>
                  </a:cubicBezTo>
                  <a:cubicBezTo>
                    <a:pt x="1" y="1513"/>
                    <a:pt x="441" y="1953"/>
                    <a:pt x="977" y="1953"/>
                  </a:cubicBezTo>
                  <a:cubicBezTo>
                    <a:pt x="1513" y="1953"/>
                    <a:pt x="1954" y="1513"/>
                    <a:pt x="1954" y="977"/>
                  </a:cubicBezTo>
                  <a:cubicBezTo>
                    <a:pt x="1954" y="441"/>
                    <a:pt x="1513" y="1"/>
                    <a:pt x="977"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2021375" y="1559675"/>
              <a:ext cx="175350" cy="126400"/>
            </a:xfrm>
            <a:custGeom>
              <a:avLst/>
              <a:gdLst/>
              <a:ahLst/>
              <a:cxnLst/>
              <a:rect l="l" t="t" r="r" b="b"/>
              <a:pathLst>
                <a:path w="7014" h="5056" extrusionOk="0">
                  <a:moveTo>
                    <a:pt x="6209" y="1"/>
                  </a:moveTo>
                  <a:cubicBezTo>
                    <a:pt x="5509" y="1"/>
                    <a:pt x="4182" y="623"/>
                    <a:pt x="2834" y="1638"/>
                  </a:cubicBezTo>
                  <a:cubicBezTo>
                    <a:pt x="1108" y="2936"/>
                    <a:pt x="0" y="4401"/>
                    <a:pt x="381" y="4889"/>
                  </a:cubicBezTo>
                  <a:cubicBezTo>
                    <a:pt x="465" y="5002"/>
                    <a:pt x="616" y="5055"/>
                    <a:pt x="820" y="5055"/>
                  </a:cubicBezTo>
                  <a:cubicBezTo>
                    <a:pt x="1520" y="5055"/>
                    <a:pt x="2843" y="4427"/>
                    <a:pt x="4179" y="3412"/>
                  </a:cubicBezTo>
                  <a:cubicBezTo>
                    <a:pt x="5918" y="2115"/>
                    <a:pt x="7013" y="650"/>
                    <a:pt x="6644" y="162"/>
                  </a:cubicBezTo>
                  <a:cubicBezTo>
                    <a:pt x="6561" y="53"/>
                    <a:pt x="6411" y="1"/>
                    <a:pt x="6209"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2091025" y="2180625"/>
              <a:ext cx="296200" cy="57150"/>
            </a:xfrm>
            <a:custGeom>
              <a:avLst/>
              <a:gdLst/>
              <a:ahLst/>
              <a:cxnLst/>
              <a:rect l="l" t="t" r="r" b="b"/>
              <a:pathLst>
                <a:path w="11848" h="2286" extrusionOk="0">
                  <a:moveTo>
                    <a:pt x="9440" y="0"/>
                  </a:moveTo>
                  <a:cubicBezTo>
                    <a:pt x="8430" y="0"/>
                    <a:pt x="7170" y="79"/>
                    <a:pt x="5811" y="244"/>
                  </a:cubicBezTo>
                  <a:cubicBezTo>
                    <a:pt x="2572" y="637"/>
                    <a:pt x="0" y="1351"/>
                    <a:pt x="60" y="1851"/>
                  </a:cubicBezTo>
                  <a:cubicBezTo>
                    <a:pt x="94" y="2134"/>
                    <a:pt x="1007" y="2285"/>
                    <a:pt x="2403" y="2285"/>
                  </a:cubicBezTo>
                  <a:cubicBezTo>
                    <a:pt x="3412" y="2285"/>
                    <a:pt x="4673" y="2207"/>
                    <a:pt x="6037" y="2042"/>
                  </a:cubicBezTo>
                  <a:cubicBezTo>
                    <a:pt x="9275" y="1649"/>
                    <a:pt x="11847" y="934"/>
                    <a:pt x="11788" y="434"/>
                  </a:cubicBezTo>
                  <a:cubicBezTo>
                    <a:pt x="11753" y="151"/>
                    <a:pt x="10836" y="0"/>
                    <a:pt x="9440"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5"/>
          <p:cNvGrpSpPr/>
          <p:nvPr/>
        </p:nvGrpSpPr>
        <p:grpSpPr>
          <a:xfrm>
            <a:off x="2082350" y="4552904"/>
            <a:ext cx="348709" cy="409314"/>
            <a:chOff x="7053930" y="3091751"/>
            <a:chExt cx="377595" cy="443220"/>
          </a:xfrm>
        </p:grpSpPr>
        <p:sp>
          <p:nvSpPr>
            <p:cNvPr id="812" name="Google Shape;812;p45"/>
            <p:cNvSpPr/>
            <p:nvPr/>
          </p:nvSpPr>
          <p:spPr>
            <a:xfrm rot="10800000">
              <a:off x="7053930" y="3091751"/>
              <a:ext cx="377595" cy="443220"/>
            </a:xfrm>
            <a:custGeom>
              <a:avLst/>
              <a:gdLst/>
              <a:ahLst/>
              <a:cxnLst/>
              <a:rect l="l" t="t" r="r" b="b"/>
              <a:pathLst>
                <a:path w="24310" h="28535" extrusionOk="0">
                  <a:moveTo>
                    <a:pt x="10939" y="4863"/>
                  </a:moveTo>
                  <a:cubicBezTo>
                    <a:pt x="11148" y="4863"/>
                    <a:pt x="11360" y="4878"/>
                    <a:pt x="11573" y="4909"/>
                  </a:cubicBezTo>
                  <a:cubicBezTo>
                    <a:pt x="13835" y="5231"/>
                    <a:pt x="15419" y="7231"/>
                    <a:pt x="15109" y="9386"/>
                  </a:cubicBezTo>
                  <a:cubicBezTo>
                    <a:pt x="14839" y="11344"/>
                    <a:pt x="13084" y="12752"/>
                    <a:pt x="11069" y="12752"/>
                  </a:cubicBezTo>
                  <a:cubicBezTo>
                    <a:pt x="10866" y="12752"/>
                    <a:pt x="10661" y="12737"/>
                    <a:pt x="10454" y="12708"/>
                  </a:cubicBezTo>
                  <a:cubicBezTo>
                    <a:pt x="8192" y="12386"/>
                    <a:pt x="6608" y="10374"/>
                    <a:pt x="6918" y="8219"/>
                  </a:cubicBezTo>
                  <a:cubicBezTo>
                    <a:pt x="7198" y="6267"/>
                    <a:pt x="8934" y="4863"/>
                    <a:pt x="10939" y="4863"/>
                  </a:cubicBezTo>
                  <a:close/>
                  <a:moveTo>
                    <a:pt x="12039" y="1"/>
                  </a:moveTo>
                  <a:cubicBezTo>
                    <a:pt x="11422" y="1"/>
                    <a:pt x="10786" y="41"/>
                    <a:pt x="10133" y="123"/>
                  </a:cubicBezTo>
                  <a:cubicBezTo>
                    <a:pt x="1489" y="1195"/>
                    <a:pt x="0" y="13458"/>
                    <a:pt x="6692" y="16827"/>
                  </a:cubicBezTo>
                  <a:cubicBezTo>
                    <a:pt x="8127" y="17550"/>
                    <a:pt x="9449" y="17834"/>
                    <a:pt x="10639" y="17834"/>
                  </a:cubicBezTo>
                  <a:cubicBezTo>
                    <a:pt x="14997" y="17834"/>
                    <a:pt x="17598" y="14030"/>
                    <a:pt x="17598" y="14029"/>
                  </a:cubicBezTo>
                  <a:lnTo>
                    <a:pt x="17598" y="14029"/>
                  </a:lnTo>
                  <a:cubicBezTo>
                    <a:pt x="17598" y="14030"/>
                    <a:pt x="17979" y="19161"/>
                    <a:pt x="14181" y="21328"/>
                  </a:cubicBezTo>
                  <a:cubicBezTo>
                    <a:pt x="10395" y="23507"/>
                    <a:pt x="7882" y="25352"/>
                    <a:pt x="9168" y="27186"/>
                  </a:cubicBezTo>
                  <a:cubicBezTo>
                    <a:pt x="9814" y="28107"/>
                    <a:pt x="10758" y="28535"/>
                    <a:pt x="11854" y="28535"/>
                  </a:cubicBezTo>
                  <a:cubicBezTo>
                    <a:pt x="15745" y="28535"/>
                    <a:pt x="21559" y="23144"/>
                    <a:pt x="22813" y="15303"/>
                  </a:cubicBezTo>
                  <a:cubicBezTo>
                    <a:pt x="24310" y="6014"/>
                    <a:pt x="19590" y="1"/>
                    <a:pt x="1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rot="10800000">
              <a:off x="7110111" y="3223498"/>
              <a:ext cx="29419" cy="29419"/>
            </a:xfrm>
            <a:custGeom>
              <a:avLst/>
              <a:gdLst/>
              <a:ahLst/>
              <a:cxnLst/>
              <a:rect l="l" t="t" r="r" b="b"/>
              <a:pathLst>
                <a:path w="1894" h="1894" extrusionOk="0">
                  <a:moveTo>
                    <a:pt x="941" y="1"/>
                  </a:moveTo>
                  <a:cubicBezTo>
                    <a:pt x="417" y="1"/>
                    <a:pt x="0" y="418"/>
                    <a:pt x="0" y="941"/>
                  </a:cubicBezTo>
                  <a:cubicBezTo>
                    <a:pt x="0" y="1465"/>
                    <a:pt x="417" y="1894"/>
                    <a:pt x="941" y="1894"/>
                  </a:cubicBezTo>
                  <a:cubicBezTo>
                    <a:pt x="1465" y="1894"/>
                    <a:pt x="1893" y="1465"/>
                    <a:pt x="1893" y="941"/>
                  </a:cubicBezTo>
                  <a:cubicBezTo>
                    <a:pt x="1893" y="418"/>
                    <a:pt x="1465" y="1"/>
                    <a:pt x="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rot="10800000">
              <a:off x="7124348" y="3118096"/>
              <a:ext cx="130023" cy="88271"/>
            </a:xfrm>
            <a:custGeom>
              <a:avLst/>
              <a:gdLst/>
              <a:ahLst/>
              <a:cxnLst/>
              <a:rect l="l" t="t" r="r" b="b"/>
              <a:pathLst>
                <a:path w="8371" h="5683" extrusionOk="0">
                  <a:moveTo>
                    <a:pt x="7382" y="1"/>
                  </a:moveTo>
                  <a:cubicBezTo>
                    <a:pt x="6448" y="1"/>
                    <a:pt x="5076" y="2520"/>
                    <a:pt x="3275" y="3159"/>
                  </a:cubicBezTo>
                  <a:cubicBezTo>
                    <a:pt x="1251" y="3862"/>
                    <a:pt x="1" y="5148"/>
                    <a:pt x="1013" y="5600"/>
                  </a:cubicBezTo>
                  <a:cubicBezTo>
                    <a:pt x="1141" y="5657"/>
                    <a:pt x="1299" y="5683"/>
                    <a:pt x="1481" y="5683"/>
                  </a:cubicBezTo>
                  <a:cubicBezTo>
                    <a:pt x="2715" y="5683"/>
                    <a:pt x="5009" y="4483"/>
                    <a:pt x="6037" y="3529"/>
                  </a:cubicBezTo>
                  <a:cubicBezTo>
                    <a:pt x="7204" y="2421"/>
                    <a:pt x="8371" y="623"/>
                    <a:pt x="7692" y="111"/>
                  </a:cubicBezTo>
                  <a:cubicBezTo>
                    <a:pt x="7595" y="35"/>
                    <a:pt x="7491" y="1"/>
                    <a:pt x="7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 name="Google Shape;815;p45"/>
          <p:cNvSpPr txBox="1">
            <a:spLocks noGrp="1"/>
          </p:cNvSpPr>
          <p:nvPr>
            <p:ph type="title"/>
          </p:nvPr>
        </p:nvSpPr>
        <p:spPr>
          <a:xfrm>
            <a:off x="718515" y="446800"/>
            <a:ext cx="6872700" cy="6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Example 3</a:t>
            </a:r>
            <a:endParaRPr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A27D56-94D1-4DC5-84A7-B2F6533069AE}"/>
                  </a:ext>
                </a:extLst>
              </p:cNvPr>
              <p:cNvSpPr txBox="1"/>
              <p:nvPr/>
            </p:nvSpPr>
            <p:spPr>
              <a:xfrm>
                <a:off x="3031112" y="1540959"/>
                <a:ext cx="1943930" cy="358047"/>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𝑃</m:t>
                        </m:r>
                      </m:e>
                      <m:sub>
                        <m:r>
                          <a:rPr lang="en-US" b="0" i="1" smtClean="0">
                            <a:solidFill>
                              <a:srgbClr val="66FFFF"/>
                            </a:solidFill>
                            <a:latin typeface="Cambria Math" panose="02040503050406030204" pitchFamily="18" charset="0"/>
                          </a:rPr>
                          <m:t>1</m:t>
                        </m:r>
                      </m:sub>
                    </m:sSub>
                    <m:r>
                      <m:rPr>
                        <m:nor/>
                      </m:rPr>
                      <a:rPr lang="en-IN" smtClean="0">
                        <a:solidFill>
                          <a:srgbClr val="66FFFF"/>
                        </a:solidFill>
                      </a:rPr>
                      <m:t> =</m:t>
                    </m:r>
                    <m:r>
                      <m:rPr>
                        <m:nor/>
                      </m:rPr>
                      <a:rPr lang="en-US" b="0" i="0" smtClean="0">
                        <a:solidFill>
                          <a:srgbClr val="66FFFF"/>
                        </a:solidFill>
                      </a:rPr>
                      <m:t> </m:t>
                    </m:r>
                    <m:f>
                      <m:fPr>
                        <m:ctrlPr>
                          <a:rPr lang="en-IN" i="1" smtClean="0">
                            <a:solidFill>
                              <a:srgbClr val="66FFFF"/>
                            </a:solidFill>
                            <a:latin typeface="Cambria Math" panose="02040503050406030204" pitchFamily="18" charset="0"/>
                          </a:rPr>
                        </m:ctrlPr>
                      </m:fPr>
                      <m:num>
                        <m:r>
                          <m:rPr>
                            <m:nor/>
                          </m:rPr>
                          <a:rPr lang="en-US" b="0" i="0" smtClean="0">
                            <a:solidFill>
                              <a:srgbClr val="66FFFF"/>
                            </a:solidFill>
                          </a:rPr>
                          <m:t>2</m:t>
                        </m:r>
                        <m:r>
                          <m:rPr>
                            <m:nor/>
                          </m:rPr>
                          <a:rPr lang="en-IN">
                            <a:solidFill>
                              <a:srgbClr val="66FFFF"/>
                            </a:solidFill>
                          </a:rPr>
                          <m:t> − </m:t>
                        </m:r>
                        <m:r>
                          <m:rPr>
                            <m:nor/>
                          </m:rPr>
                          <a:rPr lang="en-US" b="0" i="0" smtClean="0">
                            <a:solidFill>
                              <a:srgbClr val="66FFFF"/>
                            </a:solidFill>
                          </a:rPr>
                          <m:t>1</m:t>
                        </m:r>
                      </m:num>
                      <m:den>
                        <m:r>
                          <m:rPr>
                            <m:nor/>
                          </m:rPr>
                          <a:rPr lang="en-US" b="0" i="0" smtClean="0">
                            <a:solidFill>
                              <a:srgbClr val="66FFFF"/>
                            </a:solidFill>
                          </a:rPr>
                          <m:t>0</m:t>
                        </m:r>
                        <m:r>
                          <m:rPr>
                            <m:nor/>
                          </m:rPr>
                          <a:rPr lang="en-IN">
                            <a:solidFill>
                              <a:srgbClr val="66FFFF"/>
                            </a:solidFill>
                          </a:rPr>
                          <m:t> </m:t>
                        </m:r>
                        <m:r>
                          <m:rPr>
                            <m:nor/>
                          </m:rPr>
                          <a:rPr lang="en-US" b="0" i="0" smtClean="0">
                            <a:solidFill>
                              <a:srgbClr val="66FFFF"/>
                            </a:solidFill>
                          </a:rPr>
                          <m:t>+</m:t>
                        </m:r>
                        <m:r>
                          <m:rPr>
                            <m:nor/>
                          </m:rPr>
                          <a:rPr lang="en-IN">
                            <a:solidFill>
                              <a:srgbClr val="66FFFF"/>
                            </a:solidFill>
                          </a:rPr>
                          <m:t> </m:t>
                        </m:r>
                        <m:r>
                          <m:rPr>
                            <m:nor/>
                          </m:rPr>
                          <a:rPr lang="en-US" b="0" i="0" smtClean="0">
                            <a:solidFill>
                              <a:srgbClr val="66FFFF"/>
                            </a:solidFill>
                          </a:rPr>
                          <m:t>10</m:t>
                        </m:r>
                        <m:r>
                          <m:rPr>
                            <m:nor/>
                          </m:rPr>
                          <a:rPr lang="en-IN">
                            <a:solidFill>
                              <a:srgbClr val="66FFFF"/>
                            </a:solidFill>
                          </a:rPr>
                          <m:t> </m:t>
                        </m:r>
                        <m:r>
                          <m:rPr>
                            <m:nor/>
                          </m:rPr>
                          <a:rPr lang="en-US" b="0" i="0" smtClean="0">
                            <a:solidFill>
                              <a:srgbClr val="66FFFF"/>
                            </a:solidFill>
                          </a:rPr>
                          <m:t>+</m:t>
                        </m:r>
                        <m:r>
                          <m:rPr>
                            <m:nor/>
                          </m:rPr>
                          <a:rPr lang="en-IN">
                            <a:solidFill>
                              <a:srgbClr val="66FFFF"/>
                            </a:solidFill>
                          </a:rPr>
                          <m:t> </m:t>
                        </m:r>
                        <m:r>
                          <m:rPr>
                            <m:nor/>
                          </m:rPr>
                          <a:rPr lang="en-US" b="0" i="0" smtClean="0">
                            <a:solidFill>
                              <a:srgbClr val="66FFFF"/>
                            </a:solidFill>
                          </a:rPr>
                          <m:t>2</m:t>
                        </m:r>
                        <m:r>
                          <m:rPr>
                            <m:nor/>
                          </m:rPr>
                          <a:rPr lang="en-IN">
                            <a:solidFill>
                              <a:srgbClr val="66FFFF"/>
                            </a:solidFill>
                          </a:rPr>
                          <m:t> − </m:t>
                        </m:r>
                        <m:r>
                          <m:rPr>
                            <m:nor/>
                          </m:rPr>
                          <a:rPr lang="en-US" b="0" i="0" smtClean="0">
                            <a:solidFill>
                              <a:srgbClr val="66FFFF"/>
                            </a:solidFill>
                          </a:rPr>
                          <m:t>1</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rPr>
                          <m:t>1</m:t>
                        </m:r>
                      </m:num>
                      <m:den>
                        <m:r>
                          <m:rPr>
                            <m:nor/>
                          </m:rPr>
                          <a:rPr lang="en-US">
                            <a:solidFill>
                              <a:srgbClr val="66FFFF"/>
                            </a:solidFill>
                          </a:rPr>
                          <m:t>1</m:t>
                        </m:r>
                        <m:r>
                          <m:rPr>
                            <m:nor/>
                          </m:rPr>
                          <a:rPr lang="en-US" b="0" i="0" smtClean="0">
                            <a:solidFill>
                              <a:srgbClr val="66FFFF"/>
                            </a:solidFill>
                          </a:rPr>
                          <m:t>1</m:t>
                        </m:r>
                      </m:den>
                    </m:f>
                    <m:r>
                      <a:rPr lang="en-US" i="1">
                        <a:solidFill>
                          <a:srgbClr val="66FFFF"/>
                        </a:solidFill>
                        <a:latin typeface="Cambria Math" panose="02040503050406030204" pitchFamily="18" charset="0"/>
                      </a:rPr>
                      <m:t> </m:t>
                    </m:r>
                  </m:oMath>
                </a14:m>
                <a:endParaRPr lang="en-IN" dirty="0">
                  <a:solidFill>
                    <a:srgbClr val="66FFFF"/>
                  </a:solidFill>
                </a:endParaRPr>
              </a:p>
            </p:txBody>
          </p:sp>
        </mc:Choice>
        <mc:Fallback xmlns="">
          <p:sp>
            <p:nvSpPr>
              <p:cNvPr id="35" name="TextBox 34">
                <a:extLst>
                  <a:ext uri="{FF2B5EF4-FFF2-40B4-BE49-F238E27FC236}">
                    <a16:creationId xmlns:a16="http://schemas.microsoft.com/office/drawing/2014/main" id="{45A27D56-94D1-4DC5-84A7-B2F6533069AE}"/>
                  </a:ext>
                </a:extLst>
              </p:cNvPr>
              <p:cNvSpPr txBox="1">
                <a:spLocks noRot="1" noChangeAspect="1" noMove="1" noResize="1" noEditPoints="1" noAdjustHandles="1" noChangeArrowheads="1" noChangeShapeType="1" noTextEdit="1"/>
              </p:cNvSpPr>
              <p:nvPr/>
            </p:nvSpPr>
            <p:spPr>
              <a:xfrm>
                <a:off x="3031112" y="1540959"/>
                <a:ext cx="1943930" cy="358047"/>
              </a:xfrm>
              <a:prstGeom prst="rect">
                <a:avLst/>
              </a:prstGeom>
              <a:blipFill>
                <a:blip r:embed="rId3"/>
                <a:stretch>
                  <a:fillRect l="-3135" t="-3390" r="-313" b="-16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1C97018-A1F5-41BD-A18C-4FB71A13F7C6}"/>
                  </a:ext>
                </a:extLst>
              </p:cNvPr>
              <p:cNvSpPr txBox="1"/>
              <p:nvPr/>
            </p:nvSpPr>
            <p:spPr>
              <a:xfrm>
                <a:off x="3189832" y="3340815"/>
                <a:ext cx="4049563" cy="788999"/>
              </a:xfrm>
              <a:prstGeom prst="rect">
                <a:avLst/>
              </a:prstGeom>
              <a:noFill/>
              <a:ln w="9525" cap="flat" cmpd="sng" algn="ctr">
                <a:solidFill>
                  <a:schemeClr val="accent5"/>
                </a:solidFill>
                <a:prstDash val="lgDash"/>
                <a:round/>
                <a:headEnd type="none" w="med" len="med"/>
                <a:tailEnd type="none" w="med" len="med"/>
              </a:ln>
              <a:effectLst>
                <a:glow rad="139700">
                  <a:schemeClr val="accent5">
                    <a:satMod val="175000"/>
                    <a:alpha val="40000"/>
                  </a:schemeClr>
                </a:glow>
              </a:effectLst>
            </p:spPr>
            <p:style>
              <a:lnRef idx="0">
                <a:scrgbClr r="0" g="0" b="0"/>
              </a:lnRef>
              <a:fillRef idx="0">
                <a:scrgbClr r="0" g="0" b="0"/>
              </a:fillRef>
              <a:effectRef idx="0">
                <a:scrgbClr r="0" g="0" b="0"/>
              </a:effectRef>
              <a:fontRef idx="minor">
                <a:schemeClr val="accent5"/>
              </a:fontRef>
            </p:style>
            <p:txBody>
              <a:bodyPr wrap="square" lIns="0" tIns="0" rIns="0" bIns="0" rtlCol="0">
                <a:spAutoFit/>
              </a:bodyPr>
              <a:lstStyle/>
              <a:p>
                <a:endParaRPr lang="en-IN" dirty="0">
                  <a:solidFill>
                    <a:srgbClr val="66FFFF"/>
                  </a:solidFill>
                </a:endParaRPr>
              </a:p>
              <a:p>
                <a:pPr algn="ctr"/>
                <a:r>
                  <a:rPr lang="en-IN" dirty="0">
                    <a:solidFill>
                      <a:srgbClr val="66FFFF"/>
                    </a:solidFill>
                  </a:rPr>
                  <a:t>Value of the game </a:t>
                </a:r>
                <a14:m>
                  <m:oMath xmlns:m="http://schemas.openxmlformats.org/officeDocument/2006/math">
                    <m:r>
                      <m:rPr>
                        <m:nor/>
                      </m:rPr>
                      <a:rPr lang="en-IN" smtClean="0">
                        <a:solidFill>
                          <a:srgbClr val="66FFFF"/>
                        </a:solidFill>
                      </a:rPr>
                      <m:t>=</m:t>
                    </m:r>
                    <m:r>
                      <a:rPr lang="en-US" b="0" i="1" smtClean="0">
                        <a:solidFill>
                          <a:srgbClr val="66FFFF"/>
                        </a:solidFill>
                        <a:latin typeface="Cambria Math" panose="02040503050406030204" pitchFamily="18" charset="0"/>
                      </a:rPr>
                      <m:t> </m:t>
                    </m:r>
                    <m:f>
                      <m:fPr>
                        <m:ctrlPr>
                          <a:rPr lang="en-IN" i="1">
                            <a:solidFill>
                              <a:srgbClr val="66FFFF"/>
                            </a:solidFill>
                            <a:latin typeface="Cambria Math" panose="02040503050406030204" pitchFamily="18" charset="0"/>
                          </a:rPr>
                        </m:ctrlPr>
                      </m:fPr>
                      <m:num>
                        <m:r>
                          <m:rPr>
                            <m:nor/>
                          </m:rPr>
                          <a:rPr lang="en-US" b="0" i="0" smtClean="0">
                            <a:solidFill>
                              <a:srgbClr val="66FFFF"/>
                            </a:solidFill>
                          </a:rPr>
                          <m:t>0</m:t>
                        </m:r>
                        <m:r>
                          <m:rPr>
                            <m:nor/>
                          </m:rPr>
                          <a:rPr lang="en-IN">
                            <a:solidFill>
                              <a:srgbClr val="66FFFF"/>
                            </a:solidFill>
                          </a:rPr>
                          <m:t> −</m:t>
                        </m:r>
                        <m:r>
                          <m:rPr>
                            <m:nor/>
                          </m:rPr>
                          <a:rPr lang="en-US" b="0" i="0" smtClean="0">
                            <a:solidFill>
                              <a:srgbClr val="66FFFF"/>
                            </a:solidFill>
                          </a:rPr>
                          <m:t>(−</m:t>
                        </m:r>
                        <m:r>
                          <m:rPr>
                            <m:nor/>
                          </m:rPr>
                          <a:rPr lang="en-IN">
                            <a:solidFill>
                              <a:srgbClr val="66FFFF"/>
                            </a:solidFill>
                          </a:rPr>
                          <m:t> </m:t>
                        </m:r>
                        <m:r>
                          <m:rPr>
                            <m:nor/>
                          </m:rPr>
                          <a:rPr lang="en-US">
                            <a:solidFill>
                              <a:srgbClr val="66FFFF"/>
                            </a:solidFill>
                          </a:rPr>
                          <m:t>1</m:t>
                        </m:r>
                        <m:r>
                          <m:rPr>
                            <m:nor/>
                          </m:rPr>
                          <a:rPr lang="en-US" b="0" i="0" smtClean="0">
                            <a:solidFill>
                              <a:srgbClr val="66FFFF"/>
                            </a:solidFill>
                          </a:rPr>
                          <m:t>0)</m:t>
                        </m:r>
                      </m:num>
                      <m:den>
                        <m:r>
                          <m:rPr>
                            <m:nor/>
                          </m:rPr>
                          <a:rPr lang="en-US">
                            <a:solidFill>
                              <a:srgbClr val="66FFFF"/>
                            </a:solidFill>
                          </a:rPr>
                          <m:t>0</m:t>
                        </m:r>
                        <m:r>
                          <m:rPr>
                            <m:nor/>
                          </m:rPr>
                          <a:rPr lang="en-IN">
                            <a:solidFill>
                              <a:srgbClr val="66FFFF"/>
                            </a:solidFill>
                          </a:rPr>
                          <m:t> </m:t>
                        </m:r>
                        <m:r>
                          <m:rPr>
                            <m:nor/>
                          </m:rPr>
                          <a:rPr lang="en-US">
                            <a:solidFill>
                              <a:srgbClr val="66FFFF"/>
                            </a:solidFill>
                          </a:rPr>
                          <m:t>+</m:t>
                        </m:r>
                        <m:r>
                          <m:rPr>
                            <m:nor/>
                          </m:rPr>
                          <a:rPr lang="en-IN">
                            <a:solidFill>
                              <a:srgbClr val="66FFFF"/>
                            </a:solidFill>
                          </a:rPr>
                          <m:t> </m:t>
                        </m:r>
                        <m:r>
                          <m:rPr>
                            <m:nor/>
                          </m:rPr>
                          <a:rPr lang="en-US">
                            <a:solidFill>
                              <a:srgbClr val="66FFFF"/>
                            </a:solidFill>
                          </a:rPr>
                          <m:t>10</m:t>
                        </m:r>
                        <m:r>
                          <m:rPr>
                            <m:nor/>
                          </m:rPr>
                          <a:rPr lang="en-IN">
                            <a:solidFill>
                              <a:srgbClr val="66FFFF"/>
                            </a:solidFill>
                          </a:rPr>
                          <m:t> </m:t>
                        </m:r>
                        <m:r>
                          <m:rPr>
                            <m:nor/>
                          </m:rPr>
                          <a:rPr lang="en-US">
                            <a:solidFill>
                              <a:srgbClr val="66FFFF"/>
                            </a:solidFill>
                          </a:rPr>
                          <m:t>+</m:t>
                        </m:r>
                        <m:r>
                          <m:rPr>
                            <m:nor/>
                          </m:rPr>
                          <a:rPr lang="en-IN">
                            <a:solidFill>
                              <a:srgbClr val="66FFFF"/>
                            </a:solidFill>
                          </a:rPr>
                          <m:t> </m:t>
                        </m:r>
                        <m:r>
                          <m:rPr>
                            <m:nor/>
                          </m:rPr>
                          <a:rPr lang="en-US">
                            <a:solidFill>
                              <a:srgbClr val="66FFFF"/>
                            </a:solidFill>
                          </a:rPr>
                          <m:t>2</m:t>
                        </m:r>
                        <m:r>
                          <m:rPr>
                            <m:nor/>
                          </m:rPr>
                          <a:rPr lang="en-IN">
                            <a:solidFill>
                              <a:srgbClr val="66FFFF"/>
                            </a:solidFill>
                          </a:rPr>
                          <m:t> − </m:t>
                        </m:r>
                        <m:r>
                          <m:rPr>
                            <m:nor/>
                          </m:rPr>
                          <a:rPr lang="en-US">
                            <a:solidFill>
                              <a:srgbClr val="66FFFF"/>
                            </a:solidFill>
                          </a:rPr>
                          <m:t>1</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rPr>
                          <m:t>10</m:t>
                        </m:r>
                      </m:num>
                      <m:den>
                        <m:r>
                          <m:rPr>
                            <m:nor/>
                          </m:rPr>
                          <a:rPr lang="en-US">
                            <a:solidFill>
                              <a:srgbClr val="66FFFF"/>
                            </a:solidFill>
                          </a:rPr>
                          <m:t>1</m:t>
                        </m:r>
                        <m:r>
                          <m:rPr>
                            <m:nor/>
                          </m:rPr>
                          <a:rPr lang="en-IN">
                            <a:solidFill>
                              <a:srgbClr val="66FFFF"/>
                            </a:solidFill>
                          </a:rPr>
                          <m:t>2</m:t>
                        </m:r>
                      </m:den>
                    </m:f>
                    <m:r>
                      <a:rPr lang="en-US" i="1">
                        <a:solidFill>
                          <a:srgbClr val="66FFFF"/>
                        </a:solidFill>
                        <a:latin typeface="Cambria Math" panose="02040503050406030204" pitchFamily="18" charset="0"/>
                      </a:rPr>
                      <m:t> </m:t>
                    </m:r>
                  </m:oMath>
                </a14:m>
                <a:endParaRPr lang="en-US" dirty="0">
                  <a:solidFill>
                    <a:srgbClr val="66FFFF"/>
                  </a:solidFill>
                </a:endParaRPr>
              </a:p>
              <a:p>
                <a:endParaRPr lang="en-IN" dirty="0">
                  <a:solidFill>
                    <a:srgbClr val="66FFFF"/>
                  </a:solidFill>
                </a:endParaRPr>
              </a:p>
            </p:txBody>
          </p:sp>
        </mc:Choice>
        <mc:Fallback xmlns="">
          <p:sp>
            <p:nvSpPr>
              <p:cNvPr id="75" name="TextBox 74">
                <a:extLst>
                  <a:ext uri="{FF2B5EF4-FFF2-40B4-BE49-F238E27FC236}">
                    <a16:creationId xmlns:a16="http://schemas.microsoft.com/office/drawing/2014/main" id="{81C97018-A1F5-41BD-A18C-4FB71A13F7C6}"/>
                  </a:ext>
                </a:extLst>
              </p:cNvPr>
              <p:cNvSpPr txBox="1">
                <a:spLocks noRot="1" noChangeAspect="1" noMove="1" noResize="1" noEditPoints="1" noAdjustHandles="1" noChangeArrowheads="1" noChangeShapeType="1" noTextEdit="1"/>
              </p:cNvSpPr>
              <p:nvPr/>
            </p:nvSpPr>
            <p:spPr>
              <a:xfrm>
                <a:off x="3189832" y="3340815"/>
                <a:ext cx="4049563" cy="788999"/>
              </a:xfrm>
              <a:prstGeom prst="rect">
                <a:avLst/>
              </a:prstGeom>
              <a:blipFill>
                <a:blip r:embed="rId4"/>
                <a:stretch>
                  <a:fillRect/>
                </a:stretch>
              </a:blipFill>
              <a:ln w="9525" cap="flat" cmpd="sng" algn="ctr">
                <a:solidFill>
                  <a:schemeClr val="accent5"/>
                </a:solidFill>
                <a:prstDash val="lgDash"/>
                <a:round/>
                <a:headEnd type="none" w="med" len="med"/>
                <a:tailEnd type="none" w="med" len="med"/>
              </a:ln>
              <a:effectLst>
                <a:glow rad="139700">
                  <a:schemeClr val="accent5">
                    <a:satMod val="175000"/>
                    <a:alpha val="40000"/>
                  </a:schemeClr>
                </a:glo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6061C2CB-B70D-4294-B057-3F1FF4A3F8A9}"/>
                  </a:ext>
                </a:extLst>
              </p:cNvPr>
              <p:cNvSpPr txBox="1"/>
              <p:nvPr/>
            </p:nvSpPr>
            <p:spPr>
              <a:xfrm>
                <a:off x="3004695" y="2086322"/>
                <a:ext cx="1947906" cy="358047"/>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𝑄</m:t>
                        </m:r>
                      </m:e>
                      <m:sub>
                        <m:r>
                          <a:rPr lang="en-US" b="0" i="1" smtClean="0">
                            <a:solidFill>
                              <a:srgbClr val="66FFFF"/>
                            </a:solidFill>
                            <a:latin typeface="Cambria Math" panose="02040503050406030204" pitchFamily="18" charset="0"/>
                          </a:rPr>
                          <m:t>1 </m:t>
                        </m:r>
                      </m:sub>
                    </m:sSub>
                    <m:r>
                      <m:rPr>
                        <m:nor/>
                      </m:rPr>
                      <a:rPr lang="en-IN" smtClean="0">
                        <a:solidFill>
                          <a:srgbClr val="66FFFF"/>
                        </a:solidFill>
                      </a:rPr>
                      <m:t>=</m:t>
                    </m:r>
                    <m:r>
                      <m:rPr>
                        <m:nor/>
                      </m:rPr>
                      <a:rPr lang="en-US" b="0" i="0" smtClean="0">
                        <a:solidFill>
                          <a:srgbClr val="66FFFF"/>
                        </a:solidFill>
                      </a:rPr>
                      <m:t> </m:t>
                    </m:r>
                    <m:f>
                      <m:fPr>
                        <m:ctrlPr>
                          <a:rPr lang="en-IN" i="1">
                            <a:solidFill>
                              <a:srgbClr val="66FFFF"/>
                            </a:solidFill>
                            <a:latin typeface="Cambria Math" panose="02040503050406030204" pitchFamily="18" charset="0"/>
                          </a:rPr>
                        </m:ctrlPr>
                      </m:fPr>
                      <m:num>
                        <m:r>
                          <m:rPr>
                            <m:nor/>
                          </m:rPr>
                          <a:rPr lang="en-US">
                            <a:solidFill>
                              <a:srgbClr val="66FFFF"/>
                            </a:solidFill>
                          </a:rPr>
                          <m:t>2</m:t>
                        </m:r>
                        <m:r>
                          <m:rPr>
                            <m:nor/>
                          </m:rPr>
                          <a:rPr lang="en-IN">
                            <a:solidFill>
                              <a:srgbClr val="66FFFF"/>
                            </a:solidFill>
                          </a:rPr>
                          <m:t> </m:t>
                        </m:r>
                        <m:r>
                          <m:rPr>
                            <m:nor/>
                          </m:rPr>
                          <a:rPr lang="en-US" b="0" i="0" smtClean="0">
                            <a:solidFill>
                              <a:srgbClr val="66FFFF"/>
                            </a:solidFill>
                          </a:rPr>
                          <m:t>+</m:t>
                        </m:r>
                        <m:r>
                          <m:rPr>
                            <m:nor/>
                          </m:rPr>
                          <a:rPr lang="en-IN">
                            <a:solidFill>
                              <a:srgbClr val="66FFFF"/>
                            </a:solidFill>
                          </a:rPr>
                          <m:t> </m:t>
                        </m:r>
                        <m:r>
                          <m:rPr>
                            <m:nor/>
                          </m:rPr>
                          <a:rPr lang="en-US">
                            <a:solidFill>
                              <a:srgbClr val="66FFFF"/>
                            </a:solidFill>
                          </a:rPr>
                          <m:t>1</m:t>
                        </m:r>
                        <m:r>
                          <m:rPr>
                            <m:nor/>
                          </m:rPr>
                          <a:rPr lang="en-US" b="0" i="0" smtClean="0">
                            <a:solidFill>
                              <a:srgbClr val="66FFFF"/>
                            </a:solidFill>
                          </a:rPr>
                          <m:t>0</m:t>
                        </m:r>
                      </m:num>
                      <m:den>
                        <m:r>
                          <m:rPr>
                            <m:nor/>
                          </m:rPr>
                          <a:rPr lang="en-US">
                            <a:solidFill>
                              <a:srgbClr val="66FFFF"/>
                            </a:solidFill>
                          </a:rPr>
                          <m:t>0</m:t>
                        </m:r>
                        <m:r>
                          <m:rPr>
                            <m:nor/>
                          </m:rPr>
                          <a:rPr lang="en-IN">
                            <a:solidFill>
                              <a:srgbClr val="66FFFF"/>
                            </a:solidFill>
                          </a:rPr>
                          <m:t> </m:t>
                        </m:r>
                        <m:r>
                          <m:rPr>
                            <m:nor/>
                          </m:rPr>
                          <a:rPr lang="en-US">
                            <a:solidFill>
                              <a:srgbClr val="66FFFF"/>
                            </a:solidFill>
                          </a:rPr>
                          <m:t>+</m:t>
                        </m:r>
                        <m:r>
                          <m:rPr>
                            <m:nor/>
                          </m:rPr>
                          <a:rPr lang="en-IN">
                            <a:solidFill>
                              <a:srgbClr val="66FFFF"/>
                            </a:solidFill>
                          </a:rPr>
                          <m:t> </m:t>
                        </m:r>
                        <m:r>
                          <m:rPr>
                            <m:nor/>
                          </m:rPr>
                          <a:rPr lang="en-US">
                            <a:solidFill>
                              <a:srgbClr val="66FFFF"/>
                            </a:solidFill>
                          </a:rPr>
                          <m:t>10</m:t>
                        </m:r>
                        <m:r>
                          <m:rPr>
                            <m:nor/>
                          </m:rPr>
                          <a:rPr lang="en-IN">
                            <a:solidFill>
                              <a:srgbClr val="66FFFF"/>
                            </a:solidFill>
                          </a:rPr>
                          <m:t> </m:t>
                        </m:r>
                        <m:r>
                          <m:rPr>
                            <m:nor/>
                          </m:rPr>
                          <a:rPr lang="en-US">
                            <a:solidFill>
                              <a:srgbClr val="66FFFF"/>
                            </a:solidFill>
                          </a:rPr>
                          <m:t>+</m:t>
                        </m:r>
                        <m:r>
                          <m:rPr>
                            <m:nor/>
                          </m:rPr>
                          <a:rPr lang="en-IN">
                            <a:solidFill>
                              <a:srgbClr val="66FFFF"/>
                            </a:solidFill>
                          </a:rPr>
                          <m:t> </m:t>
                        </m:r>
                        <m:r>
                          <m:rPr>
                            <m:nor/>
                          </m:rPr>
                          <a:rPr lang="en-US">
                            <a:solidFill>
                              <a:srgbClr val="66FFFF"/>
                            </a:solidFill>
                          </a:rPr>
                          <m:t>2</m:t>
                        </m:r>
                        <m:r>
                          <m:rPr>
                            <m:nor/>
                          </m:rPr>
                          <a:rPr lang="en-IN">
                            <a:solidFill>
                              <a:srgbClr val="66FFFF"/>
                            </a:solidFill>
                          </a:rPr>
                          <m:t> − </m:t>
                        </m:r>
                        <m:r>
                          <m:rPr>
                            <m:nor/>
                          </m:rPr>
                          <a:rPr lang="en-US">
                            <a:solidFill>
                              <a:srgbClr val="66FFFF"/>
                            </a:solidFill>
                          </a:rPr>
                          <m:t>1</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b="0" i="0" smtClean="0">
                            <a:solidFill>
                              <a:srgbClr val="66FFFF"/>
                            </a:solidFill>
                          </a:rPr>
                          <m:t>12</m:t>
                        </m:r>
                      </m:num>
                      <m:den>
                        <m:r>
                          <m:rPr>
                            <m:nor/>
                          </m:rPr>
                          <a:rPr lang="en-US">
                            <a:solidFill>
                              <a:srgbClr val="66FFFF"/>
                            </a:solidFill>
                          </a:rPr>
                          <m:t>1</m:t>
                        </m:r>
                        <m:r>
                          <m:rPr>
                            <m:nor/>
                          </m:rPr>
                          <a:rPr lang="en-US" b="0" i="0" smtClean="0">
                            <a:solidFill>
                              <a:srgbClr val="66FFFF"/>
                            </a:solidFill>
                          </a:rPr>
                          <m:t>1</m:t>
                        </m:r>
                      </m:den>
                    </m:f>
                    <m:r>
                      <a:rPr lang="en-US" i="1">
                        <a:solidFill>
                          <a:srgbClr val="66FFFF"/>
                        </a:solidFill>
                        <a:latin typeface="Cambria Math" panose="02040503050406030204" pitchFamily="18" charset="0"/>
                      </a:rPr>
                      <m:t> </m:t>
                    </m:r>
                  </m:oMath>
                </a14:m>
                <a:endParaRPr lang="en-IN" dirty="0">
                  <a:solidFill>
                    <a:srgbClr val="66FFFF"/>
                  </a:solidFill>
                </a:endParaRPr>
              </a:p>
            </p:txBody>
          </p:sp>
        </mc:Choice>
        <mc:Fallback xmlns="">
          <p:sp>
            <p:nvSpPr>
              <p:cNvPr id="78" name="TextBox 77">
                <a:extLst>
                  <a:ext uri="{FF2B5EF4-FFF2-40B4-BE49-F238E27FC236}">
                    <a16:creationId xmlns:a16="http://schemas.microsoft.com/office/drawing/2014/main" id="{6061C2CB-B70D-4294-B057-3F1FF4A3F8A9}"/>
                  </a:ext>
                </a:extLst>
              </p:cNvPr>
              <p:cNvSpPr txBox="1">
                <a:spLocks noRot="1" noChangeAspect="1" noMove="1" noResize="1" noEditPoints="1" noAdjustHandles="1" noChangeArrowheads="1" noChangeShapeType="1" noTextEdit="1"/>
              </p:cNvSpPr>
              <p:nvPr/>
            </p:nvSpPr>
            <p:spPr>
              <a:xfrm>
                <a:off x="3004695" y="2086322"/>
                <a:ext cx="1947906" cy="358047"/>
              </a:xfrm>
              <a:prstGeom prst="rect">
                <a:avLst/>
              </a:prstGeom>
              <a:blipFill>
                <a:blip r:embed="rId5"/>
                <a:stretch>
                  <a:fillRect l="-4075" t="-3390" r="-627" b="-16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30A8CB2-1D40-4A80-8152-7CAD7413B2BC}"/>
                  </a:ext>
                </a:extLst>
              </p:cNvPr>
              <p:cNvSpPr txBox="1"/>
              <p:nvPr/>
            </p:nvSpPr>
            <p:spPr>
              <a:xfrm>
                <a:off x="5999681" y="1545447"/>
                <a:ext cx="1323054" cy="355867"/>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𝑃</m:t>
                        </m:r>
                      </m:e>
                      <m:sub>
                        <m:r>
                          <a:rPr lang="en-US" b="0" i="1" smtClean="0">
                            <a:solidFill>
                              <a:srgbClr val="66FFFF"/>
                            </a:solidFill>
                            <a:latin typeface="Cambria Math" panose="02040503050406030204" pitchFamily="18" charset="0"/>
                          </a:rPr>
                          <m:t>2</m:t>
                        </m:r>
                      </m:sub>
                    </m:sSub>
                    <m:r>
                      <m:rPr>
                        <m:nor/>
                      </m:rPr>
                      <a:rPr lang="en-IN" smtClean="0">
                        <a:solidFill>
                          <a:srgbClr val="66FFFF"/>
                        </a:solidFill>
                      </a:rPr>
                      <m:t> =</m:t>
                    </m:r>
                    <m:r>
                      <m:rPr>
                        <m:nor/>
                      </m:rPr>
                      <a:rPr lang="en-US" b="0" i="0" smtClean="0">
                        <a:solidFill>
                          <a:srgbClr val="66FFFF"/>
                        </a:solidFill>
                      </a:rPr>
                      <m:t> 1</m:t>
                    </m:r>
                    <m:r>
                      <a:rPr lang="en-US" b="0" i="1" smtClean="0">
                        <a:solidFill>
                          <a:srgbClr val="66FFFF"/>
                        </a:solidFill>
                        <a:latin typeface="Cambria Math" panose="02040503050406030204" pitchFamily="18" charset="0"/>
                      </a:rPr>
                      <m:t> −</m:t>
                    </m:r>
                    <m:f>
                      <m:fPr>
                        <m:ctrlPr>
                          <a:rPr lang="en-IN" i="1">
                            <a:solidFill>
                              <a:srgbClr val="66FFFF"/>
                            </a:solidFill>
                            <a:latin typeface="Cambria Math" panose="02040503050406030204" pitchFamily="18" charset="0"/>
                          </a:rPr>
                        </m:ctrlPr>
                      </m:fPr>
                      <m:num>
                        <m:r>
                          <m:rPr>
                            <m:nor/>
                          </m:rPr>
                          <a:rPr lang="en-US">
                            <a:solidFill>
                              <a:srgbClr val="66FFFF"/>
                            </a:solidFill>
                          </a:rPr>
                          <m:t>1</m:t>
                        </m:r>
                      </m:num>
                      <m:den>
                        <m:r>
                          <m:rPr>
                            <m:nor/>
                          </m:rPr>
                          <a:rPr lang="en-US">
                            <a:solidFill>
                              <a:srgbClr val="66FFFF"/>
                            </a:solidFill>
                          </a:rPr>
                          <m:t>11</m:t>
                        </m:r>
                      </m:den>
                    </m:f>
                    <m:r>
                      <a:rPr lang="en-US" b="0" i="1" smtClean="0">
                        <a:solidFill>
                          <a:srgbClr val="66FFFF"/>
                        </a:solidFill>
                        <a:latin typeface="Cambria Math" panose="02040503050406030204" pitchFamily="18" charset="0"/>
                      </a:rPr>
                      <m:t> </m:t>
                    </m:r>
                  </m:oMath>
                </a14:m>
                <a:r>
                  <a:rPr lang="en-IN" dirty="0">
                    <a:solidFill>
                      <a:srgbClr val="66FFFF"/>
                    </a:solidFill>
                  </a:rPr>
                  <a:t>= </a:t>
                </a:r>
                <a14:m>
                  <m:oMath xmlns:m="http://schemas.openxmlformats.org/officeDocument/2006/math">
                    <m:f>
                      <m:fPr>
                        <m:ctrlPr>
                          <a:rPr lang="en-IN" i="1">
                            <a:solidFill>
                              <a:srgbClr val="66FFFF"/>
                            </a:solidFill>
                            <a:latin typeface="Cambria Math" panose="02040503050406030204" pitchFamily="18" charset="0"/>
                          </a:rPr>
                        </m:ctrlPr>
                      </m:fPr>
                      <m:num>
                        <m:r>
                          <m:rPr>
                            <m:nor/>
                          </m:rPr>
                          <a:rPr lang="en-US">
                            <a:solidFill>
                              <a:srgbClr val="66FFFF"/>
                            </a:solidFill>
                          </a:rPr>
                          <m:t>1</m:t>
                        </m:r>
                        <m:r>
                          <m:rPr>
                            <m:nor/>
                          </m:rPr>
                          <a:rPr lang="en-US" b="0" i="0" smtClean="0">
                            <a:solidFill>
                              <a:srgbClr val="66FFFF"/>
                            </a:solidFill>
                          </a:rPr>
                          <m:t>0</m:t>
                        </m:r>
                      </m:num>
                      <m:den>
                        <m:r>
                          <m:rPr>
                            <m:nor/>
                          </m:rPr>
                          <a:rPr lang="en-US">
                            <a:solidFill>
                              <a:srgbClr val="66FFFF"/>
                            </a:solidFill>
                          </a:rPr>
                          <m:t>11</m:t>
                        </m:r>
                      </m:den>
                    </m:f>
                  </m:oMath>
                </a14:m>
                <a:endParaRPr lang="en-IN" dirty="0">
                  <a:solidFill>
                    <a:srgbClr val="66FFFF"/>
                  </a:solidFill>
                </a:endParaRPr>
              </a:p>
            </p:txBody>
          </p:sp>
        </mc:Choice>
        <mc:Fallback xmlns="">
          <p:sp>
            <p:nvSpPr>
              <p:cNvPr id="79" name="TextBox 78">
                <a:extLst>
                  <a:ext uri="{FF2B5EF4-FFF2-40B4-BE49-F238E27FC236}">
                    <a16:creationId xmlns:a16="http://schemas.microsoft.com/office/drawing/2014/main" id="{930A8CB2-1D40-4A80-8152-7CAD7413B2BC}"/>
                  </a:ext>
                </a:extLst>
              </p:cNvPr>
              <p:cNvSpPr txBox="1">
                <a:spLocks noRot="1" noChangeAspect="1" noMove="1" noResize="1" noEditPoints="1" noAdjustHandles="1" noChangeArrowheads="1" noChangeShapeType="1" noTextEdit="1"/>
              </p:cNvSpPr>
              <p:nvPr/>
            </p:nvSpPr>
            <p:spPr>
              <a:xfrm>
                <a:off x="5999681" y="1545447"/>
                <a:ext cx="1323054" cy="355867"/>
              </a:xfrm>
              <a:prstGeom prst="rect">
                <a:avLst/>
              </a:prstGeom>
              <a:blipFill>
                <a:blip r:embed="rId6"/>
                <a:stretch>
                  <a:fillRect l="-4608" t="-3448" r="-4147" b="-189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DBC7BC1-EF23-46EB-8685-B60A72A55364}"/>
                  </a:ext>
                </a:extLst>
              </p:cNvPr>
              <p:cNvSpPr txBox="1"/>
              <p:nvPr/>
            </p:nvSpPr>
            <p:spPr>
              <a:xfrm>
                <a:off x="5999681" y="2128248"/>
                <a:ext cx="1357488" cy="355867"/>
              </a:xfrm>
              <a:prstGeom prst="rect">
                <a:avLst/>
              </a:prstGeom>
              <a:noFill/>
            </p:spPr>
            <p:txBody>
              <a:bodyPr wrap="none" lIns="0" tIns="0" rIns="0" bIns="0" rtlCol="0">
                <a:spAutoFit/>
              </a:bodyPr>
              <a:lstStyle/>
              <a:p>
                <a14:m>
                  <m:oMath xmlns:m="http://schemas.openxmlformats.org/officeDocument/2006/math">
                    <m:sSub>
                      <m:sSubPr>
                        <m:ctrlPr>
                          <a:rPr lang="en-IN" i="1" smtClean="0">
                            <a:solidFill>
                              <a:srgbClr val="66FFFF"/>
                            </a:solidFill>
                            <a:latin typeface="Cambria Math" panose="02040503050406030204" pitchFamily="18" charset="0"/>
                          </a:rPr>
                        </m:ctrlPr>
                      </m:sSubPr>
                      <m:e>
                        <m:r>
                          <a:rPr lang="en-US" b="0" i="1" smtClean="0">
                            <a:solidFill>
                              <a:srgbClr val="66FFFF"/>
                            </a:solidFill>
                            <a:latin typeface="Cambria Math" panose="02040503050406030204" pitchFamily="18" charset="0"/>
                          </a:rPr>
                          <m:t>𝑄</m:t>
                        </m:r>
                      </m:e>
                      <m:sub>
                        <m:r>
                          <a:rPr lang="en-US" b="0" i="1" smtClean="0">
                            <a:solidFill>
                              <a:srgbClr val="66FFFF"/>
                            </a:solidFill>
                            <a:latin typeface="Cambria Math" panose="02040503050406030204" pitchFamily="18" charset="0"/>
                          </a:rPr>
                          <m:t>2</m:t>
                        </m:r>
                      </m:sub>
                    </m:sSub>
                    <m:r>
                      <m:rPr>
                        <m:nor/>
                      </m:rPr>
                      <a:rPr lang="en-IN" smtClean="0">
                        <a:solidFill>
                          <a:srgbClr val="66FFFF"/>
                        </a:solidFill>
                      </a:rPr>
                      <m:t> =</m:t>
                    </m:r>
                    <m:r>
                      <m:rPr>
                        <m:nor/>
                      </m:rPr>
                      <a:rPr lang="en-US" b="0" i="0" smtClean="0">
                        <a:solidFill>
                          <a:srgbClr val="66FFFF"/>
                        </a:solidFill>
                      </a:rPr>
                      <m:t> 1</m:t>
                    </m:r>
                    <m:r>
                      <a:rPr lang="en-US" b="0" i="1" smtClean="0">
                        <a:solidFill>
                          <a:srgbClr val="66FFFF"/>
                        </a:solidFill>
                        <a:latin typeface="Cambria Math" panose="02040503050406030204" pitchFamily="18" charset="0"/>
                      </a:rPr>
                      <m:t> −</m:t>
                    </m:r>
                    <m:f>
                      <m:fPr>
                        <m:ctrlPr>
                          <a:rPr lang="en-IN" i="1">
                            <a:solidFill>
                              <a:srgbClr val="66FFFF"/>
                            </a:solidFill>
                            <a:latin typeface="Cambria Math" panose="02040503050406030204" pitchFamily="18" charset="0"/>
                          </a:rPr>
                        </m:ctrlPr>
                      </m:fPr>
                      <m:num>
                        <m:r>
                          <m:rPr>
                            <m:nor/>
                          </m:rPr>
                          <a:rPr lang="en-US">
                            <a:solidFill>
                              <a:srgbClr val="66FFFF"/>
                            </a:solidFill>
                          </a:rPr>
                          <m:t>12</m:t>
                        </m:r>
                      </m:num>
                      <m:den>
                        <m:r>
                          <m:rPr>
                            <m:nor/>
                          </m:rPr>
                          <a:rPr lang="en-US">
                            <a:solidFill>
                              <a:srgbClr val="66FFFF"/>
                            </a:solidFill>
                          </a:rPr>
                          <m:t>11</m:t>
                        </m:r>
                      </m:den>
                    </m:f>
                  </m:oMath>
                </a14:m>
                <a:r>
                  <a:rPr lang="en-IN" dirty="0">
                    <a:solidFill>
                      <a:srgbClr val="66FFFF"/>
                    </a:solidFill>
                  </a:rPr>
                  <a:t> = </a:t>
                </a:r>
                <a14:m>
                  <m:oMath xmlns:m="http://schemas.openxmlformats.org/officeDocument/2006/math">
                    <m:f>
                      <m:fPr>
                        <m:ctrlPr>
                          <a:rPr lang="en-IN" i="1">
                            <a:solidFill>
                              <a:srgbClr val="66FFFF"/>
                            </a:solidFill>
                            <a:latin typeface="Cambria Math" panose="02040503050406030204" pitchFamily="18" charset="0"/>
                          </a:rPr>
                        </m:ctrlPr>
                      </m:fPr>
                      <m:num>
                        <m:r>
                          <a:rPr lang="en-US" b="0" i="1" smtClean="0">
                            <a:solidFill>
                              <a:srgbClr val="66FFFF"/>
                            </a:solidFill>
                            <a:latin typeface="Cambria Math" panose="02040503050406030204" pitchFamily="18" charset="0"/>
                          </a:rPr>
                          <m:t>−</m:t>
                        </m:r>
                        <m:r>
                          <m:rPr>
                            <m:nor/>
                          </m:rPr>
                          <a:rPr lang="en-US">
                            <a:solidFill>
                              <a:srgbClr val="66FFFF"/>
                            </a:solidFill>
                          </a:rPr>
                          <m:t>1</m:t>
                        </m:r>
                      </m:num>
                      <m:den>
                        <m:r>
                          <m:rPr>
                            <m:nor/>
                          </m:rPr>
                          <a:rPr lang="en-US">
                            <a:solidFill>
                              <a:srgbClr val="66FFFF"/>
                            </a:solidFill>
                          </a:rPr>
                          <m:t>11</m:t>
                        </m:r>
                      </m:den>
                    </m:f>
                  </m:oMath>
                </a14:m>
                <a:endParaRPr lang="en-IN" dirty="0">
                  <a:solidFill>
                    <a:srgbClr val="66FFFF"/>
                  </a:solidFill>
                </a:endParaRPr>
              </a:p>
            </p:txBody>
          </p:sp>
        </mc:Choice>
        <mc:Fallback xmlns="">
          <p:sp>
            <p:nvSpPr>
              <p:cNvPr id="80" name="TextBox 79">
                <a:extLst>
                  <a:ext uri="{FF2B5EF4-FFF2-40B4-BE49-F238E27FC236}">
                    <a16:creationId xmlns:a16="http://schemas.microsoft.com/office/drawing/2014/main" id="{EDBC7BC1-EF23-46EB-8685-B60A72A55364}"/>
                  </a:ext>
                </a:extLst>
              </p:cNvPr>
              <p:cNvSpPr txBox="1">
                <a:spLocks noRot="1" noChangeAspect="1" noMove="1" noResize="1" noEditPoints="1" noAdjustHandles="1" noChangeArrowheads="1" noChangeShapeType="1" noTextEdit="1"/>
              </p:cNvSpPr>
              <p:nvPr/>
            </p:nvSpPr>
            <p:spPr>
              <a:xfrm>
                <a:off x="5999681" y="2128248"/>
                <a:ext cx="1357488" cy="355867"/>
              </a:xfrm>
              <a:prstGeom prst="rect">
                <a:avLst/>
              </a:prstGeom>
              <a:blipFill>
                <a:blip r:embed="rId7"/>
                <a:stretch>
                  <a:fillRect l="-5830" t="-3448" r="-3587" b="-189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845543A2-BF68-448C-A621-87E9DD5A2C5E}"/>
                  </a:ext>
                </a:extLst>
              </p:cNvPr>
              <p:cNvSpPr txBox="1"/>
              <p:nvPr/>
            </p:nvSpPr>
            <p:spPr>
              <a:xfrm>
                <a:off x="1598325" y="1077049"/>
                <a:ext cx="1925059" cy="3578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6FFFF"/>
                          </a:solidFill>
                          <a:latin typeface="Cambria Math" panose="02040503050406030204" pitchFamily="18" charset="0"/>
                        </a:rPr>
                        <m:t>𝐵</m:t>
                      </m:r>
                      <m:r>
                        <a:rPr lang="en-IN" i="0">
                          <a:solidFill>
                            <a:srgbClr val="66FFFF"/>
                          </a:solidFill>
                          <a:latin typeface="Cambria Math" panose="02040503050406030204" pitchFamily="18" charset="0"/>
                        </a:rPr>
                        <m:t>=</m:t>
                      </m:r>
                      <m:d>
                        <m:dPr>
                          <m:begChr m:val="["/>
                          <m:endChr m:val="]"/>
                          <m:ctrlPr>
                            <a:rPr lang="en-IN" i="1" smtClean="0">
                              <a:solidFill>
                                <a:srgbClr val="66FFFF"/>
                              </a:solidFill>
                              <a:latin typeface="Cambria Math" panose="02040503050406030204" pitchFamily="18" charset="0"/>
                            </a:rPr>
                          </m:ctrlPr>
                        </m:dPr>
                        <m:e>
                          <m:m>
                            <m:mPr>
                              <m:mcs>
                                <m:mc>
                                  <m:mcPr>
                                    <m:count m:val="2"/>
                                    <m:mcJc m:val="center"/>
                                  </m:mcPr>
                                </m:mc>
                              </m:mcs>
                              <m:ctrlPr>
                                <a:rPr lang="en-IN" i="1" smtClean="0">
                                  <a:solidFill>
                                    <a:srgbClr val="66FFFF"/>
                                  </a:solidFill>
                                  <a:latin typeface="Cambria Math" panose="02040503050406030204" pitchFamily="18" charset="0"/>
                                </a:rPr>
                              </m:ctrlPr>
                            </m:mPr>
                            <m:mr>
                              <m:e>
                                <m:r>
                                  <m:rPr>
                                    <m:brk m:alnAt="7"/>
                                  </m:rPr>
                                  <a:rPr lang="en-US" b="0" i="1" smtClean="0">
                                    <a:solidFill>
                                      <a:srgbClr val="66FFFF"/>
                                    </a:solidFill>
                                    <a:latin typeface="Cambria Math" panose="02040503050406030204" pitchFamily="18" charset="0"/>
                                  </a:rPr>
                                  <m:t>0</m:t>
                                </m:r>
                              </m:e>
                              <m:e>
                                <m:r>
                                  <a:rPr lang="en-US" b="0" i="1" smtClean="0">
                                    <a:solidFill>
                                      <a:srgbClr val="66FFFF"/>
                                    </a:solidFill>
                                    <a:latin typeface="Cambria Math" panose="02040503050406030204" pitchFamily="18" charset="0"/>
                                  </a:rPr>
                                  <m:t>−10</m:t>
                                </m:r>
                              </m:e>
                            </m:mr>
                            <m:mr>
                              <m:e>
                                <m:r>
                                  <a:rPr lang="en-US" b="0" i="1" smtClean="0">
                                    <a:solidFill>
                                      <a:srgbClr val="66FFFF"/>
                                    </a:solidFill>
                                    <a:latin typeface="Cambria Math" panose="02040503050406030204" pitchFamily="18" charset="0"/>
                                  </a:rPr>
                                  <m:t>1</m:t>
                                </m:r>
                              </m:e>
                              <m:e>
                                <m:r>
                                  <a:rPr lang="en-US" b="0" i="1" smtClean="0">
                                    <a:solidFill>
                                      <a:srgbClr val="66FFFF"/>
                                    </a:solidFill>
                                    <a:latin typeface="Cambria Math" panose="02040503050406030204" pitchFamily="18" charset="0"/>
                                  </a:rPr>
                                  <m:t>2</m:t>
                                </m:r>
                              </m:e>
                            </m:mr>
                          </m:m>
                        </m:e>
                      </m:d>
                    </m:oMath>
                  </m:oMathPara>
                </a14:m>
                <a:endParaRPr lang="en-IN" sz="1450" dirty="0">
                  <a:solidFill>
                    <a:srgbClr val="66FFFF"/>
                  </a:solidFill>
                </a:endParaRPr>
              </a:p>
            </p:txBody>
          </p:sp>
        </mc:Choice>
        <mc:Fallback xmlns="">
          <p:sp>
            <p:nvSpPr>
              <p:cNvPr id="82" name="TextBox 81">
                <a:extLst>
                  <a:ext uri="{FF2B5EF4-FFF2-40B4-BE49-F238E27FC236}">
                    <a16:creationId xmlns:a16="http://schemas.microsoft.com/office/drawing/2014/main" id="{845543A2-BF68-448C-A621-87E9DD5A2C5E}"/>
                  </a:ext>
                </a:extLst>
              </p:cNvPr>
              <p:cNvSpPr txBox="1">
                <a:spLocks noRot="1" noChangeAspect="1" noMove="1" noResize="1" noEditPoints="1" noAdjustHandles="1" noChangeArrowheads="1" noChangeShapeType="1" noTextEdit="1"/>
              </p:cNvSpPr>
              <p:nvPr/>
            </p:nvSpPr>
            <p:spPr>
              <a:xfrm>
                <a:off x="1598325" y="1077049"/>
                <a:ext cx="1925059" cy="357855"/>
              </a:xfrm>
              <a:prstGeom prst="rect">
                <a:avLst/>
              </a:prstGeom>
              <a:blipFill>
                <a:blip r:embed="rId8"/>
                <a:stretch>
                  <a:fillRect t="-1724" b="-18966"/>
                </a:stretch>
              </a:blipFill>
            </p:spPr>
            <p:txBody>
              <a:bodyPr/>
              <a:lstStyle/>
              <a:p>
                <a:r>
                  <a:rPr lang="en-IN">
                    <a:noFill/>
                  </a:rPr>
                  <a:t> </a:t>
                </a:r>
              </a:p>
            </p:txBody>
          </p:sp>
        </mc:Fallback>
      </mc:AlternateContent>
    </p:spTree>
    <p:extLst>
      <p:ext uri="{BB962C8B-B14F-4D97-AF65-F5344CB8AC3E}">
        <p14:creationId xmlns:p14="http://schemas.microsoft.com/office/powerpoint/2010/main" val="991646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1" name="Google Shape;821;p46"/>
          <p:cNvSpPr txBox="1">
            <a:spLocks noGrp="1"/>
          </p:cNvSpPr>
          <p:nvPr>
            <p:ph type="title"/>
          </p:nvPr>
        </p:nvSpPr>
        <p:spPr>
          <a:xfrm>
            <a:off x="2278012" y="1894164"/>
            <a:ext cx="4588461" cy="1275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solidFill>
                  <a:schemeClr val="bg2">
                    <a:lumMod val="60000"/>
                    <a:lumOff val="40000"/>
                  </a:schemeClr>
                </a:solidFill>
                <a:latin typeface="Edwardian Script ITC" panose="030303020407070D0804" pitchFamily="66" charset="0"/>
              </a:rPr>
              <a:t>Thank You</a:t>
            </a:r>
            <a:endParaRPr sz="7200" dirty="0">
              <a:solidFill>
                <a:schemeClr val="bg2">
                  <a:lumMod val="60000"/>
                  <a:lumOff val="40000"/>
                </a:schemeClr>
              </a:solidFill>
              <a:latin typeface="Edwardian Script ITC" panose="030303020407070D0804" pitchFamily="66" charset="0"/>
            </a:endParaRPr>
          </a:p>
        </p:txBody>
      </p:sp>
      <p:sp>
        <p:nvSpPr>
          <p:cNvPr id="822" name="Google Shape;822;p46"/>
          <p:cNvSpPr/>
          <p:nvPr/>
        </p:nvSpPr>
        <p:spPr>
          <a:xfrm rot="10800000" flipH="1">
            <a:off x="6962775" y="70"/>
            <a:ext cx="2181288" cy="5152955"/>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46"/>
          <p:cNvGrpSpPr/>
          <p:nvPr/>
        </p:nvGrpSpPr>
        <p:grpSpPr>
          <a:xfrm rot="-270634">
            <a:off x="7314699" y="2492007"/>
            <a:ext cx="1800108" cy="2327304"/>
            <a:chOff x="6135822" y="-350895"/>
            <a:chExt cx="1642292" cy="2123269"/>
          </a:xfrm>
        </p:grpSpPr>
        <p:grpSp>
          <p:nvGrpSpPr>
            <p:cNvPr id="824" name="Google Shape;824;p46"/>
            <p:cNvGrpSpPr/>
            <p:nvPr/>
          </p:nvGrpSpPr>
          <p:grpSpPr>
            <a:xfrm>
              <a:off x="7130801" y="378075"/>
              <a:ext cx="647313" cy="755099"/>
              <a:chOff x="7049801" y="540000"/>
              <a:chExt cx="647313" cy="755099"/>
            </a:xfrm>
          </p:grpSpPr>
          <p:sp>
            <p:nvSpPr>
              <p:cNvPr id="825" name="Google Shape;825;p46"/>
              <p:cNvSpPr/>
              <p:nvPr/>
            </p:nvSpPr>
            <p:spPr>
              <a:xfrm>
                <a:off x="7049801" y="540000"/>
                <a:ext cx="647313" cy="755090"/>
              </a:xfrm>
              <a:custGeom>
                <a:avLst/>
                <a:gdLst/>
                <a:ahLst/>
                <a:cxnLst/>
                <a:rect l="l" t="t" r="r" b="b"/>
                <a:pathLst>
                  <a:path w="16889" h="19701" extrusionOk="0">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7063983" y="601325"/>
                <a:ext cx="616076" cy="693728"/>
              </a:xfrm>
              <a:custGeom>
                <a:avLst/>
                <a:gdLst/>
                <a:ahLst/>
                <a:cxnLst/>
                <a:rect l="l" t="t" r="r" b="b"/>
                <a:pathLst>
                  <a:path w="16074" h="18100" extrusionOk="0">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7052101" y="1055397"/>
                <a:ext cx="219195" cy="239662"/>
              </a:xfrm>
              <a:custGeom>
                <a:avLst/>
                <a:gdLst/>
                <a:ahLst/>
                <a:cxnLst/>
                <a:rect l="l" t="t" r="r" b="b"/>
                <a:pathLst>
                  <a:path w="5719" h="6253" extrusionOk="0">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7059383" y="1184103"/>
                <a:ext cx="108658" cy="110996"/>
              </a:xfrm>
              <a:custGeom>
                <a:avLst/>
                <a:gdLst/>
                <a:ahLst/>
                <a:cxnLst/>
                <a:rect l="l" t="t" r="r" b="b"/>
                <a:pathLst>
                  <a:path w="2835" h="2896" extrusionOk="0">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6"/>
            <p:cNvGrpSpPr/>
            <p:nvPr/>
          </p:nvGrpSpPr>
          <p:grpSpPr>
            <a:xfrm>
              <a:off x="6135822" y="-350895"/>
              <a:ext cx="994972" cy="1036821"/>
              <a:chOff x="6335847" y="-303270"/>
              <a:chExt cx="994972" cy="1036821"/>
            </a:xfrm>
          </p:grpSpPr>
          <p:sp>
            <p:nvSpPr>
              <p:cNvPr id="830" name="Google Shape;830;p46"/>
              <p:cNvSpPr/>
              <p:nvPr/>
            </p:nvSpPr>
            <p:spPr>
              <a:xfrm rot="1798800" flipH="1">
                <a:off x="6490026" y="-185306"/>
                <a:ext cx="686615" cy="800893"/>
              </a:xfrm>
              <a:custGeom>
                <a:avLst/>
                <a:gdLst/>
                <a:ahLst/>
                <a:cxnLst/>
                <a:rect l="l" t="t" r="r" b="b"/>
                <a:pathLst>
                  <a:path w="16889" h="19701" extrusionOk="0">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rot="1798800" flipH="1">
                <a:off x="6491670" y="-123851"/>
                <a:ext cx="653482" cy="735809"/>
              </a:xfrm>
              <a:custGeom>
                <a:avLst/>
                <a:gdLst/>
                <a:ahLst/>
                <a:cxnLst/>
                <a:rect l="l" t="t" r="r" b="b"/>
                <a:pathLst>
                  <a:path w="16074" h="18100" extrusionOk="0">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rot="1798800" flipH="1">
                <a:off x="6775047" y="437011"/>
                <a:ext cx="232504" cy="254200"/>
              </a:xfrm>
              <a:custGeom>
                <a:avLst/>
                <a:gdLst/>
                <a:ahLst/>
                <a:cxnLst/>
                <a:rect l="l" t="t" r="r" b="b"/>
                <a:pathLst>
                  <a:path w="5719" h="6253" extrusionOk="0">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rot="1798800" flipH="1">
                <a:off x="6843636" y="589819"/>
                <a:ext cx="115256" cy="117729"/>
              </a:xfrm>
              <a:custGeom>
                <a:avLst/>
                <a:gdLst/>
                <a:ahLst/>
                <a:cxnLst/>
                <a:rect l="l" t="t" r="r" b="b"/>
                <a:pathLst>
                  <a:path w="2835" h="2896" extrusionOk="0">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6"/>
            <p:cNvGrpSpPr/>
            <p:nvPr/>
          </p:nvGrpSpPr>
          <p:grpSpPr>
            <a:xfrm flipH="1">
              <a:off x="6359340" y="1133183"/>
              <a:ext cx="547951" cy="639191"/>
              <a:chOff x="7049796" y="540001"/>
              <a:chExt cx="647313" cy="755098"/>
            </a:xfrm>
          </p:grpSpPr>
          <p:sp>
            <p:nvSpPr>
              <p:cNvPr id="835" name="Google Shape;835;p46"/>
              <p:cNvSpPr/>
              <p:nvPr/>
            </p:nvSpPr>
            <p:spPr>
              <a:xfrm>
                <a:off x="7049796" y="540001"/>
                <a:ext cx="647313" cy="755090"/>
              </a:xfrm>
              <a:custGeom>
                <a:avLst/>
                <a:gdLst/>
                <a:ahLst/>
                <a:cxnLst/>
                <a:rect l="l" t="t" r="r" b="b"/>
                <a:pathLst>
                  <a:path w="16889" h="19701" extrusionOk="0">
                    <a:moveTo>
                      <a:pt x="11961" y="0"/>
                    </a:moveTo>
                    <a:cubicBezTo>
                      <a:pt x="11730" y="0"/>
                      <a:pt x="11515" y="28"/>
                      <a:pt x="11324" y="89"/>
                    </a:cubicBezTo>
                    <a:cubicBezTo>
                      <a:pt x="10228" y="434"/>
                      <a:pt x="9728" y="1779"/>
                      <a:pt x="9062" y="2601"/>
                    </a:cubicBezTo>
                    <a:lnTo>
                      <a:pt x="6180" y="6149"/>
                    </a:lnTo>
                    <a:lnTo>
                      <a:pt x="3299" y="9697"/>
                    </a:lnTo>
                    <a:lnTo>
                      <a:pt x="1858" y="11471"/>
                    </a:lnTo>
                    <a:cubicBezTo>
                      <a:pt x="1084" y="12435"/>
                      <a:pt x="1" y="13221"/>
                      <a:pt x="96" y="14602"/>
                    </a:cubicBezTo>
                    <a:lnTo>
                      <a:pt x="430" y="19293"/>
                    </a:lnTo>
                    <a:cubicBezTo>
                      <a:pt x="418" y="19401"/>
                      <a:pt x="453" y="19508"/>
                      <a:pt x="513" y="19591"/>
                    </a:cubicBezTo>
                    <a:cubicBezTo>
                      <a:pt x="572" y="19670"/>
                      <a:pt x="659" y="19700"/>
                      <a:pt x="755" y="19700"/>
                    </a:cubicBezTo>
                    <a:cubicBezTo>
                      <a:pt x="889" y="19700"/>
                      <a:pt x="1043" y="19642"/>
                      <a:pt x="1168" y="19579"/>
                    </a:cubicBezTo>
                    <a:cubicBezTo>
                      <a:pt x="2513" y="18877"/>
                      <a:pt x="4061" y="18281"/>
                      <a:pt x="5299" y="17400"/>
                    </a:cubicBezTo>
                    <a:cubicBezTo>
                      <a:pt x="6216" y="16746"/>
                      <a:pt x="6799" y="15662"/>
                      <a:pt x="7442" y="14757"/>
                    </a:cubicBezTo>
                    <a:cubicBezTo>
                      <a:pt x="8431" y="13388"/>
                      <a:pt x="9443" y="12043"/>
                      <a:pt x="10467" y="10709"/>
                    </a:cubicBezTo>
                    <a:cubicBezTo>
                      <a:pt x="10776" y="10304"/>
                      <a:pt x="11133" y="9935"/>
                      <a:pt x="11467" y="9554"/>
                    </a:cubicBezTo>
                    <a:cubicBezTo>
                      <a:pt x="12348" y="8578"/>
                      <a:pt x="13217" y="7590"/>
                      <a:pt x="14062" y="6590"/>
                    </a:cubicBezTo>
                    <a:cubicBezTo>
                      <a:pt x="14729" y="5804"/>
                      <a:pt x="15753" y="4851"/>
                      <a:pt x="16134" y="3875"/>
                    </a:cubicBezTo>
                    <a:cubicBezTo>
                      <a:pt x="16888" y="1952"/>
                      <a:pt x="13878" y="0"/>
                      <a:pt x="119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6"/>
              <p:cNvSpPr/>
              <p:nvPr/>
            </p:nvSpPr>
            <p:spPr>
              <a:xfrm>
                <a:off x="7063983" y="601325"/>
                <a:ext cx="616076" cy="693728"/>
              </a:xfrm>
              <a:custGeom>
                <a:avLst/>
                <a:gdLst/>
                <a:ahLst/>
                <a:cxnLst/>
                <a:rect l="l" t="t" r="r" b="b"/>
                <a:pathLst>
                  <a:path w="16074" h="18100" extrusionOk="0">
                    <a:moveTo>
                      <a:pt x="15097" y="1"/>
                    </a:moveTo>
                    <a:cubicBezTo>
                      <a:pt x="14978" y="167"/>
                      <a:pt x="14859" y="334"/>
                      <a:pt x="14740" y="489"/>
                    </a:cubicBezTo>
                    <a:cubicBezTo>
                      <a:pt x="10942" y="5442"/>
                      <a:pt x="6608" y="9954"/>
                      <a:pt x="1810" y="13943"/>
                    </a:cubicBezTo>
                    <a:lnTo>
                      <a:pt x="0" y="16836"/>
                    </a:lnTo>
                    <a:cubicBezTo>
                      <a:pt x="12" y="17122"/>
                      <a:pt x="36" y="17408"/>
                      <a:pt x="60" y="17693"/>
                    </a:cubicBezTo>
                    <a:cubicBezTo>
                      <a:pt x="48" y="17801"/>
                      <a:pt x="83" y="17896"/>
                      <a:pt x="143" y="17991"/>
                    </a:cubicBezTo>
                    <a:cubicBezTo>
                      <a:pt x="202" y="18069"/>
                      <a:pt x="286" y="18099"/>
                      <a:pt x="381" y="18099"/>
                    </a:cubicBezTo>
                    <a:cubicBezTo>
                      <a:pt x="516" y="18099"/>
                      <a:pt x="671" y="18037"/>
                      <a:pt x="798" y="17967"/>
                    </a:cubicBezTo>
                    <a:cubicBezTo>
                      <a:pt x="2143" y="17277"/>
                      <a:pt x="3691" y="16681"/>
                      <a:pt x="4929" y="15800"/>
                    </a:cubicBezTo>
                    <a:cubicBezTo>
                      <a:pt x="5858" y="15146"/>
                      <a:pt x="6429" y="14062"/>
                      <a:pt x="7084" y="13157"/>
                    </a:cubicBezTo>
                    <a:cubicBezTo>
                      <a:pt x="8061" y="11788"/>
                      <a:pt x="9073" y="10431"/>
                      <a:pt x="10097" y="9097"/>
                    </a:cubicBezTo>
                    <a:cubicBezTo>
                      <a:pt x="10406" y="8704"/>
                      <a:pt x="10763" y="8323"/>
                      <a:pt x="11109" y="7954"/>
                    </a:cubicBezTo>
                    <a:cubicBezTo>
                      <a:pt x="11978" y="6966"/>
                      <a:pt x="12847" y="5990"/>
                      <a:pt x="13692" y="4978"/>
                    </a:cubicBezTo>
                    <a:cubicBezTo>
                      <a:pt x="14359" y="4192"/>
                      <a:pt x="15383" y="3251"/>
                      <a:pt x="15764" y="2275"/>
                    </a:cubicBezTo>
                    <a:cubicBezTo>
                      <a:pt x="16073" y="1477"/>
                      <a:pt x="15740" y="668"/>
                      <a:pt x="150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7052101" y="1055397"/>
                <a:ext cx="219195" cy="239662"/>
              </a:xfrm>
              <a:custGeom>
                <a:avLst/>
                <a:gdLst/>
                <a:ahLst/>
                <a:cxnLst/>
                <a:rect l="l" t="t" r="r" b="b"/>
                <a:pathLst>
                  <a:path w="5719" h="6253" extrusionOk="0">
                    <a:moveTo>
                      <a:pt x="282" y="0"/>
                    </a:moveTo>
                    <a:cubicBezTo>
                      <a:pt x="268" y="0"/>
                      <a:pt x="253" y="0"/>
                      <a:pt x="239" y="0"/>
                    </a:cubicBezTo>
                    <a:cubicBezTo>
                      <a:pt x="167" y="96"/>
                      <a:pt x="120" y="203"/>
                      <a:pt x="84" y="322"/>
                    </a:cubicBezTo>
                    <a:cubicBezTo>
                      <a:pt x="12" y="596"/>
                      <a:pt x="0" y="882"/>
                      <a:pt x="36" y="1155"/>
                    </a:cubicBezTo>
                    <a:lnTo>
                      <a:pt x="370" y="5846"/>
                    </a:lnTo>
                    <a:cubicBezTo>
                      <a:pt x="358" y="5954"/>
                      <a:pt x="393" y="6049"/>
                      <a:pt x="453" y="6144"/>
                    </a:cubicBezTo>
                    <a:cubicBezTo>
                      <a:pt x="512" y="6222"/>
                      <a:pt x="596" y="6252"/>
                      <a:pt x="691" y="6252"/>
                    </a:cubicBezTo>
                    <a:cubicBezTo>
                      <a:pt x="826" y="6252"/>
                      <a:pt x="981" y="6190"/>
                      <a:pt x="1108" y="6120"/>
                    </a:cubicBezTo>
                    <a:cubicBezTo>
                      <a:pt x="2453" y="5430"/>
                      <a:pt x="4001" y="4834"/>
                      <a:pt x="5239" y="3953"/>
                    </a:cubicBezTo>
                    <a:cubicBezTo>
                      <a:pt x="5382" y="3846"/>
                      <a:pt x="5513" y="3739"/>
                      <a:pt x="5632" y="3620"/>
                    </a:cubicBezTo>
                    <a:cubicBezTo>
                      <a:pt x="5718" y="2737"/>
                      <a:pt x="5015" y="1999"/>
                      <a:pt x="4166" y="1999"/>
                    </a:cubicBezTo>
                    <a:cubicBezTo>
                      <a:pt x="4076" y="1999"/>
                      <a:pt x="3986" y="2008"/>
                      <a:pt x="3894" y="2025"/>
                    </a:cubicBezTo>
                    <a:cubicBezTo>
                      <a:pt x="4022" y="1257"/>
                      <a:pt x="3411" y="679"/>
                      <a:pt x="2761" y="679"/>
                    </a:cubicBezTo>
                    <a:cubicBezTo>
                      <a:pt x="2503" y="679"/>
                      <a:pt x="2239" y="770"/>
                      <a:pt x="2013" y="977"/>
                    </a:cubicBezTo>
                    <a:cubicBezTo>
                      <a:pt x="1744" y="299"/>
                      <a:pt x="1029" y="0"/>
                      <a:pt x="282"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7059383" y="1184103"/>
                <a:ext cx="108658" cy="110996"/>
              </a:xfrm>
              <a:custGeom>
                <a:avLst/>
                <a:gdLst/>
                <a:ahLst/>
                <a:cxnLst/>
                <a:rect l="l" t="t" r="r" b="b"/>
                <a:pathLst>
                  <a:path w="2835" h="2896" extrusionOk="0">
                    <a:moveTo>
                      <a:pt x="1" y="0"/>
                    </a:moveTo>
                    <a:cubicBezTo>
                      <a:pt x="49" y="833"/>
                      <a:pt x="108" y="1655"/>
                      <a:pt x="168" y="2488"/>
                    </a:cubicBezTo>
                    <a:cubicBezTo>
                      <a:pt x="168" y="2596"/>
                      <a:pt x="203" y="2703"/>
                      <a:pt x="263" y="2786"/>
                    </a:cubicBezTo>
                    <a:cubicBezTo>
                      <a:pt x="322" y="2865"/>
                      <a:pt x="409" y="2895"/>
                      <a:pt x="505" y="2895"/>
                    </a:cubicBezTo>
                    <a:cubicBezTo>
                      <a:pt x="639" y="2895"/>
                      <a:pt x="793" y="2837"/>
                      <a:pt x="918" y="2774"/>
                    </a:cubicBezTo>
                    <a:cubicBezTo>
                      <a:pt x="1537" y="2453"/>
                      <a:pt x="2192" y="2155"/>
                      <a:pt x="2835" y="1834"/>
                    </a:cubicBezTo>
                    <a:cubicBezTo>
                      <a:pt x="2763" y="1715"/>
                      <a:pt x="2692" y="1595"/>
                      <a:pt x="2608" y="1476"/>
                    </a:cubicBezTo>
                    <a:cubicBezTo>
                      <a:pt x="2299" y="1024"/>
                      <a:pt x="1882" y="643"/>
                      <a:pt x="1418" y="369"/>
                    </a:cubicBezTo>
                    <a:cubicBezTo>
                      <a:pt x="977" y="131"/>
                      <a:pt x="489"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wipe(down)">
                                      <p:cBhvr>
                                        <p:cTn id="7" dur="580">
                                          <p:stCondLst>
                                            <p:cond delay="0"/>
                                          </p:stCondLst>
                                        </p:cTn>
                                        <p:tgtEl>
                                          <p:spTgt spid="821"/>
                                        </p:tgtEl>
                                      </p:cBhvr>
                                    </p:animEffect>
                                    <p:anim calcmode="lin" valueType="num">
                                      <p:cBhvr>
                                        <p:cTn id="8" dur="1822" tmFilter="0,0; 0.14,0.36; 0.43,0.73; 0.71,0.91; 1.0,1.0">
                                          <p:stCondLst>
                                            <p:cond delay="0"/>
                                          </p:stCondLst>
                                        </p:cTn>
                                        <p:tgtEl>
                                          <p:spTgt spid="8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21"/>
                                        </p:tgtEl>
                                        <p:attrNameLst>
                                          <p:attrName>ppt_y</p:attrName>
                                        </p:attrNameLst>
                                      </p:cBhvr>
                                      <p:tavLst>
                                        <p:tav tm="0" fmla="#ppt_y-sin(pi*$)/81">
                                          <p:val>
                                            <p:fltVal val="0"/>
                                          </p:val>
                                        </p:tav>
                                        <p:tav tm="100000">
                                          <p:val>
                                            <p:fltVal val="1"/>
                                          </p:val>
                                        </p:tav>
                                      </p:tavLst>
                                    </p:anim>
                                    <p:animScale>
                                      <p:cBhvr>
                                        <p:cTn id="13" dur="26">
                                          <p:stCondLst>
                                            <p:cond delay="650"/>
                                          </p:stCondLst>
                                        </p:cTn>
                                        <p:tgtEl>
                                          <p:spTgt spid="821"/>
                                        </p:tgtEl>
                                      </p:cBhvr>
                                      <p:to x="100000" y="60000"/>
                                    </p:animScale>
                                    <p:animScale>
                                      <p:cBhvr>
                                        <p:cTn id="14" dur="166" decel="50000">
                                          <p:stCondLst>
                                            <p:cond delay="676"/>
                                          </p:stCondLst>
                                        </p:cTn>
                                        <p:tgtEl>
                                          <p:spTgt spid="821"/>
                                        </p:tgtEl>
                                      </p:cBhvr>
                                      <p:to x="100000" y="100000"/>
                                    </p:animScale>
                                    <p:animScale>
                                      <p:cBhvr>
                                        <p:cTn id="15" dur="26">
                                          <p:stCondLst>
                                            <p:cond delay="1312"/>
                                          </p:stCondLst>
                                        </p:cTn>
                                        <p:tgtEl>
                                          <p:spTgt spid="821"/>
                                        </p:tgtEl>
                                      </p:cBhvr>
                                      <p:to x="100000" y="80000"/>
                                    </p:animScale>
                                    <p:animScale>
                                      <p:cBhvr>
                                        <p:cTn id="16" dur="166" decel="50000">
                                          <p:stCondLst>
                                            <p:cond delay="1338"/>
                                          </p:stCondLst>
                                        </p:cTn>
                                        <p:tgtEl>
                                          <p:spTgt spid="821"/>
                                        </p:tgtEl>
                                      </p:cBhvr>
                                      <p:to x="100000" y="100000"/>
                                    </p:animScale>
                                    <p:animScale>
                                      <p:cBhvr>
                                        <p:cTn id="17" dur="26">
                                          <p:stCondLst>
                                            <p:cond delay="1642"/>
                                          </p:stCondLst>
                                        </p:cTn>
                                        <p:tgtEl>
                                          <p:spTgt spid="821"/>
                                        </p:tgtEl>
                                      </p:cBhvr>
                                      <p:to x="100000" y="90000"/>
                                    </p:animScale>
                                    <p:animScale>
                                      <p:cBhvr>
                                        <p:cTn id="18" dur="166" decel="50000">
                                          <p:stCondLst>
                                            <p:cond delay="1668"/>
                                          </p:stCondLst>
                                        </p:cTn>
                                        <p:tgtEl>
                                          <p:spTgt spid="821"/>
                                        </p:tgtEl>
                                      </p:cBhvr>
                                      <p:to x="100000" y="100000"/>
                                    </p:animScale>
                                    <p:animScale>
                                      <p:cBhvr>
                                        <p:cTn id="19" dur="26">
                                          <p:stCondLst>
                                            <p:cond delay="1808"/>
                                          </p:stCondLst>
                                        </p:cTn>
                                        <p:tgtEl>
                                          <p:spTgt spid="821"/>
                                        </p:tgtEl>
                                      </p:cBhvr>
                                      <p:to x="100000" y="95000"/>
                                    </p:animScale>
                                    <p:animScale>
                                      <p:cBhvr>
                                        <p:cTn id="20" dur="166" decel="50000">
                                          <p:stCondLst>
                                            <p:cond delay="1834"/>
                                          </p:stCondLst>
                                        </p:cTn>
                                        <p:tgtEl>
                                          <p:spTgt spid="8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subTitle" idx="1"/>
          </p:nvPr>
        </p:nvSpPr>
        <p:spPr>
          <a:xfrm>
            <a:off x="2537134" y="1845755"/>
            <a:ext cx="3458270" cy="4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Definition for Game Theory</a:t>
            </a:r>
            <a:endParaRPr dirty="0"/>
          </a:p>
        </p:txBody>
      </p:sp>
      <p:sp>
        <p:nvSpPr>
          <p:cNvPr id="476" name="Google Shape;476;p35"/>
          <p:cNvSpPr txBox="1">
            <a:spLocks noGrp="1"/>
          </p:cNvSpPr>
          <p:nvPr>
            <p:ph type="title"/>
          </p:nvPr>
        </p:nvSpPr>
        <p:spPr>
          <a:xfrm>
            <a:off x="2537135" y="1465456"/>
            <a:ext cx="855900" cy="63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477" name="Google Shape;477;p35"/>
          <p:cNvSpPr txBox="1">
            <a:spLocks noGrp="1"/>
          </p:cNvSpPr>
          <p:nvPr>
            <p:ph type="title" idx="2"/>
          </p:nvPr>
        </p:nvSpPr>
        <p:spPr>
          <a:xfrm>
            <a:off x="2537135" y="2214043"/>
            <a:ext cx="2476500"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Strategic Form of a Game.</a:t>
            </a:r>
            <a:endParaRPr dirty="0"/>
          </a:p>
        </p:txBody>
      </p:sp>
      <p:sp>
        <p:nvSpPr>
          <p:cNvPr id="478" name="Google Shape;478;p35"/>
          <p:cNvSpPr txBox="1">
            <a:spLocks noGrp="1"/>
          </p:cNvSpPr>
          <p:nvPr>
            <p:ph type="title" idx="3"/>
          </p:nvPr>
        </p:nvSpPr>
        <p:spPr>
          <a:xfrm>
            <a:off x="2603775" y="3118178"/>
            <a:ext cx="968100" cy="7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479" name="Google Shape;479;p35"/>
          <p:cNvSpPr txBox="1">
            <a:spLocks noGrp="1"/>
          </p:cNvSpPr>
          <p:nvPr>
            <p:ph type="title" idx="4"/>
          </p:nvPr>
        </p:nvSpPr>
        <p:spPr>
          <a:xfrm>
            <a:off x="2603787" y="3950683"/>
            <a:ext cx="3093796" cy="4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List of formula that we are going to use</a:t>
            </a:r>
            <a:endParaRPr dirty="0"/>
          </a:p>
        </p:txBody>
      </p:sp>
      <p:sp>
        <p:nvSpPr>
          <p:cNvPr id="480" name="Google Shape;480;p35"/>
          <p:cNvSpPr txBox="1">
            <a:spLocks noGrp="1"/>
          </p:cNvSpPr>
          <p:nvPr>
            <p:ph type="title" idx="6"/>
          </p:nvPr>
        </p:nvSpPr>
        <p:spPr>
          <a:xfrm>
            <a:off x="5856257" y="1426453"/>
            <a:ext cx="968100" cy="63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 </a:t>
            </a:r>
            <a:endParaRPr/>
          </a:p>
        </p:txBody>
      </p:sp>
      <p:sp>
        <p:nvSpPr>
          <p:cNvPr id="481" name="Google Shape;481;p35"/>
          <p:cNvSpPr txBox="1">
            <a:spLocks noGrp="1"/>
          </p:cNvSpPr>
          <p:nvPr>
            <p:ph type="title" idx="7"/>
          </p:nvPr>
        </p:nvSpPr>
        <p:spPr>
          <a:xfrm>
            <a:off x="5856257" y="2173164"/>
            <a:ext cx="3058428"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that we can understand the concept</a:t>
            </a:r>
            <a:endParaRPr dirty="0"/>
          </a:p>
        </p:txBody>
      </p:sp>
      <p:sp>
        <p:nvSpPr>
          <p:cNvPr id="482" name="Google Shape;482;p35"/>
          <p:cNvSpPr txBox="1">
            <a:spLocks noGrp="1"/>
          </p:cNvSpPr>
          <p:nvPr>
            <p:ph type="subTitle" idx="8"/>
          </p:nvPr>
        </p:nvSpPr>
        <p:spPr>
          <a:xfrm>
            <a:off x="5856256" y="1806739"/>
            <a:ext cx="3058429" cy="4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Definitions for formula</a:t>
            </a:r>
            <a:endParaRPr dirty="0"/>
          </a:p>
        </p:txBody>
      </p:sp>
      <p:sp>
        <p:nvSpPr>
          <p:cNvPr id="483" name="Google Shape;483;p35"/>
          <p:cNvSpPr txBox="1">
            <a:spLocks noGrp="1"/>
          </p:cNvSpPr>
          <p:nvPr>
            <p:ph type="title" idx="9"/>
          </p:nvPr>
        </p:nvSpPr>
        <p:spPr>
          <a:xfrm>
            <a:off x="5856257" y="3275255"/>
            <a:ext cx="968100" cy="57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484" name="Google Shape;484;p35"/>
          <p:cNvSpPr txBox="1">
            <a:spLocks noGrp="1"/>
          </p:cNvSpPr>
          <p:nvPr>
            <p:ph type="title" idx="13"/>
          </p:nvPr>
        </p:nvSpPr>
        <p:spPr>
          <a:xfrm>
            <a:off x="5856257" y="3960493"/>
            <a:ext cx="24765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know the way of approach</a:t>
            </a:r>
            <a:endParaRPr dirty="0"/>
          </a:p>
        </p:txBody>
      </p:sp>
      <p:sp>
        <p:nvSpPr>
          <p:cNvPr id="485" name="Google Shape;485;p35"/>
          <p:cNvSpPr txBox="1">
            <a:spLocks noGrp="1"/>
          </p:cNvSpPr>
          <p:nvPr>
            <p:ph type="subTitle" idx="14"/>
          </p:nvPr>
        </p:nvSpPr>
        <p:spPr>
          <a:xfrm>
            <a:off x="5697583" y="3424707"/>
            <a:ext cx="2510057" cy="840143"/>
          </a:xfrm>
          <a:prstGeom prst="rect">
            <a:avLst/>
          </a:prstGeom>
        </p:spPr>
        <p:txBody>
          <a:bodyPr spcFirstLastPara="1" wrap="square" lIns="91425" tIns="91425" rIns="91425" bIns="91425" anchor="t" anchorCtr="0">
            <a:noAutofit/>
          </a:bodyPr>
          <a:lstStyle/>
          <a:p>
            <a:pPr marL="152400" lvl="0" indent="0" algn="l" rtl="0">
              <a:lnSpc>
                <a:spcPct val="100000"/>
              </a:lnSpc>
              <a:spcBef>
                <a:spcPts val="1600"/>
              </a:spcBef>
              <a:spcAft>
                <a:spcPts val="0"/>
              </a:spcAft>
              <a:buSzPts val="1200"/>
            </a:pPr>
            <a:r>
              <a:rPr lang="en-IN" dirty="0"/>
              <a:t>Few examples</a:t>
            </a:r>
          </a:p>
        </p:txBody>
      </p:sp>
      <p:sp>
        <p:nvSpPr>
          <p:cNvPr id="486" name="Google Shape;486;p35"/>
          <p:cNvSpPr txBox="1">
            <a:spLocks noGrp="1"/>
          </p:cNvSpPr>
          <p:nvPr>
            <p:ph type="subTitle" idx="5"/>
          </p:nvPr>
        </p:nvSpPr>
        <p:spPr>
          <a:xfrm>
            <a:off x="2603787" y="3593989"/>
            <a:ext cx="2476500" cy="49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Formula</a:t>
            </a:r>
            <a:endParaRPr dirty="0"/>
          </a:p>
        </p:txBody>
      </p:sp>
      <p:grpSp>
        <p:nvGrpSpPr>
          <p:cNvPr id="487" name="Google Shape;487;p35"/>
          <p:cNvGrpSpPr/>
          <p:nvPr/>
        </p:nvGrpSpPr>
        <p:grpSpPr>
          <a:xfrm>
            <a:off x="232500" y="1503594"/>
            <a:ext cx="1946171" cy="3165009"/>
            <a:chOff x="386200" y="894988"/>
            <a:chExt cx="1816475" cy="2954088"/>
          </a:xfrm>
        </p:grpSpPr>
        <p:sp>
          <p:nvSpPr>
            <p:cNvPr id="488" name="Google Shape;488;p35"/>
            <p:cNvSpPr/>
            <p:nvPr/>
          </p:nvSpPr>
          <p:spPr>
            <a:xfrm>
              <a:off x="1364750" y="3637175"/>
              <a:ext cx="186525" cy="211900"/>
            </a:xfrm>
            <a:custGeom>
              <a:avLst/>
              <a:gdLst/>
              <a:ahLst/>
              <a:cxnLst/>
              <a:rect l="l" t="t" r="r" b="b"/>
              <a:pathLst>
                <a:path w="7461" h="8476" extrusionOk="0">
                  <a:moveTo>
                    <a:pt x="2965" y="1"/>
                  </a:moveTo>
                  <a:lnTo>
                    <a:pt x="810" y="4263"/>
                  </a:lnTo>
                  <a:cubicBezTo>
                    <a:pt x="810" y="4263"/>
                    <a:pt x="0" y="7633"/>
                    <a:pt x="1881" y="8407"/>
                  </a:cubicBezTo>
                  <a:cubicBezTo>
                    <a:pt x="1992" y="8453"/>
                    <a:pt x="2110" y="8475"/>
                    <a:pt x="2233" y="8475"/>
                  </a:cubicBezTo>
                  <a:cubicBezTo>
                    <a:pt x="4183" y="8475"/>
                    <a:pt x="7460" y="2912"/>
                    <a:pt x="5679" y="1501"/>
                  </a:cubicBezTo>
                  <a:cubicBezTo>
                    <a:pt x="3786" y="1"/>
                    <a:pt x="2965" y="1"/>
                    <a:pt x="2965"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5"/>
            <p:cNvGrpSpPr/>
            <p:nvPr/>
          </p:nvGrpSpPr>
          <p:grpSpPr>
            <a:xfrm>
              <a:off x="386200" y="894988"/>
              <a:ext cx="1816475" cy="2848788"/>
              <a:chOff x="386200" y="894988"/>
              <a:chExt cx="1816475" cy="2848788"/>
            </a:xfrm>
          </p:grpSpPr>
          <p:sp>
            <p:nvSpPr>
              <p:cNvPr id="490" name="Google Shape;490;p35"/>
              <p:cNvSpPr/>
              <p:nvPr/>
            </p:nvSpPr>
            <p:spPr>
              <a:xfrm>
                <a:off x="386200" y="3156050"/>
                <a:ext cx="213600" cy="167350"/>
              </a:xfrm>
              <a:custGeom>
                <a:avLst/>
                <a:gdLst/>
                <a:ahLst/>
                <a:cxnLst/>
                <a:rect l="l" t="t" r="r" b="b"/>
                <a:pathLst>
                  <a:path w="8544" h="6694" extrusionOk="0">
                    <a:moveTo>
                      <a:pt x="2643" y="1"/>
                    </a:moveTo>
                    <a:cubicBezTo>
                      <a:pt x="2315" y="1"/>
                      <a:pt x="1975" y="141"/>
                      <a:pt x="1637" y="494"/>
                    </a:cubicBezTo>
                    <a:cubicBezTo>
                      <a:pt x="0" y="2189"/>
                      <a:pt x="1715" y="6693"/>
                      <a:pt x="4927" y="6693"/>
                    </a:cubicBezTo>
                    <a:cubicBezTo>
                      <a:pt x="5009" y="6693"/>
                      <a:pt x="5091" y="6691"/>
                      <a:pt x="5174" y="6685"/>
                    </a:cubicBezTo>
                    <a:cubicBezTo>
                      <a:pt x="8543" y="6447"/>
                      <a:pt x="7686" y="2172"/>
                      <a:pt x="7686" y="2172"/>
                    </a:cubicBezTo>
                    <a:lnTo>
                      <a:pt x="5019" y="2172"/>
                    </a:lnTo>
                    <a:cubicBezTo>
                      <a:pt x="5019" y="2172"/>
                      <a:pt x="3929" y="1"/>
                      <a:pt x="264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491425" y="2776375"/>
                <a:ext cx="997750" cy="967400"/>
              </a:xfrm>
              <a:custGeom>
                <a:avLst/>
                <a:gdLst/>
                <a:ahLst/>
                <a:cxnLst/>
                <a:rect l="l" t="t" r="r" b="b"/>
                <a:pathLst>
                  <a:path w="39910" h="38696" extrusionOk="0">
                    <a:moveTo>
                      <a:pt x="31826" y="0"/>
                    </a:moveTo>
                    <a:cubicBezTo>
                      <a:pt x="31826" y="0"/>
                      <a:pt x="10561" y="8430"/>
                      <a:pt x="965" y="16669"/>
                    </a:cubicBezTo>
                    <a:cubicBezTo>
                      <a:pt x="965" y="16669"/>
                      <a:pt x="0" y="19455"/>
                      <a:pt x="2358" y="21229"/>
                    </a:cubicBezTo>
                    <a:cubicBezTo>
                      <a:pt x="2358" y="21229"/>
                      <a:pt x="27412" y="13076"/>
                      <a:pt x="28888" y="13076"/>
                    </a:cubicBezTo>
                    <a:cubicBezTo>
                      <a:pt x="28931" y="13076"/>
                      <a:pt x="28954" y="13083"/>
                      <a:pt x="28956" y="13097"/>
                    </a:cubicBezTo>
                    <a:cubicBezTo>
                      <a:pt x="29016" y="13597"/>
                      <a:pt x="23860" y="22527"/>
                      <a:pt x="27194" y="30563"/>
                    </a:cubicBezTo>
                    <a:cubicBezTo>
                      <a:pt x="30516" y="38600"/>
                      <a:pt x="35743" y="38695"/>
                      <a:pt x="35743" y="38695"/>
                    </a:cubicBezTo>
                    <a:cubicBezTo>
                      <a:pt x="35743" y="38695"/>
                      <a:pt x="37922" y="37159"/>
                      <a:pt x="39291" y="34099"/>
                    </a:cubicBezTo>
                    <a:cubicBezTo>
                      <a:pt x="39291" y="34099"/>
                      <a:pt x="31969" y="27694"/>
                      <a:pt x="35159" y="20169"/>
                    </a:cubicBezTo>
                    <a:cubicBezTo>
                      <a:pt x="38338" y="12656"/>
                      <a:pt x="39910" y="11906"/>
                      <a:pt x="39910" y="11906"/>
                    </a:cubicBezTo>
                    <a:lnTo>
                      <a:pt x="31826" y="0"/>
                    </a:lnTo>
                    <a:close/>
                  </a:path>
                </a:pathLst>
              </a:custGeom>
              <a:solidFill>
                <a:srgbClr val="88D4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1586712" y="1610482"/>
                <a:ext cx="592182" cy="341266"/>
              </a:xfrm>
              <a:custGeom>
                <a:avLst/>
                <a:gdLst/>
                <a:ahLst/>
                <a:cxnLst/>
                <a:rect l="l" t="t" r="r" b="b"/>
                <a:pathLst>
                  <a:path w="23087" h="13306" extrusionOk="0">
                    <a:moveTo>
                      <a:pt x="8097" y="1"/>
                    </a:moveTo>
                    <a:cubicBezTo>
                      <a:pt x="5678" y="1"/>
                      <a:pt x="3072" y="723"/>
                      <a:pt x="632" y="2396"/>
                    </a:cubicBezTo>
                    <a:cubicBezTo>
                      <a:pt x="1" y="5087"/>
                      <a:pt x="36" y="8802"/>
                      <a:pt x="4477" y="9897"/>
                    </a:cubicBezTo>
                    <a:cubicBezTo>
                      <a:pt x="6225" y="10328"/>
                      <a:pt x="7659" y="10492"/>
                      <a:pt x="8828" y="10492"/>
                    </a:cubicBezTo>
                    <a:cubicBezTo>
                      <a:pt x="12467" y="10492"/>
                      <a:pt x="13538" y="8909"/>
                      <a:pt x="13538" y="8909"/>
                    </a:cubicBezTo>
                    <a:cubicBezTo>
                      <a:pt x="13538" y="8909"/>
                      <a:pt x="14892" y="13305"/>
                      <a:pt x="18876" y="13305"/>
                    </a:cubicBezTo>
                    <a:cubicBezTo>
                      <a:pt x="18934" y="13305"/>
                      <a:pt x="18992" y="13304"/>
                      <a:pt x="19051" y="13302"/>
                    </a:cubicBezTo>
                    <a:cubicBezTo>
                      <a:pt x="20753" y="13243"/>
                      <a:pt x="22099" y="12017"/>
                      <a:pt x="23087" y="10600"/>
                    </a:cubicBezTo>
                    <a:cubicBezTo>
                      <a:pt x="21617" y="8140"/>
                      <a:pt x="18865" y="7923"/>
                      <a:pt x="17937" y="7923"/>
                    </a:cubicBezTo>
                    <a:cubicBezTo>
                      <a:pt x="17737" y="7923"/>
                      <a:pt x="17622" y="7933"/>
                      <a:pt x="17622" y="7933"/>
                    </a:cubicBezTo>
                    <a:cubicBezTo>
                      <a:pt x="17761" y="3435"/>
                      <a:pt x="13372" y="1"/>
                      <a:pt x="8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157275" y="1667600"/>
                <a:ext cx="1045400" cy="970800"/>
              </a:xfrm>
              <a:custGeom>
                <a:avLst/>
                <a:gdLst/>
                <a:ahLst/>
                <a:cxnLst/>
                <a:rect l="l" t="t" r="r" b="b"/>
                <a:pathLst>
                  <a:path w="41816" h="38832" extrusionOk="0">
                    <a:moveTo>
                      <a:pt x="18146" y="0"/>
                    </a:moveTo>
                    <a:cubicBezTo>
                      <a:pt x="18050" y="72"/>
                      <a:pt x="17943" y="131"/>
                      <a:pt x="17848" y="203"/>
                    </a:cubicBezTo>
                    <a:cubicBezTo>
                      <a:pt x="10026" y="5834"/>
                      <a:pt x="6966" y="18729"/>
                      <a:pt x="6966" y="18729"/>
                    </a:cubicBezTo>
                    <a:cubicBezTo>
                      <a:pt x="6966" y="18729"/>
                      <a:pt x="5311" y="24730"/>
                      <a:pt x="3525" y="25182"/>
                    </a:cubicBezTo>
                    <a:cubicBezTo>
                      <a:pt x="1751" y="25634"/>
                      <a:pt x="1" y="28337"/>
                      <a:pt x="2929" y="30790"/>
                    </a:cubicBezTo>
                    <a:cubicBezTo>
                      <a:pt x="3996" y="31675"/>
                      <a:pt x="4916" y="31958"/>
                      <a:pt x="5655" y="31958"/>
                    </a:cubicBezTo>
                    <a:cubicBezTo>
                      <a:pt x="6952" y="31958"/>
                      <a:pt x="7692" y="31088"/>
                      <a:pt x="7692" y="31087"/>
                    </a:cubicBezTo>
                    <a:lnTo>
                      <a:pt x="7692" y="31087"/>
                    </a:lnTo>
                    <a:cubicBezTo>
                      <a:pt x="7692" y="31088"/>
                      <a:pt x="5859" y="33838"/>
                      <a:pt x="9109" y="36231"/>
                    </a:cubicBezTo>
                    <a:cubicBezTo>
                      <a:pt x="9947" y="36845"/>
                      <a:pt x="10723" y="37072"/>
                      <a:pt x="11413" y="37072"/>
                    </a:cubicBezTo>
                    <a:cubicBezTo>
                      <a:pt x="13402" y="37072"/>
                      <a:pt x="14681" y="35183"/>
                      <a:pt x="14681" y="35183"/>
                    </a:cubicBezTo>
                    <a:lnTo>
                      <a:pt x="14681" y="35183"/>
                    </a:lnTo>
                    <a:cubicBezTo>
                      <a:pt x="14681" y="35184"/>
                      <a:pt x="14574" y="37862"/>
                      <a:pt x="18539" y="38136"/>
                    </a:cubicBezTo>
                    <a:cubicBezTo>
                      <a:pt x="18795" y="38154"/>
                      <a:pt x="19039" y="38162"/>
                      <a:pt x="19269" y="38162"/>
                    </a:cubicBezTo>
                    <a:cubicBezTo>
                      <a:pt x="22591" y="38162"/>
                      <a:pt x="23206" y="36433"/>
                      <a:pt x="23206" y="36433"/>
                    </a:cubicBezTo>
                    <a:cubicBezTo>
                      <a:pt x="23206" y="36433"/>
                      <a:pt x="25404" y="38832"/>
                      <a:pt x="28698" y="38832"/>
                    </a:cubicBezTo>
                    <a:cubicBezTo>
                      <a:pt x="29168" y="38832"/>
                      <a:pt x="29660" y="38783"/>
                      <a:pt x="30171" y="38672"/>
                    </a:cubicBezTo>
                    <a:cubicBezTo>
                      <a:pt x="34255" y="37779"/>
                      <a:pt x="32886" y="33386"/>
                      <a:pt x="32886" y="33385"/>
                    </a:cubicBezTo>
                    <a:lnTo>
                      <a:pt x="32886" y="33385"/>
                    </a:lnTo>
                    <a:cubicBezTo>
                      <a:pt x="32886" y="33385"/>
                      <a:pt x="33709" y="33785"/>
                      <a:pt x="34761" y="33785"/>
                    </a:cubicBezTo>
                    <a:cubicBezTo>
                      <a:pt x="35953" y="33785"/>
                      <a:pt x="37439" y="33271"/>
                      <a:pt x="38351" y="31076"/>
                    </a:cubicBezTo>
                    <a:cubicBezTo>
                      <a:pt x="40065" y="26956"/>
                      <a:pt x="35612" y="24587"/>
                      <a:pt x="35612" y="24587"/>
                    </a:cubicBezTo>
                    <a:cubicBezTo>
                      <a:pt x="35612" y="24587"/>
                      <a:pt x="40041" y="23896"/>
                      <a:pt x="41399" y="14371"/>
                    </a:cubicBezTo>
                    <a:cubicBezTo>
                      <a:pt x="41815" y="11454"/>
                      <a:pt x="41399" y="9501"/>
                      <a:pt x="40601" y="8192"/>
                    </a:cubicBezTo>
                    <a:cubicBezTo>
                      <a:pt x="39601" y="9621"/>
                      <a:pt x="38255" y="10847"/>
                      <a:pt x="36553" y="10906"/>
                    </a:cubicBezTo>
                    <a:cubicBezTo>
                      <a:pt x="36494" y="10908"/>
                      <a:pt x="36436" y="10909"/>
                      <a:pt x="36378" y="10909"/>
                    </a:cubicBezTo>
                    <a:cubicBezTo>
                      <a:pt x="32394" y="10909"/>
                      <a:pt x="31052" y="6513"/>
                      <a:pt x="31052" y="6513"/>
                    </a:cubicBezTo>
                    <a:cubicBezTo>
                      <a:pt x="31052" y="6513"/>
                      <a:pt x="29981" y="8096"/>
                      <a:pt x="26336" y="8096"/>
                    </a:cubicBezTo>
                    <a:cubicBezTo>
                      <a:pt x="25166" y="8096"/>
                      <a:pt x="23730" y="7932"/>
                      <a:pt x="21979" y="7501"/>
                    </a:cubicBezTo>
                    <a:cubicBezTo>
                      <a:pt x="17538" y="6406"/>
                      <a:pt x="17515" y="2691"/>
                      <a:pt x="18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642150" y="1667900"/>
                <a:ext cx="81000" cy="80975"/>
              </a:xfrm>
              <a:custGeom>
                <a:avLst/>
                <a:gdLst/>
                <a:ahLst/>
                <a:cxnLst/>
                <a:rect l="l" t="t" r="r" b="b"/>
                <a:pathLst>
                  <a:path w="3240" h="3239" extrusionOk="0">
                    <a:moveTo>
                      <a:pt x="1620" y="0"/>
                    </a:moveTo>
                    <a:cubicBezTo>
                      <a:pt x="727" y="0"/>
                      <a:pt x="1" y="727"/>
                      <a:pt x="1" y="1619"/>
                    </a:cubicBezTo>
                    <a:cubicBezTo>
                      <a:pt x="1" y="2512"/>
                      <a:pt x="727" y="3239"/>
                      <a:pt x="1620" y="3239"/>
                    </a:cubicBezTo>
                    <a:cubicBezTo>
                      <a:pt x="2513" y="3239"/>
                      <a:pt x="3239" y="2512"/>
                      <a:pt x="3239" y="1619"/>
                    </a:cubicBezTo>
                    <a:cubicBezTo>
                      <a:pt x="3239" y="727"/>
                      <a:pt x="2513" y="0"/>
                      <a:pt x="1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742575" y="1661425"/>
                <a:ext cx="218175" cy="69500"/>
              </a:xfrm>
              <a:custGeom>
                <a:avLst/>
                <a:gdLst/>
                <a:ahLst/>
                <a:cxnLst/>
                <a:rect l="l" t="t" r="r" b="b"/>
                <a:pathLst>
                  <a:path w="8727" h="2780" extrusionOk="0">
                    <a:moveTo>
                      <a:pt x="3843" y="1"/>
                    </a:moveTo>
                    <a:cubicBezTo>
                      <a:pt x="1759" y="1"/>
                      <a:pt x="0" y="879"/>
                      <a:pt x="246" y="1617"/>
                    </a:cubicBezTo>
                    <a:cubicBezTo>
                      <a:pt x="532" y="2479"/>
                      <a:pt x="2297" y="2779"/>
                      <a:pt x="4111" y="2779"/>
                    </a:cubicBezTo>
                    <a:cubicBezTo>
                      <a:pt x="6381" y="2779"/>
                      <a:pt x="8726" y="2309"/>
                      <a:pt x="8342" y="1878"/>
                    </a:cubicBezTo>
                    <a:cubicBezTo>
                      <a:pt x="7124" y="487"/>
                      <a:pt x="5393"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168875" y="1540800"/>
                <a:ext cx="104800" cy="120575"/>
              </a:xfrm>
              <a:custGeom>
                <a:avLst/>
                <a:gdLst/>
                <a:ahLst/>
                <a:cxnLst/>
                <a:rect l="l" t="t" r="r" b="b"/>
                <a:pathLst>
                  <a:path w="4192" h="4823" extrusionOk="0">
                    <a:moveTo>
                      <a:pt x="4192" y="0"/>
                    </a:moveTo>
                    <a:lnTo>
                      <a:pt x="930" y="1334"/>
                    </a:lnTo>
                    <a:lnTo>
                      <a:pt x="1" y="4132"/>
                    </a:lnTo>
                    <a:lnTo>
                      <a:pt x="3930" y="4822"/>
                    </a:lnTo>
                    <a:lnTo>
                      <a:pt x="4192" y="0"/>
                    </a:lnTo>
                    <a:close/>
                  </a:path>
                </a:pathLst>
              </a:custGeom>
              <a:solidFill>
                <a:srgbClr val="F3D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09050" y="1629450"/>
                <a:ext cx="506325" cy="917750"/>
              </a:xfrm>
              <a:custGeom>
                <a:avLst/>
                <a:gdLst/>
                <a:ahLst/>
                <a:cxnLst/>
                <a:rect l="l" t="t" r="r" b="b"/>
                <a:pathLst>
                  <a:path w="20253" h="36710" extrusionOk="0">
                    <a:moveTo>
                      <a:pt x="9055" y="1"/>
                    </a:moveTo>
                    <a:cubicBezTo>
                      <a:pt x="8686" y="1"/>
                      <a:pt x="8288" y="32"/>
                      <a:pt x="7858" y="98"/>
                    </a:cubicBezTo>
                    <a:cubicBezTo>
                      <a:pt x="95" y="1264"/>
                      <a:pt x="0" y="5717"/>
                      <a:pt x="3501" y="18445"/>
                    </a:cubicBezTo>
                    <a:cubicBezTo>
                      <a:pt x="6989" y="31173"/>
                      <a:pt x="17836" y="36709"/>
                      <a:pt x="17836" y="36709"/>
                    </a:cubicBezTo>
                    <a:lnTo>
                      <a:pt x="20253" y="32316"/>
                    </a:lnTo>
                    <a:cubicBezTo>
                      <a:pt x="20253" y="32316"/>
                      <a:pt x="14526" y="26958"/>
                      <a:pt x="13800" y="17826"/>
                    </a:cubicBezTo>
                    <a:cubicBezTo>
                      <a:pt x="13113" y="9211"/>
                      <a:pt x="15349" y="1"/>
                      <a:pt x="9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1001075" y="894988"/>
                <a:ext cx="592200" cy="696750"/>
              </a:xfrm>
              <a:custGeom>
                <a:avLst/>
                <a:gdLst/>
                <a:ahLst/>
                <a:cxnLst/>
                <a:rect l="l" t="t" r="r" b="b"/>
                <a:pathLst>
                  <a:path w="23688" h="27870" extrusionOk="0">
                    <a:moveTo>
                      <a:pt x="14091" y="0"/>
                    </a:moveTo>
                    <a:cubicBezTo>
                      <a:pt x="8456" y="0"/>
                      <a:pt x="1" y="3081"/>
                      <a:pt x="351" y="6249"/>
                    </a:cubicBezTo>
                    <a:cubicBezTo>
                      <a:pt x="523" y="7796"/>
                      <a:pt x="1904" y="8290"/>
                      <a:pt x="3621" y="8290"/>
                    </a:cubicBezTo>
                    <a:cubicBezTo>
                      <a:pt x="6646" y="8290"/>
                      <a:pt x="10711" y="6759"/>
                      <a:pt x="11036" y="6759"/>
                    </a:cubicBezTo>
                    <a:cubicBezTo>
                      <a:pt x="11065" y="6759"/>
                      <a:pt x="11064" y="6771"/>
                      <a:pt x="11031" y="6797"/>
                    </a:cubicBezTo>
                    <a:cubicBezTo>
                      <a:pt x="3756" y="12476"/>
                      <a:pt x="7042" y="14465"/>
                      <a:pt x="8435" y="14941"/>
                    </a:cubicBezTo>
                    <a:cubicBezTo>
                      <a:pt x="8530" y="14974"/>
                      <a:pt x="8644" y="14989"/>
                      <a:pt x="8772" y="14989"/>
                    </a:cubicBezTo>
                    <a:cubicBezTo>
                      <a:pt x="9701" y="14989"/>
                      <a:pt x="11433" y="14225"/>
                      <a:pt x="12968" y="14225"/>
                    </a:cubicBezTo>
                    <a:cubicBezTo>
                      <a:pt x="14334" y="14225"/>
                      <a:pt x="15544" y="14831"/>
                      <a:pt x="15889" y="17120"/>
                    </a:cubicBezTo>
                    <a:cubicBezTo>
                      <a:pt x="16471" y="21022"/>
                      <a:pt x="12591" y="22244"/>
                      <a:pt x="9423" y="22244"/>
                    </a:cubicBezTo>
                    <a:cubicBezTo>
                      <a:pt x="7603" y="22244"/>
                      <a:pt x="6019" y="21841"/>
                      <a:pt x="5649" y="21311"/>
                    </a:cubicBezTo>
                    <a:cubicBezTo>
                      <a:pt x="5146" y="20591"/>
                      <a:pt x="4321" y="20173"/>
                      <a:pt x="3535" y="20173"/>
                    </a:cubicBezTo>
                    <a:cubicBezTo>
                      <a:pt x="2723" y="20173"/>
                      <a:pt x="1952" y="20621"/>
                      <a:pt x="1625" y="21644"/>
                    </a:cubicBezTo>
                    <a:cubicBezTo>
                      <a:pt x="288" y="25820"/>
                      <a:pt x="5485" y="27869"/>
                      <a:pt x="10193" y="27869"/>
                    </a:cubicBezTo>
                    <a:cubicBezTo>
                      <a:pt x="11942" y="27869"/>
                      <a:pt x="13623" y="27587"/>
                      <a:pt x="14877" y="27026"/>
                    </a:cubicBezTo>
                    <a:cubicBezTo>
                      <a:pt x="19508" y="24942"/>
                      <a:pt x="23687" y="19703"/>
                      <a:pt x="21890" y="14322"/>
                    </a:cubicBezTo>
                    <a:cubicBezTo>
                      <a:pt x="20080" y="8940"/>
                      <a:pt x="15782" y="8428"/>
                      <a:pt x="15710" y="8083"/>
                    </a:cubicBezTo>
                    <a:cubicBezTo>
                      <a:pt x="15639" y="7738"/>
                      <a:pt x="20437" y="6487"/>
                      <a:pt x="18865" y="1927"/>
                    </a:cubicBezTo>
                    <a:cubicBezTo>
                      <a:pt x="18398" y="564"/>
                      <a:pt x="16503" y="0"/>
                      <a:pt x="14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1165550" y="1399675"/>
                <a:ext cx="172125" cy="78375"/>
              </a:xfrm>
              <a:custGeom>
                <a:avLst/>
                <a:gdLst/>
                <a:ahLst/>
                <a:cxnLst/>
                <a:rect l="l" t="t" r="r" b="b"/>
                <a:pathLst>
                  <a:path w="6885" h="3135" extrusionOk="0">
                    <a:moveTo>
                      <a:pt x="3270" y="1"/>
                    </a:moveTo>
                    <a:cubicBezTo>
                      <a:pt x="1442" y="1"/>
                      <a:pt x="1" y="1030"/>
                      <a:pt x="146" y="2014"/>
                    </a:cubicBezTo>
                    <a:cubicBezTo>
                      <a:pt x="146" y="2014"/>
                      <a:pt x="62" y="2800"/>
                      <a:pt x="1122" y="2919"/>
                    </a:cubicBezTo>
                    <a:cubicBezTo>
                      <a:pt x="1167" y="2923"/>
                      <a:pt x="1210" y="2925"/>
                      <a:pt x="1252" y="2925"/>
                    </a:cubicBezTo>
                    <a:cubicBezTo>
                      <a:pt x="2200" y="2925"/>
                      <a:pt x="2277" y="1801"/>
                      <a:pt x="2277" y="1800"/>
                    </a:cubicBezTo>
                    <a:lnTo>
                      <a:pt x="2277" y="1800"/>
                    </a:lnTo>
                    <a:cubicBezTo>
                      <a:pt x="2277" y="1801"/>
                      <a:pt x="2206" y="3074"/>
                      <a:pt x="3325" y="3133"/>
                    </a:cubicBezTo>
                    <a:cubicBezTo>
                      <a:pt x="3348" y="3134"/>
                      <a:pt x="3371" y="3135"/>
                      <a:pt x="3393" y="3135"/>
                    </a:cubicBezTo>
                    <a:cubicBezTo>
                      <a:pt x="4141" y="3135"/>
                      <a:pt x="4326" y="2582"/>
                      <a:pt x="4371" y="2274"/>
                    </a:cubicBezTo>
                    <a:lnTo>
                      <a:pt x="4371" y="2274"/>
                    </a:lnTo>
                    <a:cubicBezTo>
                      <a:pt x="4377" y="2580"/>
                      <a:pt x="4506" y="3128"/>
                      <a:pt x="5355" y="3128"/>
                    </a:cubicBezTo>
                    <a:cubicBezTo>
                      <a:pt x="5409" y="3128"/>
                      <a:pt x="5467" y="3126"/>
                      <a:pt x="5527" y="3121"/>
                    </a:cubicBezTo>
                    <a:cubicBezTo>
                      <a:pt x="6885" y="3002"/>
                      <a:pt x="6313" y="454"/>
                      <a:pt x="4111" y="73"/>
                    </a:cubicBezTo>
                    <a:cubicBezTo>
                      <a:pt x="3824" y="24"/>
                      <a:pt x="3543" y="1"/>
                      <a:pt x="3270" y="1"/>
                    </a:cubicBezTo>
                    <a:close/>
                  </a:path>
                </a:pathLst>
              </a:custGeom>
              <a:solidFill>
                <a:srgbClr val="F3D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283950" y="2437025"/>
                <a:ext cx="442175" cy="541625"/>
              </a:xfrm>
              <a:custGeom>
                <a:avLst/>
                <a:gdLst/>
                <a:ahLst/>
                <a:cxnLst/>
                <a:rect l="l" t="t" r="r" b="b"/>
                <a:pathLst>
                  <a:path w="17687" h="21665" extrusionOk="0">
                    <a:moveTo>
                      <a:pt x="9245" y="1"/>
                    </a:moveTo>
                    <a:cubicBezTo>
                      <a:pt x="6554" y="1156"/>
                      <a:pt x="256" y="11395"/>
                      <a:pt x="125" y="13574"/>
                    </a:cubicBezTo>
                    <a:cubicBezTo>
                      <a:pt x="0" y="15641"/>
                      <a:pt x="3789" y="21665"/>
                      <a:pt x="9761" y="21665"/>
                    </a:cubicBezTo>
                    <a:cubicBezTo>
                      <a:pt x="10083" y="21665"/>
                      <a:pt x="10411" y="21647"/>
                      <a:pt x="10745" y="21611"/>
                    </a:cubicBezTo>
                    <a:cubicBezTo>
                      <a:pt x="17282" y="20884"/>
                      <a:pt x="17686" y="3180"/>
                      <a:pt x="17686" y="3180"/>
                    </a:cubicBezTo>
                    <a:cubicBezTo>
                      <a:pt x="16603" y="2346"/>
                      <a:pt x="14996" y="1537"/>
                      <a:pt x="14996" y="1537"/>
                    </a:cubicBezTo>
                    <a:cubicBezTo>
                      <a:pt x="14996" y="1537"/>
                      <a:pt x="13281" y="637"/>
                      <a:pt x="12361" y="637"/>
                    </a:cubicBezTo>
                    <a:cubicBezTo>
                      <a:pt x="12250" y="637"/>
                      <a:pt x="12150" y="650"/>
                      <a:pt x="12067" y="680"/>
                    </a:cubicBezTo>
                    <a:cubicBezTo>
                      <a:pt x="11969" y="714"/>
                      <a:pt x="11852" y="729"/>
                      <a:pt x="11721" y="729"/>
                    </a:cubicBezTo>
                    <a:cubicBezTo>
                      <a:pt x="10810" y="729"/>
                      <a:pt x="9245" y="1"/>
                      <a:pt x="9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868600" y="2634650"/>
                <a:ext cx="559275" cy="645775"/>
              </a:xfrm>
              <a:custGeom>
                <a:avLst/>
                <a:gdLst/>
                <a:ahLst/>
                <a:cxnLst/>
                <a:rect l="l" t="t" r="r" b="b"/>
                <a:pathLst>
                  <a:path w="22371" h="25831" extrusionOk="0">
                    <a:moveTo>
                      <a:pt x="12667" y="0"/>
                    </a:moveTo>
                    <a:cubicBezTo>
                      <a:pt x="7627" y="0"/>
                      <a:pt x="278" y="824"/>
                      <a:pt x="141" y="3812"/>
                    </a:cubicBezTo>
                    <a:cubicBezTo>
                      <a:pt x="0" y="6893"/>
                      <a:pt x="6161" y="7317"/>
                      <a:pt x="10290" y="7317"/>
                    </a:cubicBezTo>
                    <a:cubicBezTo>
                      <a:pt x="11044" y="7317"/>
                      <a:pt x="11730" y="7303"/>
                      <a:pt x="12298" y="7288"/>
                    </a:cubicBezTo>
                    <a:cubicBezTo>
                      <a:pt x="12298" y="7288"/>
                      <a:pt x="12299" y="7288"/>
                      <a:pt x="12299" y="7288"/>
                    </a:cubicBezTo>
                    <a:cubicBezTo>
                      <a:pt x="13060" y="7288"/>
                      <a:pt x="4813" y="23982"/>
                      <a:pt x="11309" y="25767"/>
                    </a:cubicBezTo>
                    <a:cubicBezTo>
                      <a:pt x="11465" y="25810"/>
                      <a:pt x="11616" y="25831"/>
                      <a:pt x="11762" y="25831"/>
                    </a:cubicBezTo>
                    <a:cubicBezTo>
                      <a:pt x="15451" y="25831"/>
                      <a:pt x="16227" y="12540"/>
                      <a:pt x="19239" y="7765"/>
                    </a:cubicBezTo>
                    <a:cubicBezTo>
                      <a:pt x="22370" y="2800"/>
                      <a:pt x="19918" y="466"/>
                      <a:pt x="15596" y="109"/>
                    </a:cubicBezTo>
                    <a:cubicBezTo>
                      <a:pt x="14806" y="41"/>
                      <a:pt x="13794" y="0"/>
                      <a:pt x="12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1267400" y="2705225"/>
                <a:ext cx="48850" cy="49125"/>
              </a:xfrm>
              <a:custGeom>
                <a:avLst/>
                <a:gdLst/>
                <a:ahLst/>
                <a:cxnLst/>
                <a:rect l="l" t="t" r="r" b="b"/>
                <a:pathLst>
                  <a:path w="1954" h="1965" extrusionOk="0">
                    <a:moveTo>
                      <a:pt x="977" y="0"/>
                    </a:moveTo>
                    <a:cubicBezTo>
                      <a:pt x="441" y="0"/>
                      <a:pt x="1" y="441"/>
                      <a:pt x="1" y="977"/>
                    </a:cubicBezTo>
                    <a:cubicBezTo>
                      <a:pt x="1" y="1524"/>
                      <a:pt x="441" y="1965"/>
                      <a:pt x="977" y="1965"/>
                    </a:cubicBezTo>
                    <a:cubicBezTo>
                      <a:pt x="1525" y="1965"/>
                      <a:pt x="1953" y="1524"/>
                      <a:pt x="1953" y="977"/>
                    </a:cubicBezTo>
                    <a:cubicBezTo>
                      <a:pt x="1953" y="441"/>
                      <a:pt x="1525" y="0"/>
                      <a:pt x="977"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1156975" y="2908300"/>
                <a:ext cx="246200" cy="195500"/>
              </a:xfrm>
              <a:custGeom>
                <a:avLst/>
                <a:gdLst/>
                <a:ahLst/>
                <a:cxnLst/>
                <a:rect l="l" t="t" r="r" b="b"/>
                <a:pathLst>
                  <a:path w="9848" h="7820" extrusionOk="0">
                    <a:moveTo>
                      <a:pt x="4259" y="1"/>
                    </a:moveTo>
                    <a:cubicBezTo>
                      <a:pt x="4193" y="1"/>
                      <a:pt x="4127" y="7"/>
                      <a:pt x="4061" y="21"/>
                    </a:cubicBezTo>
                    <a:cubicBezTo>
                      <a:pt x="2596" y="319"/>
                      <a:pt x="5180" y="2641"/>
                      <a:pt x="4977" y="2772"/>
                    </a:cubicBezTo>
                    <a:cubicBezTo>
                      <a:pt x="4971" y="2776"/>
                      <a:pt x="4961" y="2779"/>
                      <a:pt x="4950" y="2779"/>
                    </a:cubicBezTo>
                    <a:cubicBezTo>
                      <a:pt x="4680" y="2779"/>
                      <a:pt x="3099" y="1628"/>
                      <a:pt x="1993" y="1628"/>
                    </a:cubicBezTo>
                    <a:cubicBezTo>
                      <a:pt x="1658" y="1628"/>
                      <a:pt x="1366" y="1734"/>
                      <a:pt x="1167" y="2010"/>
                    </a:cubicBezTo>
                    <a:cubicBezTo>
                      <a:pt x="286" y="3248"/>
                      <a:pt x="4061" y="3557"/>
                      <a:pt x="3787" y="4034"/>
                    </a:cubicBezTo>
                    <a:cubicBezTo>
                      <a:pt x="3744" y="4108"/>
                      <a:pt x="3651" y="4137"/>
                      <a:pt x="3522" y="4137"/>
                    </a:cubicBezTo>
                    <a:cubicBezTo>
                      <a:pt x="3081" y="4137"/>
                      <a:pt x="2226" y="3801"/>
                      <a:pt x="1555" y="3801"/>
                    </a:cubicBezTo>
                    <a:cubicBezTo>
                      <a:pt x="1166" y="3801"/>
                      <a:pt x="839" y="3914"/>
                      <a:pt x="691" y="4272"/>
                    </a:cubicBezTo>
                    <a:cubicBezTo>
                      <a:pt x="215" y="5427"/>
                      <a:pt x="3656" y="5534"/>
                      <a:pt x="3620" y="5843"/>
                    </a:cubicBezTo>
                    <a:cubicBezTo>
                      <a:pt x="3584" y="6141"/>
                      <a:pt x="1" y="5498"/>
                      <a:pt x="644" y="7367"/>
                    </a:cubicBezTo>
                    <a:cubicBezTo>
                      <a:pt x="747" y="7674"/>
                      <a:pt x="1352" y="7819"/>
                      <a:pt x="2135" y="7819"/>
                    </a:cubicBezTo>
                    <a:cubicBezTo>
                      <a:pt x="3694" y="7819"/>
                      <a:pt x="5958" y="7243"/>
                      <a:pt x="6370" y="6213"/>
                    </a:cubicBezTo>
                    <a:cubicBezTo>
                      <a:pt x="6399" y="6143"/>
                      <a:pt x="6525" y="6116"/>
                      <a:pt x="6709" y="6116"/>
                    </a:cubicBezTo>
                    <a:cubicBezTo>
                      <a:pt x="7443" y="6116"/>
                      <a:pt x="9097" y="6558"/>
                      <a:pt x="9097" y="6558"/>
                    </a:cubicBezTo>
                    <a:lnTo>
                      <a:pt x="9847" y="4034"/>
                    </a:lnTo>
                    <a:lnTo>
                      <a:pt x="9847" y="4034"/>
                    </a:lnTo>
                    <a:cubicBezTo>
                      <a:pt x="9847" y="4034"/>
                      <a:pt x="9811" y="4034"/>
                      <a:pt x="9746" y="4034"/>
                    </a:cubicBezTo>
                    <a:cubicBezTo>
                      <a:pt x="9253" y="4034"/>
                      <a:pt x="7114" y="4006"/>
                      <a:pt x="7061" y="3522"/>
                    </a:cubicBezTo>
                    <a:cubicBezTo>
                      <a:pt x="6993" y="2999"/>
                      <a:pt x="5654" y="1"/>
                      <a:pt x="4259" y="1"/>
                    </a:cubicBezTo>
                    <a:close/>
                  </a:path>
                </a:pathLst>
              </a:custGeom>
              <a:solidFill>
                <a:srgbClr val="F3D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339450" y="2516500"/>
                <a:ext cx="520025" cy="693975"/>
              </a:xfrm>
              <a:custGeom>
                <a:avLst/>
                <a:gdLst/>
                <a:ahLst/>
                <a:cxnLst/>
                <a:rect l="l" t="t" r="r" b="b"/>
                <a:pathLst>
                  <a:path w="20801" h="27759" extrusionOk="0">
                    <a:moveTo>
                      <a:pt x="15478" y="1"/>
                    </a:moveTo>
                    <a:cubicBezTo>
                      <a:pt x="15478" y="1"/>
                      <a:pt x="14526" y="11848"/>
                      <a:pt x="11478" y="14443"/>
                    </a:cubicBezTo>
                    <a:cubicBezTo>
                      <a:pt x="8442" y="17027"/>
                      <a:pt x="4429" y="15622"/>
                      <a:pt x="3108" y="16396"/>
                    </a:cubicBezTo>
                    <a:cubicBezTo>
                      <a:pt x="1774" y="17170"/>
                      <a:pt x="0" y="23790"/>
                      <a:pt x="2512" y="26838"/>
                    </a:cubicBezTo>
                    <a:cubicBezTo>
                      <a:pt x="3027" y="27462"/>
                      <a:pt x="3893" y="27759"/>
                      <a:pt x="4965" y="27759"/>
                    </a:cubicBezTo>
                    <a:cubicBezTo>
                      <a:pt x="9102" y="27759"/>
                      <a:pt x="16314" y="23345"/>
                      <a:pt x="18300" y="16348"/>
                    </a:cubicBezTo>
                    <a:cubicBezTo>
                      <a:pt x="20800" y="7549"/>
                      <a:pt x="19479" y="2954"/>
                      <a:pt x="15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305200" y="933575"/>
                <a:ext cx="41100" cy="41100"/>
              </a:xfrm>
              <a:custGeom>
                <a:avLst/>
                <a:gdLst/>
                <a:ahLst/>
                <a:cxnLst/>
                <a:rect l="l" t="t" r="r" b="b"/>
                <a:pathLst>
                  <a:path w="1644" h="1644" extrusionOk="0">
                    <a:moveTo>
                      <a:pt x="822" y="1"/>
                    </a:moveTo>
                    <a:cubicBezTo>
                      <a:pt x="370" y="1"/>
                      <a:pt x="1" y="370"/>
                      <a:pt x="1" y="822"/>
                    </a:cubicBezTo>
                    <a:cubicBezTo>
                      <a:pt x="1" y="1275"/>
                      <a:pt x="370" y="1644"/>
                      <a:pt x="822" y="1644"/>
                    </a:cubicBezTo>
                    <a:cubicBezTo>
                      <a:pt x="1275" y="1644"/>
                      <a:pt x="1644" y="1275"/>
                      <a:pt x="1644" y="822"/>
                    </a:cubicBezTo>
                    <a:cubicBezTo>
                      <a:pt x="1644" y="370"/>
                      <a:pt x="1275" y="1"/>
                      <a:pt x="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1042975" y="951675"/>
                <a:ext cx="231000" cy="88600"/>
              </a:xfrm>
              <a:custGeom>
                <a:avLst/>
                <a:gdLst/>
                <a:ahLst/>
                <a:cxnLst/>
                <a:rect l="l" t="t" r="r" b="b"/>
                <a:pathLst>
                  <a:path w="9240" h="3544" extrusionOk="0">
                    <a:moveTo>
                      <a:pt x="7451" y="1"/>
                    </a:moveTo>
                    <a:cubicBezTo>
                      <a:pt x="6376" y="1"/>
                      <a:pt x="4968" y="303"/>
                      <a:pt x="3763" y="741"/>
                    </a:cubicBezTo>
                    <a:cubicBezTo>
                      <a:pt x="1489" y="1551"/>
                      <a:pt x="1" y="2432"/>
                      <a:pt x="441" y="3241"/>
                    </a:cubicBezTo>
                    <a:cubicBezTo>
                      <a:pt x="559" y="3455"/>
                      <a:pt x="722" y="3543"/>
                      <a:pt x="926" y="3543"/>
                    </a:cubicBezTo>
                    <a:cubicBezTo>
                      <a:pt x="1786" y="3543"/>
                      <a:pt x="3374" y="1972"/>
                      <a:pt x="5406" y="1741"/>
                    </a:cubicBezTo>
                    <a:cubicBezTo>
                      <a:pt x="7251" y="1527"/>
                      <a:pt x="9240" y="1610"/>
                      <a:pt x="9156" y="812"/>
                    </a:cubicBezTo>
                    <a:cubicBezTo>
                      <a:pt x="9084" y="234"/>
                      <a:pt x="8395" y="1"/>
                      <a:pt x="7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945950" y="2688075"/>
                <a:ext cx="283975" cy="49800"/>
              </a:xfrm>
              <a:custGeom>
                <a:avLst/>
                <a:gdLst/>
                <a:ahLst/>
                <a:cxnLst/>
                <a:rect l="l" t="t" r="r" b="b"/>
                <a:pathLst>
                  <a:path w="11359" h="1992" extrusionOk="0">
                    <a:moveTo>
                      <a:pt x="5435" y="0"/>
                    </a:moveTo>
                    <a:cubicBezTo>
                      <a:pt x="2197" y="0"/>
                      <a:pt x="45" y="432"/>
                      <a:pt x="12" y="1163"/>
                    </a:cubicBezTo>
                    <a:cubicBezTo>
                      <a:pt x="0" y="1663"/>
                      <a:pt x="381" y="1889"/>
                      <a:pt x="4977" y="1972"/>
                    </a:cubicBezTo>
                    <a:cubicBezTo>
                      <a:pt x="5656" y="1985"/>
                      <a:pt x="6273" y="1991"/>
                      <a:pt x="6833" y="1991"/>
                    </a:cubicBezTo>
                    <a:cubicBezTo>
                      <a:pt x="10061" y="1991"/>
                      <a:pt x="11359" y="1772"/>
                      <a:pt x="11359" y="1163"/>
                    </a:cubicBezTo>
                    <a:cubicBezTo>
                      <a:pt x="11359" y="436"/>
                      <a:pt x="9858" y="91"/>
                      <a:pt x="6191" y="8"/>
                    </a:cubicBezTo>
                    <a:cubicBezTo>
                      <a:pt x="5933" y="3"/>
                      <a:pt x="5681" y="0"/>
                      <a:pt x="5435" y="0"/>
                    </a:cubicBezTo>
                    <a:close/>
                  </a:path>
                </a:pathLst>
              </a:custGeom>
              <a:solidFill>
                <a:srgbClr val="582F4E">
                  <a:alpha val="5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571625" y="2393575"/>
                <a:ext cx="121750" cy="102125"/>
              </a:xfrm>
              <a:custGeom>
                <a:avLst/>
                <a:gdLst/>
                <a:ahLst/>
                <a:cxnLst/>
                <a:rect l="l" t="t" r="r" b="b"/>
                <a:pathLst>
                  <a:path w="4870" h="4085" extrusionOk="0">
                    <a:moveTo>
                      <a:pt x="4870" y="1"/>
                    </a:moveTo>
                    <a:lnTo>
                      <a:pt x="762" y="584"/>
                    </a:lnTo>
                    <a:lnTo>
                      <a:pt x="0" y="2763"/>
                    </a:lnTo>
                    <a:cubicBezTo>
                      <a:pt x="0" y="2763"/>
                      <a:pt x="455" y="4085"/>
                      <a:pt x="1658" y="4085"/>
                    </a:cubicBezTo>
                    <a:cubicBezTo>
                      <a:pt x="2141" y="4085"/>
                      <a:pt x="2745" y="3872"/>
                      <a:pt x="3489" y="3275"/>
                    </a:cubicBezTo>
                    <a:lnTo>
                      <a:pt x="4870" y="1"/>
                    </a:lnTo>
                    <a:close/>
                  </a:path>
                </a:pathLst>
              </a:custGeom>
              <a:solidFill>
                <a:srgbClr val="EC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833075" y="2160500"/>
                <a:ext cx="159625" cy="169625"/>
              </a:xfrm>
              <a:custGeom>
                <a:avLst/>
                <a:gdLst/>
                <a:ahLst/>
                <a:cxnLst/>
                <a:rect l="l" t="t" r="r" b="b"/>
                <a:pathLst>
                  <a:path w="6385" h="6785" extrusionOk="0">
                    <a:moveTo>
                      <a:pt x="2746" y="1"/>
                    </a:moveTo>
                    <a:cubicBezTo>
                      <a:pt x="2730" y="1"/>
                      <a:pt x="2722" y="1"/>
                      <a:pt x="2722" y="1"/>
                    </a:cubicBezTo>
                    <a:cubicBezTo>
                      <a:pt x="2722" y="1"/>
                      <a:pt x="674" y="2418"/>
                      <a:pt x="210" y="4990"/>
                    </a:cubicBezTo>
                    <a:cubicBezTo>
                      <a:pt x="0" y="6146"/>
                      <a:pt x="1102" y="6784"/>
                      <a:pt x="2405" y="6784"/>
                    </a:cubicBezTo>
                    <a:cubicBezTo>
                      <a:pt x="3987" y="6784"/>
                      <a:pt x="5867" y="5842"/>
                      <a:pt x="6056" y="3740"/>
                    </a:cubicBezTo>
                    <a:cubicBezTo>
                      <a:pt x="6385" y="87"/>
                      <a:pt x="3062" y="1"/>
                      <a:pt x="2746" y="1"/>
                    </a:cubicBezTo>
                    <a:close/>
                  </a:path>
                </a:pathLst>
              </a:custGeom>
              <a:solidFill>
                <a:srgbClr val="EC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340025" y="1837550"/>
                <a:ext cx="561125" cy="581475"/>
              </a:xfrm>
              <a:custGeom>
                <a:avLst/>
                <a:gdLst/>
                <a:ahLst/>
                <a:cxnLst/>
                <a:rect l="l" t="t" r="r" b="b"/>
                <a:pathLst>
                  <a:path w="22445" h="23259" extrusionOk="0">
                    <a:moveTo>
                      <a:pt x="7823" y="1"/>
                    </a:moveTo>
                    <a:lnTo>
                      <a:pt x="7823" y="1"/>
                    </a:lnTo>
                    <a:cubicBezTo>
                      <a:pt x="2644" y="10502"/>
                      <a:pt x="1" y="17812"/>
                      <a:pt x="8931" y="22349"/>
                    </a:cubicBezTo>
                    <a:cubicBezTo>
                      <a:pt x="10182" y="22985"/>
                      <a:pt x="11347" y="23259"/>
                      <a:pt x="12427" y="23259"/>
                    </a:cubicBezTo>
                    <a:cubicBezTo>
                      <a:pt x="19062" y="23259"/>
                      <a:pt x="22444" y="12919"/>
                      <a:pt x="22444" y="12919"/>
                    </a:cubicBezTo>
                    <a:cubicBezTo>
                      <a:pt x="20801" y="11657"/>
                      <a:pt x="21873" y="4716"/>
                      <a:pt x="21873" y="4716"/>
                    </a:cubicBezTo>
                    <a:lnTo>
                      <a:pt x="21873" y="4716"/>
                    </a:lnTo>
                    <a:cubicBezTo>
                      <a:pt x="21873" y="4716"/>
                      <a:pt x="21110" y="5300"/>
                      <a:pt x="18075" y="5300"/>
                    </a:cubicBezTo>
                    <a:cubicBezTo>
                      <a:pt x="17187" y="5300"/>
                      <a:pt x="16104" y="5250"/>
                      <a:pt x="14789" y="5120"/>
                    </a:cubicBezTo>
                    <a:cubicBezTo>
                      <a:pt x="8979" y="4561"/>
                      <a:pt x="7823" y="1"/>
                      <a:pt x="7823" y="1"/>
                    </a:cubicBezTo>
                    <a:close/>
                  </a:path>
                </a:pathLst>
              </a:custGeom>
              <a:solidFill>
                <a:srgbClr val="F3D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1737400" y="2097875"/>
                <a:ext cx="104200" cy="118325"/>
              </a:xfrm>
              <a:custGeom>
                <a:avLst/>
                <a:gdLst/>
                <a:ahLst/>
                <a:cxnLst/>
                <a:rect l="l" t="t" r="r" b="b"/>
                <a:pathLst>
                  <a:path w="4168" h="4733" extrusionOk="0">
                    <a:moveTo>
                      <a:pt x="3618" y="0"/>
                    </a:moveTo>
                    <a:cubicBezTo>
                      <a:pt x="2662" y="0"/>
                      <a:pt x="1744" y="412"/>
                      <a:pt x="1108" y="1137"/>
                    </a:cubicBezTo>
                    <a:cubicBezTo>
                      <a:pt x="287" y="2066"/>
                      <a:pt x="37" y="3363"/>
                      <a:pt x="1" y="4435"/>
                    </a:cubicBezTo>
                    <a:cubicBezTo>
                      <a:pt x="108" y="4494"/>
                      <a:pt x="227" y="4554"/>
                      <a:pt x="346" y="4602"/>
                    </a:cubicBezTo>
                    <a:cubicBezTo>
                      <a:pt x="589" y="4690"/>
                      <a:pt x="839" y="4733"/>
                      <a:pt x="1091" y="4733"/>
                    </a:cubicBezTo>
                    <a:cubicBezTo>
                      <a:pt x="2219" y="4733"/>
                      <a:pt x="3360" y="3878"/>
                      <a:pt x="3847" y="2554"/>
                    </a:cubicBezTo>
                    <a:cubicBezTo>
                      <a:pt x="4168" y="1732"/>
                      <a:pt x="4156" y="815"/>
                      <a:pt x="3811" y="6"/>
                    </a:cubicBezTo>
                    <a:cubicBezTo>
                      <a:pt x="3746" y="2"/>
                      <a:pt x="3682" y="0"/>
                      <a:pt x="3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1699000" y="2062875"/>
                <a:ext cx="133675" cy="145875"/>
              </a:xfrm>
              <a:custGeom>
                <a:avLst/>
                <a:gdLst/>
                <a:ahLst/>
                <a:cxnLst/>
                <a:rect l="l" t="t" r="r" b="b"/>
                <a:pathLst>
                  <a:path w="5347" h="5835" extrusionOk="0">
                    <a:moveTo>
                      <a:pt x="3293" y="1"/>
                    </a:moveTo>
                    <a:cubicBezTo>
                      <a:pt x="2164" y="1"/>
                      <a:pt x="1024" y="855"/>
                      <a:pt x="537" y="2180"/>
                    </a:cubicBezTo>
                    <a:cubicBezTo>
                      <a:pt x="1" y="3644"/>
                      <a:pt x="453" y="5192"/>
                      <a:pt x="1537" y="5835"/>
                    </a:cubicBezTo>
                    <a:cubicBezTo>
                      <a:pt x="1573" y="4763"/>
                      <a:pt x="1811" y="3466"/>
                      <a:pt x="2644" y="2537"/>
                    </a:cubicBezTo>
                    <a:cubicBezTo>
                      <a:pt x="3280" y="1812"/>
                      <a:pt x="4198" y="1400"/>
                      <a:pt x="5154" y="1400"/>
                    </a:cubicBezTo>
                    <a:cubicBezTo>
                      <a:pt x="5218" y="1400"/>
                      <a:pt x="5282" y="1402"/>
                      <a:pt x="5347" y="1406"/>
                    </a:cubicBezTo>
                    <a:cubicBezTo>
                      <a:pt x="5097" y="822"/>
                      <a:pt x="4632" y="358"/>
                      <a:pt x="4037" y="132"/>
                    </a:cubicBezTo>
                    <a:cubicBezTo>
                      <a:pt x="3794" y="43"/>
                      <a:pt x="3544" y="1"/>
                      <a:pt x="3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1466550" y="2049100"/>
                <a:ext cx="121750" cy="82275"/>
              </a:xfrm>
              <a:custGeom>
                <a:avLst/>
                <a:gdLst/>
                <a:ahLst/>
                <a:cxnLst/>
                <a:rect l="l" t="t" r="r" b="b"/>
                <a:pathLst>
                  <a:path w="4870" h="3291" extrusionOk="0">
                    <a:moveTo>
                      <a:pt x="1927" y="0"/>
                    </a:moveTo>
                    <a:cubicBezTo>
                      <a:pt x="774" y="0"/>
                      <a:pt x="0" y="885"/>
                      <a:pt x="0" y="885"/>
                    </a:cubicBezTo>
                    <a:cubicBezTo>
                      <a:pt x="0" y="885"/>
                      <a:pt x="526" y="716"/>
                      <a:pt x="1220" y="716"/>
                    </a:cubicBezTo>
                    <a:cubicBezTo>
                      <a:pt x="1749" y="716"/>
                      <a:pt x="2375" y="814"/>
                      <a:pt x="2941" y="1159"/>
                    </a:cubicBezTo>
                    <a:cubicBezTo>
                      <a:pt x="3715" y="1600"/>
                      <a:pt x="4203" y="2409"/>
                      <a:pt x="4239" y="3290"/>
                    </a:cubicBezTo>
                    <a:cubicBezTo>
                      <a:pt x="4239" y="3290"/>
                      <a:pt x="4870" y="1278"/>
                      <a:pt x="3108" y="314"/>
                    </a:cubicBezTo>
                    <a:cubicBezTo>
                      <a:pt x="2685" y="87"/>
                      <a:pt x="2288" y="0"/>
                      <a:pt x="19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1521000" y="2146225"/>
                <a:ext cx="60150" cy="28900"/>
              </a:xfrm>
              <a:custGeom>
                <a:avLst/>
                <a:gdLst/>
                <a:ahLst/>
                <a:cxnLst/>
                <a:rect l="l" t="t" r="r" b="b"/>
                <a:pathLst>
                  <a:path w="2406" h="1156" extrusionOk="0">
                    <a:moveTo>
                      <a:pt x="1287" y="1"/>
                    </a:moveTo>
                    <a:cubicBezTo>
                      <a:pt x="299" y="1"/>
                      <a:pt x="1" y="1060"/>
                      <a:pt x="1" y="1060"/>
                    </a:cubicBezTo>
                    <a:cubicBezTo>
                      <a:pt x="338" y="802"/>
                      <a:pt x="741" y="673"/>
                      <a:pt x="1144" y="673"/>
                    </a:cubicBezTo>
                    <a:cubicBezTo>
                      <a:pt x="1596" y="673"/>
                      <a:pt x="2047" y="835"/>
                      <a:pt x="2406" y="1155"/>
                    </a:cubicBezTo>
                    <a:cubicBezTo>
                      <a:pt x="2406" y="1155"/>
                      <a:pt x="2287" y="1"/>
                      <a:pt x="1287" y="1"/>
                    </a:cubicBezTo>
                    <a:close/>
                  </a:path>
                </a:pathLst>
              </a:custGeom>
              <a:solidFill>
                <a:srgbClr val="EC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1585600" y="2291275"/>
                <a:ext cx="113425" cy="52375"/>
              </a:xfrm>
              <a:custGeom>
                <a:avLst/>
                <a:gdLst/>
                <a:ahLst/>
                <a:cxnLst/>
                <a:rect l="l" t="t" r="r" b="b"/>
                <a:pathLst>
                  <a:path w="4537" h="2095" extrusionOk="0">
                    <a:moveTo>
                      <a:pt x="2781" y="0"/>
                    </a:moveTo>
                    <a:cubicBezTo>
                      <a:pt x="2540" y="0"/>
                      <a:pt x="2298" y="27"/>
                      <a:pt x="2060" y="80"/>
                    </a:cubicBezTo>
                    <a:cubicBezTo>
                      <a:pt x="1156" y="295"/>
                      <a:pt x="394" y="926"/>
                      <a:pt x="1" y="1771"/>
                    </a:cubicBezTo>
                    <a:cubicBezTo>
                      <a:pt x="506" y="1996"/>
                      <a:pt x="1060" y="2095"/>
                      <a:pt x="1604" y="2095"/>
                    </a:cubicBezTo>
                    <a:cubicBezTo>
                      <a:pt x="3046" y="2095"/>
                      <a:pt x="4407" y="1396"/>
                      <a:pt x="4537" y="497"/>
                    </a:cubicBezTo>
                    <a:cubicBezTo>
                      <a:pt x="4006" y="172"/>
                      <a:pt x="3396" y="0"/>
                      <a:pt x="2781"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1536950" y="2249050"/>
                <a:ext cx="162375" cy="86500"/>
              </a:xfrm>
              <a:custGeom>
                <a:avLst/>
                <a:gdLst/>
                <a:ahLst/>
                <a:cxnLst/>
                <a:rect l="l" t="t" r="r" b="b"/>
                <a:pathLst>
                  <a:path w="6495" h="3460" extrusionOk="0">
                    <a:moveTo>
                      <a:pt x="1492" y="1"/>
                    </a:moveTo>
                    <a:cubicBezTo>
                      <a:pt x="343" y="1"/>
                      <a:pt x="0" y="1040"/>
                      <a:pt x="315" y="1781"/>
                    </a:cubicBezTo>
                    <a:cubicBezTo>
                      <a:pt x="613" y="2543"/>
                      <a:pt x="1197" y="3138"/>
                      <a:pt x="1947" y="3460"/>
                    </a:cubicBezTo>
                    <a:cubicBezTo>
                      <a:pt x="2340" y="2615"/>
                      <a:pt x="3102" y="1984"/>
                      <a:pt x="4006" y="1769"/>
                    </a:cubicBezTo>
                    <a:cubicBezTo>
                      <a:pt x="4244" y="1716"/>
                      <a:pt x="4486" y="1689"/>
                      <a:pt x="4726" y="1689"/>
                    </a:cubicBezTo>
                    <a:cubicBezTo>
                      <a:pt x="5341" y="1689"/>
                      <a:pt x="5949" y="1861"/>
                      <a:pt x="6471" y="2186"/>
                    </a:cubicBezTo>
                    <a:cubicBezTo>
                      <a:pt x="6495" y="2103"/>
                      <a:pt x="6495" y="2019"/>
                      <a:pt x="6483" y="1948"/>
                    </a:cubicBezTo>
                    <a:cubicBezTo>
                      <a:pt x="6361" y="836"/>
                      <a:pt x="5565" y="766"/>
                      <a:pt x="4741" y="766"/>
                    </a:cubicBezTo>
                    <a:cubicBezTo>
                      <a:pt x="4621" y="766"/>
                      <a:pt x="4501" y="767"/>
                      <a:pt x="4382" y="767"/>
                    </a:cubicBezTo>
                    <a:cubicBezTo>
                      <a:pt x="3960" y="767"/>
                      <a:pt x="3555" y="748"/>
                      <a:pt x="3256" y="579"/>
                    </a:cubicBezTo>
                    <a:cubicBezTo>
                      <a:pt x="2534" y="165"/>
                      <a:pt x="1950"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1429625" y="2123225"/>
                <a:ext cx="88725" cy="47475"/>
              </a:xfrm>
              <a:custGeom>
                <a:avLst/>
                <a:gdLst/>
                <a:ahLst/>
                <a:cxnLst/>
                <a:rect l="l" t="t" r="r" b="b"/>
                <a:pathLst>
                  <a:path w="3549" h="1899" extrusionOk="0">
                    <a:moveTo>
                      <a:pt x="876" y="0"/>
                    </a:moveTo>
                    <a:cubicBezTo>
                      <a:pt x="508" y="0"/>
                      <a:pt x="237" y="102"/>
                      <a:pt x="156" y="301"/>
                    </a:cubicBezTo>
                    <a:cubicBezTo>
                      <a:pt x="1" y="682"/>
                      <a:pt x="596" y="1278"/>
                      <a:pt x="1489" y="1635"/>
                    </a:cubicBezTo>
                    <a:cubicBezTo>
                      <a:pt x="1918" y="1812"/>
                      <a:pt x="2338" y="1899"/>
                      <a:pt x="2677" y="1899"/>
                    </a:cubicBezTo>
                    <a:cubicBezTo>
                      <a:pt x="3043" y="1899"/>
                      <a:pt x="3314" y="1797"/>
                      <a:pt x="3394" y="1599"/>
                    </a:cubicBezTo>
                    <a:cubicBezTo>
                      <a:pt x="3549" y="1218"/>
                      <a:pt x="2942" y="611"/>
                      <a:pt x="2049" y="254"/>
                    </a:cubicBezTo>
                    <a:cubicBezTo>
                      <a:pt x="1624" y="84"/>
                      <a:pt x="1210" y="0"/>
                      <a:pt x="876" y="0"/>
                    </a:cubicBezTo>
                    <a:close/>
                  </a:path>
                </a:pathLst>
              </a:custGeom>
              <a:solidFill>
                <a:srgbClr val="E8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1731450" y="2245150"/>
                <a:ext cx="88725" cy="47475"/>
              </a:xfrm>
              <a:custGeom>
                <a:avLst/>
                <a:gdLst/>
                <a:ahLst/>
                <a:cxnLst/>
                <a:rect l="l" t="t" r="r" b="b"/>
                <a:pathLst>
                  <a:path w="3549" h="1899" extrusionOk="0">
                    <a:moveTo>
                      <a:pt x="866" y="0"/>
                    </a:moveTo>
                    <a:cubicBezTo>
                      <a:pt x="503" y="0"/>
                      <a:pt x="236" y="102"/>
                      <a:pt x="155" y="306"/>
                    </a:cubicBezTo>
                    <a:cubicBezTo>
                      <a:pt x="1" y="687"/>
                      <a:pt x="608" y="1282"/>
                      <a:pt x="1501" y="1639"/>
                    </a:cubicBezTo>
                    <a:cubicBezTo>
                      <a:pt x="1933" y="1812"/>
                      <a:pt x="2354" y="1899"/>
                      <a:pt x="2691" y="1899"/>
                    </a:cubicBezTo>
                    <a:cubicBezTo>
                      <a:pt x="3050" y="1899"/>
                      <a:pt x="3314" y="1800"/>
                      <a:pt x="3394" y="1604"/>
                    </a:cubicBezTo>
                    <a:cubicBezTo>
                      <a:pt x="3549" y="1223"/>
                      <a:pt x="2942" y="616"/>
                      <a:pt x="2049" y="258"/>
                    </a:cubicBezTo>
                    <a:cubicBezTo>
                      <a:pt x="1620" y="87"/>
                      <a:pt x="1202" y="0"/>
                      <a:pt x="866" y="0"/>
                    </a:cubicBezTo>
                    <a:close/>
                  </a:path>
                </a:pathLst>
              </a:custGeom>
              <a:solidFill>
                <a:srgbClr val="E8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1524275" y="1929125"/>
                <a:ext cx="56875" cy="22625"/>
              </a:xfrm>
              <a:custGeom>
                <a:avLst/>
                <a:gdLst/>
                <a:ahLst/>
                <a:cxnLst/>
                <a:rect l="l" t="t" r="r" b="b"/>
                <a:pathLst>
                  <a:path w="2275" h="905" extrusionOk="0">
                    <a:moveTo>
                      <a:pt x="1055" y="1"/>
                    </a:moveTo>
                    <a:cubicBezTo>
                      <a:pt x="515" y="1"/>
                      <a:pt x="1" y="140"/>
                      <a:pt x="1" y="457"/>
                    </a:cubicBezTo>
                    <a:cubicBezTo>
                      <a:pt x="1" y="769"/>
                      <a:pt x="514" y="905"/>
                      <a:pt x="1053" y="905"/>
                    </a:cubicBezTo>
                    <a:cubicBezTo>
                      <a:pt x="1649" y="905"/>
                      <a:pt x="2275" y="739"/>
                      <a:pt x="2275" y="457"/>
                    </a:cubicBezTo>
                    <a:cubicBezTo>
                      <a:pt x="2275" y="170"/>
                      <a:pt x="1650" y="1"/>
                      <a:pt x="1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1815050" y="2013575"/>
                <a:ext cx="44175" cy="47550"/>
              </a:xfrm>
              <a:custGeom>
                <a:avLst/>
                <a:gdLst/>
                <a:ahLst/>
                <a:cxnLst/>
                <a:rect l="l" t="t" r="r" b="b"/>
                <a:pathLst>
                  <a:path w="1767" h="1902" extrusionOk="0">
                    <a:moveTo>
                      <a:pt x="649" y="0"/>
                    </a:moveTo>
                    <a:cubicBezTo>
                      <a:pt x="597" y="0"/>
                      <a:pt x="543" y="14"/>
                      <a:pt x="490" y="44"/>
                    </a:cubicBezTo>
                    <a:cubicBezTo>
                      <a:pt x="0" y="311"/>
                      <a:pt x="865" y="1901"/>
                      <a:pt x="1310" y="1901"/>
                    </a:cubicBezTo>
                    <a:cubicBezTo>
                      <a:pt x="1340" y="1901"/>
                      <a:pt x="1369" y="1894"/>
                      <a:pt x="1395" y="1878"/>
                    </a:cubicBezTo>
                    <a:cubicBezTo>
                      <a:pt x="1766" y="1648"/>
                      <a:pt x="1228" y="0"/>
                      <a:pt x="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1849950" y="1901525"/>
                <a:ext cx="134525" cy="95925"/>
              </a:xfrm>
              <a:custGeom>
                <a:avLst/>
                <a:gdLst/>
                <a:ahLst/>
                <a:cxnLst/>
                <a:rect l="l" t="t" r="r" b="b"/>
                <a:pathLst>
                  <a:path w="5381" h="3837" extrusionOk="0">
                    <a:moveTo>
                      <a:pt x="3470" y="1"/>
                    </a:moveTo>
                    <a:cubicBezTo>
                      <a:pt x="2083" y="1"/>
                      <a:pt x="1" y="1975"/>
                      <a:pt x="130" y="2204"/>
                    </a:cubicBezTo>
                    <a:cubicBezTo>
                      <a:pt x="852" y="3533"/>
                      <a:pt x="1827" y="3837"/>
                      <a:pt x="2027" y="3837"/>
                    </a:cubicBezTo>
                    <a:cubicBezTo>
                      <a:pt x="2035" y="3837"/>
                      <a:pt x="2042" y="3836"/>
                      <a:pt x="2047" y="3835"/>
                    </a:cubicBezTo>
                    <a:cubicBezTo>
                      <a:pt x="2178" y="3812"/>
                      <a:pt x="5381" y="1347"/>
                      <a:pt x="4178" y="252"/>
                    </a:cubicBezTo>
                    <a:cubicBezTo>
                      <a:pt x="3983" y="75"/>
                      <a:pt x="3740" y="1"/>
                      <a:pt x="3470"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2" name="Google Shape;522;p35"/>
          <p:cNvSpPr txBox="1">
            <a:spLocks noGrp="1"/>
          </p:cNvSpPr>
          <p:nvPr>
            <p:ph type="title" idx="15"/>
          </p:nvPr>
        </p:nvSpPr>
        <p:spPr>
          <a:xfrm>
            <a:off x="723900" y="445025"/>
            <a:ext cx="5184600" cy="5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grpSp>
        <p:nvGrpSpPr>
          <p:cNvPr id="532" name="Google Shape;532;p37"/>
          <p:cNvGrpSpPr/>
          <p:nvPr/>
        </p:nvGrpSpPr>
        <p:grpSpPr>
          <a:xfrm>
            <a:off x="1243722" y="1594710"/>
            <a:ext cx="2808468" cy="1954075"/>
            <a:chOff x="2180925" y="540000"/>
            <a:chExt cx="4796700" cy="2370300"/>
          </a:xfrm>
        </p:grpSpPr>
        <p:sp>
          <p:nvSpPr>
            <p:cNvPr id="533" name="Google Shape;533;p37"/>
            <p:cNvSpPr/>
            <p:nvPr/>
          </p:nvSpPr>
          <p:spPr>
            <a:xfrm>
              <a:off x="2180925" y="540000"/>
              <a:ext cx="4796700" cy="2370300"/>
            </a:xfrm>
            <a:prstGeom prst="roundRect">
              <a:avLst>
                <a:gd name="adj" fmla="val 11171"/>
              </a:avLst>
            </a:prstGeom>
            <a:solidFill>
              <a:srgbClr val="784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2479450" y="819175"/>
              <a:ext cx="4198200" cy="1829700"/>
            </a:xfrm>
            <a:prstGeom prst="roundRect">
              <a:avLst>
                <a:gd name="adj" fmla="val 6628"/>
              </a:avLst>
            </a:prstGeom>
            <a:solidFill>
              <a:schemeClr val="accent5"/>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rot="-2509601">
              <a:off x="2306914" y="612850"/>
              <a:ext cx="103467" cy="211973"/>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rot="2282138">
              <a:off x="6703648" y="602412"/>
              <a:ext cx="103221" cy="211468"/>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2249000" y="80010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2344250" y="262635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37"/>
          <p:cNvSpPr txBox="1">
            <a:spLocks noGrp="1"/>
          </p:cNvSpPr>
          <p:nvPr>
            <p:ph type="title"/>
          </p:nvPr>
        </p:nvSpPr>
        <p:spPr>
          <a:xfrm>
            <a:off x="4572000" y="1836000"/>
            <a:ext cx="3851700" cy="8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Definition</a:t>
            </a:r>
            <a:endParaRPr dirty="0"/>
          </a:p>
        </p:txBody>
      </p:sp>
      <p:sp>
        <p:nvSpPr>
          <p:cNvPr id="540" name="Google Shape;540;p37"/>
          <p:cNvSpPr txBox="1">
            <a:spLocks noGrp="1"/>
          </p:cNvSpPr>
          <p:nvPr>
            <p:ph type="title" idx="2"/>
          </p:nvPr>
        </p:nvSpPr>
        <p:spPr>
          <a:xfrm>
            <a:off x="1610350" y="1917000"/>
            <a:ext cx="2075100" cy="13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1" name="Google Shape;541;p37"/>
          <p:cNvSpPr txBox="1">
            <a:spLocks noGrp="1"/>
          </p:cNvSpPr>
          <p:nvPr>
            <p:ph type="subTitle" idx="1"/>
          </p:nvPr>
        </p:nvSpPr>
        <p:spPr>
          <a:xfrm>
            <a:off x="4572000" y="2655000"/>
            <a:ext cx="3781500" cy="65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Strategic Form of a Game.</a:t>
            </a:r>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title"/>
          </p:nvPr>
        </p:nvSpPr>
        <p:spPr>
          <a:xfrm>
            <a:off x="2198575" y="2571750"/>
            <a:ext cx="4752900" cy="716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Introduction</a:t>
            </a:r>
            <a:endParaRPr/>
          </a:p>
        </p:txBody>
      </p:sp>
      <p:sp>
        <p:nvSpPr>
          <p:cNvPr id="547" name="Google Shape;547;p38"/>
          <p:cNvSpPr txBox="1">
            <a:spLocks noGrp="1"/>
          </p:cNvSpPr>
          <p:nvPr>
            <p:ph type="body" idx="1"/>
          </p:nvPr>
        </p:nvSpPr>
        <p:spPr>
          <a:xfrm>
            <a:off x="1017684" y="3489510"/>
            <a:ext cx="7486649" cy="1090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a:t>A game, in the mathematical sense, is a situation in which players make rational decisions according to defined rules in an attempt to receive some sort of payoff. Game theory is the branch of mathematics which focuses on the analysis of such games.</a:t>
            </a:r>
            <a:endParaRPr sz="1600" dirty="0"/>
          </a:p>
        </p:txBody>
      </p:sp>
      <p:grpSp>
        <p:nvGrpSpPr>
          <p:cNvPr id="548" name="Google Shape;548;p38"/>
          <p:cNvGrpSpPr/>
          <p:nvPr/>
        </p:nvGrpSpPr>
        <p:grpSpPr>
          <a:xfrm>
            <a:off x="2922720" y="766739"/>
            <a:ext cx="3304606" cy="1747862"/>
            <a:chOff x="3097975" y="807826"/>
            <a:chExt cx="2943183" cy="1556699"/>
          </a:xfrm>
        </p:grpSpPr>
        <p:grpSp>
          <p:nvGrpSpPr>
            <p:cNvPr id="549" name="Google Shape;549;p38"/>
            <p:cNvGrpSpPr/>
            <p:nvPr/>
          </p:nvGrpSpPr>
          <p:grpSpPr>
            <a:xfrm rot="3899974">
              <a:off x="4955299" y="1705505"/>
              <a:ext cx="567545" cy="564922"/>
              <a:chOff x="5337287" y="1473735"/>
              <a:chExt cx="729497" cy="726126"/>
            </a:xfrm>
          </p:grpSpPr>
          <p:sp>
            <p:nvSpPr>
              <p:cNvPr id="550" name="Google Shape;550;p38"/>
              <p:cNvSpPr/>
              <p:nvPr/>
            </p:nvSpPr>
            <p:spPr>
              <a:xfrm rot="1111093">
                <a:off x="5413336" y="1550628"/>
                <a:ext cx="577510" cy="572340"/>
              </a:xfrm>
              <a:custGeom>
                <a:avLst/>
                <a:gdLst/>
                <a:ahLst/>
                <a:cxnLst/>
                <a:rect l="l" t="t" r="r" b="b"/>
                <a:pathLst>
                  <a:path w="16086" h="15942" extrusionOk="0">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rot="1111093">
                <a:off x="5377250" y="1771623"/>
                <a:ext cx="570257" cy="344617"/>
              </a:xfrm>
              <a:custGeom>
                <a:avLst/>
                <a:gdLst/>
                <a:ahLst/>
                <a:cxnLst/>
                <a:rect l="l" t="t" r="r" b="b"/>
                <a:pathLst>
                  <a:path w="15884" h="9599" extrusionOk="0">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8"/>
            <p:cNvSpPr/>
            <p:nvPr/>
          </p:nvSpPr>
          <p:spPr>
            <a:xfrm rot="-1686541">
              <a:off x="4207313" y="924067"/>
              <a:ext cx="729406" cy="942610"/>
            </a:xfrm>
            <a:custGeom>
              <a:avLst/>
              <a:gdLst/>
              <a:ahLst/>
              <a:cxnLst/>
              <a:rect l="l" t="t" r="r" b="b"/>
              <a:pathLst>
                <a:path w="22111" h="28574" extrusionOk="0">
                  <a:moveTo>
                    <a:pt x="7240" y="1"/>
                  </a:moveTo>
                  <a:cubicBezTo>
                    <a:pt x="6935" y="1"/>
                    <a:pt x="6631" y="43"/>
                    <a:pt x="6335" y="133"/>
                  </a:cubicBezTo>
                  <a:cubicBezTo>
                    <a:pt x="4870" y="669"/>
                    <a:pt x="4775" y="2443"/>
                    <a:pt x="4466" y="3717"/>
                  </a:cubicBezTo>
                  <a:cubicBezTo>
                    <a:pt x="4013" y="5669"/>
                    <a:pt x="3334" y="7610"/>
                    <a:pt x="2775" y="9551"/>
                  </a:cubicBezTo>
                  <a:cubicBezTo>
                    <a:pt x="1608" y="13551"/>
                    <a:pt x="429" y="17587"/>
                    <a:pt x="96" y="21743"/>
                  </a:cubicBezTo>
                  <a:cubicBezTo>
                    <a:pt x="1" y="22898"/>
                    <a:pt x="1" y="24160"/>
                    <a:pt x="667" y="25100"/>
                  </a:cubicBezTo>
                  <a:cubicBezTo>
                    <a:pt x="1406" y="26160"/>
                    <a:pt x="2775" y="26553"/>
                    <a:pt x="4037" y="26851"/>
                  </a:cubicBezTo>
                  <a:cubicBezTo>
                    <a:pt x="6132" y="27339"/>
                    <a:pt x="8240" y="27791"/>
                    <a:pt x="10347" y="28184"/>
                  </a:cubicBezTo>
                  <a:cubicBezTo>
                    <a:pt x="11180" y="28342"/>
                    <a:pt x="12362" y="28573"/>
                    <a:pt x="13431" y="28573"/>
                  </a:cubicBezTo>
                  <a:cubicBezTo>
                    <a:pt x="14136" y="28573"/>
                    <a:pt x="14791" y="28473"/>
                    <a:pt x="15265" y="28184"/>
                  </a:cubicBezTo>
                  <a:cubicBezTo>
                    <a:pt x="16157" y="27636"/>
                    <a:pt x="16693" y="26648"/>
                    <a:pt x="17134" y="25696"/>
                  </a:cubicBezTo>
                  <a:cubicBezTo>
                    <a:pt x="19586" y="20504"/>
                    <a:pt x="20146" y="14623"/>
                    <a:pt x="21515" y="9039"/>
                  </a:cubicBezTo>
                  <a:cubicBezTo>
                    <a:pt x="21813" y="7789"/>
                    <a:pt x="22111" y="6431"/>
                    <a:pt x="21587" y="5253"/>
                  </a:cubicBezTo>
                  <a:cubicBezTo>
                    <a:pt x="21099" y="4193"/>
                    <a:pt x="20039" y="3526"/>
                    <a:pt x="19003" y="2990"/>
                  </a:cubicBezTo>
                  <a:cubicBezTo>
                    <a:pt x="15443" y="1169"/>
                    <a:pt x="11526" y="145"/>
                    <a:pt x="7537" y="14"/>
                  </a:cubicBezTo>
                  <a:cubicBezTo>
                    <a:pt x="7438" y="5"/>
                    <a:pt x="7339" y="1"/>
                    <a:pt x="7240"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rot="-1686541">
              <a:off x="4221072" y="979031"/>
              <a:ext cx="599795" cy="916648"/>
            </a:xfrm>
            <a:custGeom>
              <a:avLst/>
              <a:gdLst/>
              <a:ahLst/>
              <a:cxnLst/>
              <a:rect l="l" t="t" r="r" b="b"/>
              <a:pathLst>
                <a:path w="18182" h="27787" extrusionOk="0">
                  <a:moveTo>
                    <a:pt x="5442" y="1"/>
                  </a:moveTo>
                  <a:lnTo>
                    <a:pt x="5442" y="1"/>
                  </a:lnTo>
                  <a:cubicBezTo>
                    <a:pt x="4811" y="787"/>
                    <a:pt x="4704" y="1977"/>
                    <a:pt x="4477" y="2918"/>
                  </a:cubicBezTo>
                  <a:cubicBezTo>
                    <a:pt x="4001" y="4882"/>
                    <a:pt x="3334" y="6823"/>
                    <a:pt x="2775" y="8764"/>
                  </a:cubicBezTo>
                  <a:cubicBezTo>
                    <a:pt x="1608" y="12764"/>
                    <a:pt x="429" y="16800"/>
                    <a:pt x="96" y="20956"/>
                  </a:cubicBezTo>
                  <a:cubicBezTo>
                    <a:pt x="1" y="22111"/>
                    <a:pt x="1" y="23373"/>
                    <a:pt x="667" y="24313"/>
                  </a:cubicBezTo>
                  <a:cubicBezTo>
                    <a:pt x="1406" y="25373"/>
                    <a:pt x="2775" y="25766"/>
                    <a:pt x="4037" y="26064"/>
                  </a:cubicBezTo>
                  <a:cubicBezTo>
                    <a:pt x="6132" y="26552"/>
                    <a:pt x="8240" y="27004"/>
                    <a:pt x="10347" y="27397"/>
                  </a:cubicBezTo>
                  <a:cubicBezTo>
                    <a:pt x="11180" y="27555"/>
                    <a:pt x="12362" y="27786"/>
                    <a:pt x="13431" y="27786"/>
                  </a:cubicBezTo>
                  <a:cubicBezTo>
                    <a:pt x="14136" y="27786"/>
                    <a:pt x="14791" y="27686"/>
                    <a:pt x="15265" y="27397"/>
                  </a:cubicBezTo>
                  <a:cubicBezTo>
                    <a:pt x="16157" y="26849"/>
                    <a:pt x="16681" y="25861"/>
                    <a:pt x="17134" y="24909"/>
                  </a:cubicBezTo>
                  <a:cubicBezTo>
                    <a:pt x="17527" y="24075"/>
                    <a:pt x="17872" y="23218"/>
                    <a:pt x="18182" y="22349"/>
                  </a:cubicBezTo>
                  <a:cubicBezTo>
                    <a:pt x="16253" y="21884"/>
                    <a:pt x="14443" y="21027"/>
                    <a:pt x="12871" y="19825"/>
                  </a:cubicBezTo>
                  <a:cubicBezTo>
                    <a:pt x="10002" y="17634"/>
                    <a:pt x="7942" y="14503"/>
                    <a:pt x="6502" y="11181"/>
                  </a:cubicBezTo>
                  <a:cubicBezTo>
                    <a:pt x="5466" y="8764"/>
                    <a:pt x="4704" y="6156"/>
                    <a:pt x="4847" y="3525"/>
                  </a:cubicBezTo>
                  <a:cubicBezTo>
                    <a:pt x="4930" y="2334"/>
                    <a:pt x="5120" y="1156"/>
                    <a:pt x="5442" y="1"/>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rot="-1686541">
              <a:off x="4283656" y="1004791"/>
              <a:ext cx="451314" cy="271264"/>
            </a:xfrm>
            <a:custGeom>
              <a:avLst/>
              <a:gdLst/>
              <a:ahLst/>
              <a:cxnLst/>
              <a:rect l="l" t="t" r="r" b="b"/>
              <a:pathLst>
                <a:path w="13681" h="8223" extrusionOk="0">
                  <a:moveTo>
                    <a:pt x="2180" y="1"/>
                  </a:moveTo>
                  <a:cubicBezTo>
                    <a:pt x="1626" y="1"/>
                    <a:pt x="1125" y="184"/>
                    <a:pt x="738" y="789"/>
                  </a:cubicBezTo>
                  <a:cubicBezTo>
                    <a:pt x="191" y="1635"/>
                    <a:pt x="191" y="2837"/>
                    <a:pt x="71" y="3802"/>
                  </a:cubicBezTo>
                  <a:cubicBezTo>
                    <a:pt x="24" y="4159"/>
                    <a:pt x="0" y="4552"/>
                    <a:pt x="167" y="4861"/>
                  </a:cubicBezTo>
                  <a:cubicBezTo>
                    <a:pt x="417" y="5290"/>
                    <a:pt x="953" y="5457"/>
                    <a:pt x="1441" y="5576"/>
                  </a:cubicBezTo>
                  <a:lnTo>
                    <a:pt x="11835" y="8159"/>
                  </a:lnTo>
                  <a:cubicBezTo>
                    <a:pt x="11967" y="8191"/>
                    <a:pt x="12112" y="8222"/>
                    <a:pt x="12249" y="8222"/>
                  </a:cubicBezTo>
                  <a:cubicBezTo>
                    <a:pt x="12372" y="8222"/>
                    <a:pt x="12489" y="8197"/>
                    <a:pt x="12585" y="8124"/>
                  </a:cubicBezTo>
                  <a:cubicBezTo>
                    <a:pt x="12716" y="7981"/>
                    <a:pt x="12811" y="7802"/>
                    <a:pt x="12835" y="7600"/>
                  </a:cubicBezTo>
                  <a:cubicBezTo>
                    <a:pt x="13085" y="6540"/>
                    <a:pt x="13323" y="5480"/>
                    <a:pt x="13549" y="4421"/>
                  </a:cubicBezTo>
                  <a:cubicBezTo>
                    <a:pt x="13680" y="4123"/>
                    <a:pt x="13502" y="3790"/>
                    <a:pt x="13180" y="3730"/>
                  </a:cubicBezTo>
                  <a:cubicBezTo>
                    <a:pt x="10204" y="2373"/>
                    <a:pt x="7025" y="1027"/>
                    <a:pt x="3774" y="277"/>
                  </a:cubicBezTo>
                  <a:cubicBezTo>
                    <a:pt x="3230" y="153"/>
                    <a:pt x="2683" y="1"/>
                    <a:pt x="2180"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rot="-1686541">
              <a:off x="4323771" y="1326672"/>
              <a:ext cx="104507" cy="96293"/>
            </a:xfrm>
            <a:custGeom>
              <a:avLst/>
              <a:gdLst/>
              <a:ahLst/>
              <a:cxnLst/>
              <a:rect l="l" t="t" r="r" b="b"/>
              <a:pathLst>
                <a:path w="3168" h="2919" extrusionOk="0">
                  <a:moveTo>
                    <a:pt x="1439" y="1"/>
                  </a:moveTo>
                  <a:cubicBezTo>
                    <a:pt x="1294" y="1"/>
                    <a:pt x="1159" y="20"/>
                    <a:pt x="1048" y="60"/>
                  </a:cubicBezTo>
                  <a:cubicBezTo>
                    <a:pt x="476" y="274"/>
                    <a:pt x="0" y="1310"/>
                    <a:pt x="95" y="2036"/>
                  </a:cubicBezTo>
                  <a:cubicBezTo>
                    <a:pt x="181" y="2633"/>
                    <a:pt x="1018" y="2919"/>
                    <a:pt x="1739" y="2919"/>
                  </a:cubicBezTo>
                  <a:cubicBezTo>
                    <a:pt x="2025" y="2919"/>
                    <a:pt x="2293" y="2874"/>
                    <a:pt x="2488" y="2786"/>
                  </a:cubicBezTo>
                  <a:cubicBezTo>
                    <a:pt x="3084" y="2513"/>
                    <a:pt x="3167" y="1393"/>
                    <a:pt x="3036" y="858"/>
                  </a:cubicBezTo>
                  <a:cubicBezTo>
                    <a:pt x="2910" y="355"/>
                    <a:pt x="2069" y="1"/>
                    <a:pt x="1439"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rot="-1686541">
              <a:off x="4442547" y="1298195"/>
              <a:ext cx="104507" cy="96260"/>
            </a:xfrm>
            <a:custGeom>
              <a:avLst/>
              <a:gdLst/>
              <a:ahLst/>
              <a:cxnLst/>
              <a:rect l="l" t="t" r="r" b="b"/>
              <a:pathLst>
                <a:path w="3168" h="2918" extrusionOk="0">
                  <a:moveTo>
                    <a:pt x="1462" y="1"/>
                  </a:moveTo>
                  <a:cubicBezTo>
                    <a:pt x="1309" y="1"/>
                    <a:pt x="1167" y="21"/>
                    <a:pt x="1049" y="65"/>
                  </a:cubicBezTo>
                  <a:cubicBezTo>
                    <a:pt x="477" y="268"/>
                    <a:pt x="1" y="1304"/>
                    <a:pt x="108" y="2030"/>
                  </a:cubicBezTo>
                  <a:cubicBezTo>
                    <a:pt x="185" y="2626"/>
                    <a:pt x="1017" y="2918"/>
                    <a:pt x="1737" y="2918"/>
                  </a:cubicBezTo>
                  <a:cubicBezTo>
                    <a:pt x="2024" y="2918"/>
                    <a:pt x="2293" y="2872"/>
                    <a:pt x="2489" y="2780"/>
                  </a:cubicBezTo>
                  <a:cubicBezTo>
                    <a:pt x="3085" y="2518"/>
                    <a:pt x="3168" y="1399"/>
                    <a:pt x="3037" y="851"/>
                  </a:cubicBezTo>
                  <a:cubicBezTo>
                    <a:pt x="2922" y="353"/>
                    <a:pt x="2097" y="1"/>
                    <a:pt x="146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rot="-1686541">
              <a:off x="4561531" y="1269163"/>
              <a:ext cx="104507" cy="96293"/>
            </a:xfrm>
            <a:custGeom>
              <a:avLst/>
              <a:gdLst/>
              <a:ahLst/>
              <a:cxnLst/>
              <a:rect l="l" t="t" r="r" b="b"/>
              <a:pathLst>
                <a:path w="3168" h="2919" extrusionOk="0">
                  <a:moveTo>
                    <a:pt x="1440" y="0"/>
                  </a:moveTo>
                  <a:cubicBezTo>
                    <a:pt x="1294" y="0"/>
                    <a:pt x="1160" y="19"/>
                    <a:pt x="1048" y="59"/>
                  </a:cubicBezTo>
                  <a:cubicBezTo>
                    <a:pt x="477" y="274"/>
                    <a:pt x="1" y="1309"/>
                    <a:pt x="96" y="2036"/>
                  </a:cubicBezTo>
                  <a:cubicBezTo>
                    <a:pt x="181" y="2633"/>
                    <a:pt x="1018" y="2918"/>
                    <a:pt x="1740" y="2918"/>
                  </a:cubicBezTo>
                  <a:cubicBezTo>
                    <a:pt x="2026" y="2918"/>
                    <a:pt x="2293" y="2874"/>
                    <a:pt x="2489" y="2786"/>
                  </a:cubicBezTo>
                  <a:cubicBezTo>
                    <a:pt x="3084" y="2524"/>
                    <a:pt x="3168" y="1393"/>
                    <a:pt x="3037" y="857"/>
                  </a:cubicBezTo>
                  <a:cubicBezTo>
                    <a:pt x="2911" y="354"/>
                    <a:pt x="2070" y="0"/>
                    <a:pt x="1440"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rot="-1686541">
              <a:off x="4683156" y="1241028"/>
              <a:ext cx="104111" cy="96260"/>
            </a:xfrm>
            <a:custGeom>
              <a:avLst/>
              <a:gdLst/>
              <a:ahLst/>
              <a:cxnLst/>
              <a:rect l="l" t="t" r="r" b="b"/>
              <a:pathLst>
                <a:path w="3156" h="2918" extrusionOk="0">
                  <a:moveTo>
                    <a:pt x="1450" y="1"/>
                  </a:moveTo>
                  <a:cubicBezTo>
                    <a:pt x="1297" y="1"/>
                    <a:pt x="1155" y="21"/>
                    <a:pt x="1037" y="65"/>
                  </a:cubicBezTo>
                  <a:cubicBezTo>
                    <a:pt x="477" y="268"/>
                    <a:pt x="1" y="1304"/>
                    <a:pt x="96" y="2030"/>
                  </a:cubicBezTo>
                  <a:cubicBezTo>
                    <a:pt x="181" y="2626"/>
                    <a:pt x="1016" y="2918"/>
                    <a:pt x="1732" y="2918"/>
                  </a:cubicBezTo>
                  <a:cubicBezTo>
                    <a:pt x="2018" y="2918"/>
                    <a:pt x="2284" y="2872"/>
                    <a:pt x="2477" y="2780"/>
                  </a:cubicBezTo>
                  <a:cubicBezTo>
                    <a:pt x="3073" y="2518"/>
                    <a:pt x="3156" y="1399"/>
                    <a:pt x="3025" y="851"/>
                  </a:cubicBezTo>
                  <a:cubicBezTo>
                    <a:pt x="2910" y="353"/>
                    <a:pt x="2085" y="1"/>
                    <a:pt x="1450"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rot="-1686541">
              <a:off x="4350331" y="1456527"/>
              <a:ext cx="104507" cy="96095"/>
            </a:xfrm>
            <a:custGeom>
              <a:avLst/>
              <a:gdLst/>
              <a:ahLst/>
              <a:cxnLst/>
              <a:rect l="l" t="t" r="r" b="b"/>
              <a:pathLst>
                <a:path w="3168" h="2913" extrusionOk="0">
                  <a:moveTo>
                    <a:pt x="1462" y="1"/>
                  </a:moveTo>
                  <a:cubicBezTo>
                    <a:pt x="1308" y="1"/>
                    <a:pt x="1166" y="21"/>
                    <a:pt x="1048" y="65"/>
                  </a:cubicBezTo>
                  <a:cubicBezTo>
                    <a:pt x="476" y="268"/>
                    <a:pt x="0" y="1304"/>
                    <a:pt x="107" y="2030"/>
                  </a:cubicBezTo>
                  <a:cubicBezTo>
                    <a:pt x="184" y="2627"/>
                    <a:pt x="1019" y="2913"/>
                    <a:pt x="1740" y="2913"/>
                  </a:cubicBezTo>
                  <a:cubicBezTo>
                    <a:pt x="2025" y="2913"/>
                    <a:pt x="2293" y="2868"/>
                    <a:pt x="2488" y="2780"/>
                  </a:cubicBezTo>
                  <a:cubicBezTo>
                    <a:pt x="3084" y="2518"/>
                    <a:pt x="3167" y="1387"/>
                    <a:pt x="3036" y="851"/>
                  </a:cubicBezTo>
                  <a:cubicBezTo>
                    <a:pt x="2921" y="353"/>
                    <a:pt x="2096" y="1"/>
                    <a:pt x="146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rot="-1686541">
              <a:off x="4469410" y="1427678"/>
              <a:ext cx="104507" cy="96260"/>
            </a:xfrm>
            <a:custGeom>
              <a:avLst/>
              <a:gdLst/>
              <a:ahLst/>
              <a:cxnLst/>
              <a:rect l="l" t="t" r="r" b="b"/>
              <a:pathLst>
                <a:path w="3168" h="2918" extrusionOk="0">
                  <a:moveTo>
                    <a:pt x="1457" y="1"/>
                  </a:moveTo>
                  <a:cubicBezTo>
                    <a:pt x="1305" y="1"/>
                    <a:pt x="1164" y="21"/>
                    <a:pt x="1049" y="65"/>
                  </a:cubicBezTo>
                  <a:cubicBezTo>
                    <a:pt x="477" y="268"/>
                    <a:pt x="1" y="1303"/>
                    <a:pt x="96" y="2030"/>
                  </a:cubicBezTo>
                  <a:cubicBezTo>
                    <a:pt x="181" y="2626"/>
                    <a:pt x="1016" y="2917"/>
                    <a:pt x="1737" y="2917"/>
                  </a:cubicBezTo>
                  <a:cubicBezTo>
                    <a:pt x="2024" y="2917"/>
                    <a:pt x="2293" y="2871"/>
                    <a:pt x="2489" y="2780"/>
                  </a:cubicBezTo>
                  <a:cubicBezTo>
                    <a:pt x="3084" y="2518"/>
                    <a:pt x="3168" y="1399"/>
                    <a:pt x="3037" y="851"/>
                  </a:cubicBezTo>
                  <a:cubicBezTo>
                    <a:pt x="2912" y="352"/>
                    <a:pt x="2085" y="1"/>
                    <a:pt x="1457"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rot="-1686541">
              <a:off x="4588084" y="1398757"/>
              <a:ext cx="104507" cy="96590"/>
            </a:xfrm>
            <a:custGeom>
              <a:avLst/>
              <a:gdLst/>
              <a:ahLst/>
              <a:cxnLst/>
              <a:rect l="l" t="t" r="r" b="b"/>
              <a:pathLst>
                <a:path w="3168" h="2928" extrusionOk="0">
                  <a:moveTo>
                    <a:pt x="1453" y="1"/>
                  </a:moveTo>
                  <a:cubicBezTo>
                    <a:pt x="1303" y="1"/>
                    <a:pt x="1164" y="20"/>
                    <a:pt x="1048" y="61"/>
                  </a:cubicBezTo>
                  <a:cubicBezTo>
                    <a:pt x="477" y="275"/>
                    <a:pt x="1" y="1323"/>
                    <a:pt x="108" y="2037"/>
                  </a:cubicBezTo>
                  <a:cubicBezTo>
                    <a:pt x="184" y="2639"/>
                    <a:pt x="1009" y="2927"/>
                    <a:pt x="1726" y="2927"/>
                  </a:cubicBezTo>
                  <a:cubicBezTo>
                    <a:pt x="2017" y="2927"/>
                    <a:pt x="2290" y="2880"/>
                    <a:pt x="2489" y="2787"/>
                  </a:cubicBezTo>
                  <a:cubicBezTo>
                    <a:pt x="3084" y="2514"/>
                    <a:pt x="3168" y="1394"/>
                    <a:pt x="3037" y="847"/>
                  </a:cubicBezTo>
                  <a:cubicBezTo>
                    <a:pt x="2921" y="346"/>
                    <a:pt x="2088" y="1"/>
                    <a:pt x="1453"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rot="-1686541">
              <a:off x="4709639" y="1370507"/>
              <a:ext cx="104903" cy="96326"/>
            </a:xfrm>
            <a:custGeom>
              <a:avLst/>
              <a:gdLst/>
              <a:ahLst/>
              <a:cxnLst/>
              <a:rect l="l" t="t" r="r" b="b"/>
              <a:pathLst>
                <a:path w="3180" h="2920" extrusionOk="0">
                  <a:moveTo>
                    <a:pt x="1462" y="1"/>
                  </a:moveTo>
                  <a:cubicBezTo>
                    <a:pt x="1309" y="1"/>
                    <a:pt x="1167" y="21"/>
                    <a:pt x="1049" y="65"/>
                  </a:cubicBezTo>
                  <a:cubicBezTo>
                    <a:pt x="477" y="268"/>
                    <a:pt x="1" y="1303"/>
                    <a:pt x="108" y="2030"/>
                  </a:cubicBezTo>
                  <a:cubicBezTo>
                    <a:pt x="184" y="2632"/>
                    <a:pt x="1009" y="2920"/>
                    <a:pt x="1727" y="2920"/>
                  </a:cubicBezTo>
                  <a:cubicBezTo>
                    <a:pt x="2017" y="2920"/>
                    <a:pt x="2290" y="2872"/>
                    <a:pt x="2489" y="2780"/>
                  </a:cubicBezTo>
                  <a:cubicBezTo>
                    <a:pt x="3084" y="2518"/>
                    <a:pt x="3180" y="1399"/>
                    <a:pt x="3037" y="851"/>
                  </a:cubicBezTo>
                  <a:cubicBezTo>
                    <a:pt x="2922" y="352"/>
                    <a:pt x="2096" y="1"/>
                    <a:pt x="146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rot="-1686541">
              <a:off x="4377148" y="1585790"/>
              <a:ext cx="104540" cy="96491"/>
            </a:xfrm>
            <a:custGeom>
              <a:avLst/>
              <a:gdLst/>
              <a:ahLst/>
              <a:cxnLst/>
              <a:rect l="l" t="t" r="r" b="b"/>
              <a:pathLst>
                <a:path w="3169" h="2925" extrusionOk="0">
                  <a:moveTo>
                    <a:pt x="1448" y="0"/>
                  </a:moveTo>
                  <a:cubicBezTo>
                    <a:pt x="1300" y="0"/>
                    <a:pt x="1162" y="19"/>
                    <a:pt x="1049" y="60"/>
                  </a:cubicBezTo>
                  <a:cubicBezTo>
                    <a:pt x="477" y="275"/>
                    <a:pt x="1" y="1310"/>
                    <a:pt x="96" y="2037"/>
                  </a:cubicBezTo>
                  <a:cubicBezTo>
                    <a:pt x="181" y="2633"/>
                    <a:pt x="1016" y="2924"/>
                    <a:pt x="1737" y="2924"/>
                  </a:cubicBezTo>
                  <a:cubicBezTo>
                    <a:pt x="2024" y="2924"/>
                    <a:pt x="2293" y="2878"/>
                    <a:pt x="2489" y="2787"/>
                  </a:cubicBezTo>
                  <a:cubicBezTo>
                    <a:pt x="3085" y="2513"/>
                    <a:pt x="3168" y="1394"/>
                    <a:pt x="3037" y="846"/>
                  </a:cubicBezTo>
                  <a:cubicBezTo>
                    <a:pt x="2912" y="345"/>
                    <a:pt x="2077" y="0"/>
                    <a:pt x="1448"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rot="-1686541">
              <a:off x="4495839" y="1557005"/>
              <a:ext cx="104903" cy="96524"/>
            </a:xfrm>
            <a:custGeom>
              <a:avLst/>
              <a:gdLst/>
              <a:ahLst/>
              <a:cxnLst/>
              <a:rect l="l" t="t" r="r" b="b"/>
              <a:pathLst>
                <a:path w="3180" h="2926" extrusionOk="0">
                  <a:moveTo>
                    <a:pt x="1460" y="1"/>
                  </a:moveTo>
                  <a:cubicBezTo>
                    <a:pt x="1311" y="1"/>
                    <a:pt x="1174" y="20"/>
                    <a:pt x="1060" y="61"/>
                  </a:cubicBezTo>
                  <a:cubicBezTo>
                    <a:pt x="477" y="275"/>
                    <a:pt x="1" y="1311"/>
                    <a:pt x="108" y="2037"/>
                  </a:cubicBezTo>
                  <a:cubicBezTo>
                    <a:pt x="193" y="2634"/>
                    <a:pt x="1028" y="2925"/>
                    <a:pt x="1749" y="2925"/>
                  </a:cubicBezTo>
                  <a:cubicBezTo>
                    <a:pt x="2036" y="2925"/>
                    <a:pt x="2305" y="2879"/>
                    <a:pt x="2501" y="2787"/>
                  </a:cubicBezTo>
                  <a:cubicBezTo>
                    <a:pt x="3096" y="2514"/>
                    <a:pt x="3180" y="1394"/>
                    <a:pt x="3049" y="847"/>
                  </a:cubicBezTo>
                  <a:cubicBezTo>
                    <a:pt x="2924" y="346"/>
                    <a:pt x="2089" y="1"/>
                    <a:pt x="1460"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rot="-1686541">
              <a:off x="4614939" y="1528241"/>
              <a:ext cx="104507" cy="96557"/>
            </a:xfrm>
            <a:custGeom>
              <a:avLst/>
              <a:gdLst/>
              <a:ahLst/>
              <a:cxnLst/>
              <a:rect l="l" t="t" r="r" b="b"/>
              <a:pathLst>
                <a:path w="3168" h="2927" extrusionOk="0">
                  <a:moveTo>
                    <a:pt x="1447" y="1"/>
                  </a:moveTo>
                  <a:cubicBezTo>
                    <a:pt x="1299" y="1"/>
                    <a:pt x="1162" y="20"/>
                    <a:pt x="1048" y="61"/>
                  </a:cubicBezTo>
                  <a:cubicBezTo>
                    <a:pt x="477" y="275"/>
                    <a:pt x="0" y="1311"/>
                    <a:pt x="96" y="2037"/>
                  </a:cubicBezTo>
                  <a:cubicBezTo>
                    <a:pt x="180" y="2639"/>
                    <a:pt x="1007" y="2927"/>
                    <a:pt x="1726" y="2927"/>
                  </a:cubicBezTo>
                  <a:cubicBezTo>
                    <a:pt x="2017" y="2927"/>
                    <a:pt x="2290" y="2880"/>
                    <a:pt x="2489" y="2787"/>
                  </a:cubicBezTo>
                  <a:cubicBezTo>
                    <a:pt x="3084" y="2513"/>
                    <a:pt x="3168" y="1394"/>
                    <a:pt x="3037" y="846"/>
                  </a:cubicBezTo>
                  <a:cubicBezTo>
                    <a:pt x="2911" y="346"/>
                    <a:pt x="2077" y="1"/>
                    <a:pt x="1447"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rot="-1686541">
              <a:off x="4729866" y="1501749"/>
              <a:ext cx="140630" cy="212346"/>
            </a:xfrm>
            <a:custGeom>
              <a:avLst/>
              <a:gdLst/>
              <a:ahLst/>
              <a:cxnLst/>
              <a:rect l="l" t="t" r="r" b="b"/>
              <a:pathLst>
                <a:path w="4263" h="6437" extrusionOk="0">
                  <a:moveTo>
                    <a:pt x="2556" y="0"/>
                  </a:moveTo>
                  <a:cubicBezTo>
                    <a:pt x="2403" y="0"/>
                    <a:pt x="2262" y="21"/>
                    <a:pt x="2143" y="65"/>
                  </a:cubicBezTo>
                  <a:cubicBezTo>
                    <a:pt x="1572" y="267"/>
                    <a:pt x="0" y="4827"/>
                    <a:pt x="107" y="5554"/>
                  </a:cubicBezTo>
                  <a:cubicBezTo>
                    <a:pt x="184" y="6151"/>
                    <a:pt x="1025" y="6436"/>
                    <a:pt x="1745" y="6436"/>
                  </a:cubicBezTo>
                  <a:cubicBezTo>
                    <a:pt x="2030" y="6436"/>
                    <a:pt x="2296" y="6391"/>
                    <a:pt x="2489" y="6304"/>
                  </a:cubicBezTo>
                  <a:cubicBezTo>
                    <a:pt x="3084" y="6030"/>
                    <a:pt x="4263" y="1386"/>
                    <a:pt x="4132" y="851"/>
                  </a:cubicBezTo>
                  <a:cubicBezTo>
                    <a:pt x="4007" y="352"/>
                    <a:pt x="3188" y="0"/>
                    <a:pt x="2556"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rot="-1686541">
              <a:off x="4403662" y="1715460"/>
              <a:ext cx="104540" cy="96491"/>
            </a:xfrm>
            <a:custGeom>
              <a:avLst/>
              <a:gdLst/>
              <a:ahLst/>
              <a:cxnLst/>
              <a:rect l="l" t="t" r="r" b="b"/>
              <a:pathLst>
                <a:path w="3169" h="2925" extrusionOk="0">
                  <a:moveTo>
                    <a:pt x="1445" y="1"/>
                  </a:moveTo>
                  <a:cubicBezTo>
                    <a:pt x="1299" y="1"/>
                    <a:pt x="1163" y="20"/>
                    <a:pt x="1049" y="60"/>
                  </a:cubicBezTo>
                  <a:cubicBezTo>
                    <a:pt x="489" y="274"/>
                    <a:pt x="1" y="1310"/>
                    <a:pt x="108" y="2036"/>
                  </a:cubicBezTo>
                  <a:cubicBezTo>
                    <a:pt x="185" y="2633"/>
                    <a:pt x="1017" y="2924"/>
                    <a:pt x="1737" y="2924"/>
                  </a:cubicBezTo>
                  <a:cubicBezTo>
                    <a:pt x="2024" y="2924"/>
                    <a:pt x="2293" y="2878"/>
                    <a:pt x="2489" y="2787"/>
                  </a:cubicBezTo>
                  <a:cubicBezTo>
                    <a:pt x="3085" y="2525"/>
                    <a:pt x="3168" y="1405"/>
                    <a:pt x="3037" y="858"/>
                  </a:cubicBezTo>
                  <a:cubicBezTo>
                    <a:pt x="2921" y="355"/>
                    <a:pt x="2082" y="1"/>
                    <a:pt x="1445"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rot="-1686541">
              <a:off x="4522772" y="1686800"/>
              <a:ext cx="104507" cy="96260"/>
            </a:xfrm>
            <a:custGeom>
              <a:avLst/>
              <a:gdLst/>
              <a:ahLst/>
              <a:cxnLst/>
              <a:rect l="l" t="t" r="r" b="b"/>
              <a:pathLst>
                <a:path w="3168" h="2918" extrusionOk="0">
                  <a:moveTo>
                    <a:pt x="1457" y="1"/>
                  </a:moveTo>
                  <a:cubicBezTo>
                    <a:pt x="1305" y="1"/>
                    <a:pt x="1164" y="22"/>
                    <a:pt x="1048" y="66"/>
                  </a:cubicBezTo>
                  <a:cubicBezTo>
                    <a:pt x="477" y="268"/>
                    <a:pt x="1" y="1304"/>
                    <a:pt x="96" y="2030"/>
                  </a:cubicBezTo>
                  <a:cubicBezTo>
                    <a:pt x="181" y="2626"/>
                    <a:pt x="1016" y="2918"/>
                    <a:pt x="1737" y="2918"/>
                  </a:cubicBezTo>
                  <a:cubicBezTo>
                    <a:pt x="2024" y="2918"/>
                    <a:pt x="2293" y="2872"/>
                    <a:pt x="2489" y="2780"/>
                  </a:cubicBezTo>
                  <a:cubicBezTo>
                    <a:pt x="3084" y="2518"/>
                    <a:pt x="3168" y="1399"/>
                    <a:pt x="3037" y="851"/>
                  </a:cubicBezTo>
                  <a:cubicBezTo>
                    <a:pt x="2912" y="353"/>
                    <a:pt x="2085" y="1"/>
                    <a:pt x="1457"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rot="-1686541">
              <a:off x="4641515" y="1658027"/>
              <a:ext cx="104903" cy="96458"/>
            </a:xfrm>
            <a:custGeom>
              <a:avLst/>
              <a:gdLst/>
              <a:ahLst/>
              <a:cxnLst/>
              <a:rect l="l" t="t" r="r" b="b"/>
              <a:pathLst>
                <a:path w="3180" h="2924" extrusionOk="0">
                  <a:moveTo>
                    <a:pt x="1462" y="1"/>
                  </a:moveTo>
                  <a:cubicBezTo>
                    <a:pt x="1309" y="1"/>
                    <a:pt x="1166" y="21"/>
                    <a:pt x="1048" y="65"/>
                  </a:cubicBezTo>
                  <a:cubicBezTo>
                    <a:pt x="489" y="268"/>
                    <a:pt x="0" y="1304"/>
                    <a:pt x="108" y="2030"/>
                  </a:cubicBezTo>
                  <a:cubicBezTo>
                    <a:pt x="184" y="2636"/>
                    <a:pt x="1021" y="2924"/>
                    <a:pt x="1743" y="2924"/>
                  </a:cubicBezTo>
                  <a:cubicBezTo>
                    <a:pt x="2027" y="2924"/>
                    <a:pt x="2294" y="2879"/>
                    <a:pt x="2489" y="2792"/>
                  </a:cubicBezTo>
                  <a:cubicBezTo>
                    <a:pt x="3084" y="2518"/>
                    <a:pt x="3179" y="1399"/>
                    <a:pt x="3037" y="851"/>
                  </a:cubicBezTo>
                  <a:cubicBezTo>
                    <a:pt x="2921" y="353"/>
                    <a:pt x="2096" y="1"/>
                    <a:pt x="146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rot="-1686541">
              <a:off x="4288791" y="1025309"/>
              <a:ext cx="430498" cy="254670"/>
            </a:xfrm>
            <a:custGeom>
              <a:avLst/>
              <a:gdLst/>
              <a:ahLst/>
              <a:cxnLst/>
              <a:rect l="l" t="t" r="r" b="b"/>
              <a:pathLst>
                <a:path w="13050" h="7720" extrusionOk="0">
                  <a:moveTo>
                    <a:pt x="953" y="1"/>
                  </a:moveTo>
                  <a:cubicBezTo>
                    <a:pt x="869" y="96"/>
                    <a:pt x="798" y="179"/>
                    <a:pt x="726" y="286"/>
                  </a:cubicBezTo>
                  <a:cubicBezTo>
                    <a:pt x="191" y="1132"/>
                    <a:pt x="191" y="2334"/>
                    <a:pt x="71" y="3299"/>
                  </a:cubicBezTo>
                  <a:cubicBezTo>
                    <a:pt x="24" y="3656"/>
                    <a:pt x="0" y="4049"/>
                    <a:pt x="167" y="4358"/>
                  </a:cubicBezTo>
                  <a:cubicBezTo>
                    <a:pt x="417" y="4787"/>
                    <a:pt x="953" y="4954"/>
                    <a:pt x="1441" y="5073"/>
                  </a:cubicBezTo>
                  <a:lnTo>
                    <a:pt x="11835" y="7656"/>
                  </a:lnTo>
                  <a:cubicBezTo>
                    <a:pt x="11967" y="7688"/>
                    <a:pt x="12108" y="7719"/>
                    <a:pt x="12244" y="7719"/>
                  </a:cubicBezTo>
                  <a:cubicBezTo>
                    <a:pt x="12366" y="7719"/>
                    <a:pt x="12484" y="7694"/>
                    <a:pt x="12585" y="7621"/>
                  </a:cubicBezTo>
                  <a:cubicBezTo>
                    <a:pt x="12716" y="7478"/>
                    <a:pt x="12811" y="7299"/>
                    <a:pt x="12835" y="7097"/>
                  </a:cubicBezTo>
                  <a:cubicBezTo>
                    <a:pt x="12906" y="6799"/>
                    <a:pt x="12978" y="6490"/>
                    <a:pt x="13049" y="6180"/>
                  </a:cubicBezTo>
                  <a:cubicBezTo>
                    <a:pt x="10299" y="5978"/>
                    <a:pt x="7596" y="5347"/>
                    <a:pt x="5060" y="4287"/>
                  </a:cubicBezTo>
                  <a:cubicBezTo>
                    <a:pt x="3893" y="3811"/>
                    <a:pt x="2727" y="3215"/>
                    <a:pt x="1905" y="2263"/>
                  </a:cubicBezTo>
                  <a:cubicBezTo>
                    <a:pt x="1357" y="1632"/>
                    <a:pt x="1024" y="846"/>
                    <a:pt x="95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8"/>
            <p:cNvGrpSpPr/>
            <p:nvPr/>
          </p:nvGrpSpPr>
          <p:grpSpPr>
            <a:xfrm rot="1758233">
              <a:off x="5087284" y="1191978"/>
              <a:ext cx="510162" cy="250650"/>
              <a:chOff x="5546225" y="738275"/>
              <a:chExt cx="672125" cy="330225"/>
            </a:xfrm>
          </p:grpSpPr>
          <p:sp>
            <p:nvSpPr>
              <p:cNvPr id="572" name="Google Shape;572;p38"/>
              <p:cNvSpPr/>
              <p:nvPr/>
            </p:nvSpPr>
            <p:spPr>
              <a:xfrm>
                <a:off x="5546225" y="738275"/>
                <a:ext cx="672125" cy="329925"/>
              </a:xfrm>
              <a:custGeom>
                <a:avLst/>
                <a:gdLst/>
                <a:ahLst/>
                <a:cxnLst/>
                <a:rect l="l" t="t" r="r" b="b"/>
                <a:pathLst>
                  <a:path w="26885" h="13197" extrusionOk="0">
                    <a:moveTo>
                      <a:pt x="13990" y="3690"/>
                    </a:moveTo>
                    <a:cubicBezTo>
                      <a:pt x="15832" y="3690"/>
                      <a:pt x="17603" y="4285"/>
                      <a:pt x="18681" y="5610"/>
                    </a:cubicBezTo>
                    <a:cubicBezTo>
                      <a:pt x="19515" y="6646"/>
                      <a:pt x="19860" y="8004"/>
                      <a:pt x="19610" y="9325"/>
                    </a:cubicBezTo>
                    <a:lnTo>
                      <a:pt x="10049" y="9456"/>
                    </a:lnTo>
                    <a:cubicBezTo>
                      <a:pt x="9474" y="9465"/>
                      <a:pt x="8878" y="9508"/>
                      <a:pt x="8298" y="9508"/>
                    </a:cubicBezTo>
                    <a:cubicBezTo>
                      <a:pt x="8110" y="9508"/>
                      <a:pt x="7923" y="9503"/>
                      <a:pt x="7739" y="9492"/>
                    </a:cubicBezTo>
                    <a:cubicBezTo>
                      <a:pt x="6953" y="9444"/>
                      <a:pt x="6930" y="9278"/>
                      <a:pt x="6965" y="8646"/>
                    </a:cubicBezTo>
                    <a:cubicBezTo>
                      <a:pt x="7149" y="5604"/>
                      <a:pt x="10685" y="3690"/>
                      <a:pt x="13990" y="3690"/>
                    </a:cubicBezTo>
                    <a:close/>
                    <a:moveTo>
                      <a:pt x="14723" y="1"/>
                    </a:moveTo>
                    <a:cubicBezTo>
                      <a:pt x="7831" y="1"/>
                      <a:pt x="454" y="4347"/>
                      <a:pt x="72" y="11266"/>
                    </a:cubicBezTo>
                    <a:cubicBezTo>
                      <a:pt x="0" y="12671"/>
                      <a:pt x="48" y="13052"/>
                      <a:pt x="1691" y="13159"/>
                    </a:cubicBezTo>
                    <a:cubicBezTo>
                      <a:pt x="2087" y="13186"/>
                      <a:pt x="2489" y="13196"/>
                      <a:pt x="2894" y="13196"/>
                    </a:cubicBezTo>
                    <a:cubicBezTo>
                      <a:pt x="4093" y="13196"/>
                      <a:pt x="5317" y="13105"/>
                      <a:pt x="6501" y="13088"/>
                    </a:cubicBezTo>
                    <a:lnTo>
                      <a:pt x="26432" y="12790"/>
                    </a:lnTo>
                    <a:cubicBezTo>
                      <a:pt x="26884" y="9885"/>
                      <a:pt x="26337" y="6837"/>
                      <a:pt x="24503" y="4360"/>
                    </a:cubicBezTo>
                    <a:cubicBezTo>
                      <a:pt x="22257" y="1352"/>
                      <a:pt x="18566" y="1"/>
                      <a:pt x="14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546225" y="738625"/>
                <a:ext cx="665275" cy="329875"/>
              </a:xfrm>
              <a:custGeom>
                <a:avLst/>
                <a:gdLst/>
                <a:ahLst/>
                <a:cxnLst/>
                <a:rect l="l" t="t" r="r" b="b"/>
                <a:pathLst>
                  <a:path w="26611" h="13195" extrusionOk="0">
                    <a:moveTo>
                      <a:pt x="14038" y="0"/>
                    </a:moveTo>
                    <a:lnTo>
                      <a:pt x="14038" y="0"/>
                    </a:lnTo>
                    <a:cubicBezTo>
                      <a:pt x="7346" y="286"/>
                      <a:pt x="441" y="4561"/>
                      <a:pt x="72" y="11252"/>
                    </a:cubicBezTo>
                    <a:cubicBezTo>
                      <a:pt x="0" y="12669"/>
                      <a:pt x="60" y="13038"/>
                      <a:pt x="1691" y="13157"/>
                    </a:cubicBezTo>
                    <a:cubicBezTo>
                      <a:pt x="2087" y="13184"/>
                      <a:pt x="2489" y="13194"/>
                      <a:pt x="2894" y="13194"/>
                    </a:cubicBezTo>
                    <a:cubicBezTo>
                      <a:pt x="4093" y="13194"/>
                      <a:pt x="5317" y="13103"/>
                      <a:pt x="6501" y="13085"/>
                    </a:cubicBezTo>
                    <a:lnTo>
                      <a:pt x="26432" y="12776"/>
                    </a:lnTo>
                    <a:cubicBezTo>
                      <a:pt x="26563" y="11883"/>
                      <a:pt x="26611" y="10990"/>
                      <a:pt x="26551" y="10097"/>
                    </a:cubicBezTo>
                    <a:lnTo>
                      <a:pt x="26551" y="10097"/>
                    </a:lnTo>
                    <a:cubicBezTo>
                      <a:pt x="25825" y="10549"/>
                      <a:pt x="25087" y="11002"/>
                      <a:pt x="24277" y="11264"/>
                    </a:cubicBezTo>
                    <a:cubicBezTo>
                      <a:pt x="23408" y="11550"/>
                      <a:pt x="22491" y="11621"/>
                      <a:pt x="21574" y="11657"/>
                    </a:cubicBezTo>
                    <a:cubicBezTo>
                      <a:pt x="20303" y="11720"/>
                      <a:pt x="19031" y="11746"/>
                      <a:pt x="17758" y="11746"/>
                    </a:cubicBezTo>
                    <a:cubicBezTo>
                      <a:pt x="14965" y="11746"/>
                      <a:pt x="12171" y="11621"/>
                      <a:pt x="9382" y="11490"/>
                    </a:cubicBezTo>
                    <a:cubicBezTo>
                      <a:pt x="7739" y="11419"/>
                      <a:pt x="6072" y="11347"/>
                      <a:pt x="4501" y="10847"/>
                    </a:cubicBezTo>
                    <a:cubicBezTo>
                      <a:pt x="4215" y="10776"/>
                      <a:pt x="3965" y="10645"/>
                      <a:pt x="3751" y="10442"/>
                    </a:cubicBezTo>
                    <a:cubicBezTo>
                      <a:pt x="3477" y="10133"/>
                      <a:pt x="3465" y="9668"/>
                      <a:pt x="3501" y="9264"/>
                    </a:cubicBezTo>
                    <a:cubicBezTo>
                      <a:pt x="3751" y="6192"/>
                      <a:pt x="5953" y="3537"/>
                      <a:pt x="8632" y="2001"/>
                    </a:cubicBezTo>
                    <a:cubicBezTo>
                      <a:pt x="10299" y="1024"/>
                      <a:pt x="12145" y="429"/>
                      <a:pt x="14038" y="0"/>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38"/>
            <p:cNvSpPr/>
            <p:nvPr/>
          </p:nvSpPr>
          <p:spPr>
            <a:xfrm>
              <a:off x="3097983" y="1398030"/>
              <a:ext cx="960940" cy="731344"/>
            </a:xfrm>
            <a:custGeom>
              <a:avLst/>
              <a:gdLst/>
              <a:ahLst/>
              <a:cxnLst/>
              <a:rect l="l" t="t" r="r" b="b"/>
              <a:pathLst>
                <a:path w="23551" h="17924" extrusionOk="0">
                  <a:moveTo>
                    <a:pt x="16310" y="4500"/>
                  </a:moveTo>
                  <a:cubicBezTo>
                    <a:pt x="16417" y="4500"/>
                    <a:pt x="16510" y="4517"/>
                    <a:pt x="16574" y="4563"/>
                  </a:cubicBezTo>
                  <a:cubicBezTo>
                    <a:pt x="17014" y="4873"/>
                    <a:pt x="15954" y="5837"/>
                    <a:pt x="15752" y="6075"/>
                  </a:cubicBezTo>
                  <a:cubicBezTo>
                    <a:pt x="14145" y="7992"/>
                    <a:pt x="12228" y="9730"/>
                    <a:pt x="10537" y="11552"/>
                  </a:cubicBezTo>
                  <a:cubicBezTo>
                    <a:pt x="10182" y="11946"/>
                    <a:pt x="9478" y="12773"/>
                    <a:pt x="8795" y="12773"/>
                  </a:cubicBezTo>
                  <a:cubicBezTo>
                    <a:pt x="8631" y="12773"/>
                    <a:pt x="8467" y="12725"/>
                    <a:pt x="8311" y="12612"/>
                  </a:cubicBezTo>
                  <a:cubicBezTo>
                    <a:pt x="8156" y="12493"/>
                    <a:pt x="8025" y="12338"/>
                    <a:pt x="7918" y="12171"/>
                  </a:cubicBezTo>
                  <a:cubicBezTo>
                    <a:pt x="7108" y="10981"/>
                    <a:pt x="6287" y="9790"/>
                    <a:pt x="5489" y="8576"/>
                  </a:cubicBezTo>
                  <a:cubicBezTo>
                    <a:pt x="5215" y="8159"/>
                    <a:pt x="4965" y="7623"/>
                    <a:pt x="5429" y="7218"/>
                  </a:cubicBezTo>
                  <a:cubicBezTo>
                    <a:pt x="5655" y="7052"/>
                    <a:pt x="5917" y="6932"/>
                    <a:pt x="6191" y="6885"/>
                  </a:cubicBezTo>
                  <a:cubicBezTo>
                    <a:pt x="8549" y="6266"/>
                    <a:pt x="10894" y="5670"/>
                    <a:pt x="13264" y="5135"/>
                  </a:cubicBezTo>
                  <a:cubicBezTo>
                    <a:pt x="13966" y="4980"/>
                    <a:pt x="14669" y="4825"/>
                    <a:pt x="15371" y="4694"/>
                  </a:cubicBezTo>
                  <a:cubicBezTo>
                    <a:pt x="15566" y="4650"/>
                    <a:pt x="15999" y="4500"/>
                    <a:pt x="16310" y="4500"/>
                  </a:cubicBezTo>
                  <a:close/>
                  <a:moveTo>
                    <a:pt x="22190" y="1"/>
                  </a:moveTo>
                  <a:cubicBezTo>
                    <a:pt x="21584" y="1"/>
                    <a:pt x="20737" y="328"/>
                    <a:pt x="20336" y="408"/>
                  </a:cubicBezTo>
                  <a:cubicBezTo>
                    <a:pt x="18967" y="705"/>
                    <a:pt x="17597" y="1027"/>
                    <a:pt x="16228" y="1372"/>
                  </a:cubicBezTo>
                  <a:cubicBezTo>
                    <a:pt x="11597" y="2539"/>
                    <a:pt x="7001" y="3837"/>
                    <a:pt x="2405" y="5170"/>
                  </a:cubicBezTo>
                  <a:cubicBezTo>
                    <a:pt x="1869" y="5325"/>
                    <a:pt x="1310" y="5504"/>
                    <a:pt x="905" y="5885"/>
                  </a:cubicBezTo>
                  <a:cubicBezTo>
                    <a:pt x="0" y="6766"/>
                    <a:pt x="488" y="7933"/>
                    <a:pt x="1024" y="8837"/>
                  </a:cubicBezTo>
                  <a:cubicBezTo>
                    <a:pt x="2572" y="11457"/>
                    <a:pt x="4191" y="14029"/>
                    <a:pt x="5786" y="16612"/>
                  </a:cubicBezTo>
                  <a:cubicBezTo>
                    <a:pt x="5977" y="16981"/>
                    <a:pt x="6239" y="17303"/>
                    <a:pt x="6548" y="17577"/>
                  </a:cubicBezTo>
                  <a:cubicBezTo>
                    <a:pt x="6854" y="17820"/>
                    <a:pt x="7171" y="17923"/>
                    <a:pt x="7491" y="17923"/>
                  </a:cubicBezTo>
                  <a:cubicBezTo>
                    <a:pt x="8825" y="17923"/>
                    <a:pt x="10193" y="16124"/>
                    <a:pt x="10894" y="15279"/>
                  </a:cubicBezTo>
                  <a:cubicBezTo>
                    <a:pt x="14216" y="11326"/>
                    <a:pt x="17955" y="7540"/>
                    <a:pt x="21098" y="3396"/>
                  </a:cubicBezTo>
                  <a:cubicBezTo>
                    <a:pt x="21479" y="2884"/>
                    <a:pt x="23551" y="813"/>
                    <a:pt x="22693" y="134"/>
                  </a:cubicBezTo>
                  <a:cubicBezTo>
                    <a:pt x="22570" y="38"/>
                    <a:pt x="22394" y="1"/>
                    <a:pt x="22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3097975" y="1615900"/>
              <a:ext cx="784696" cy="507911"/>
            </a:xfrm>
            <a:custGeom>
              <a:avLst/>
              <a:gdLst/>
              <a:ahLst/>
              <a:cxnLst/>
              <a:rect l="l" t="t" r="r" b="b"/>
              <a:pathLst>
                <a:path w="19241" h="12659" extrusionOk="0">
                  <a:moveTo>
                    <a:pt x="2096" y="1"/>
                  </a:moveTo>
                  <a:cubicBezTo>
                    <a:pt x="1655" y="120"/>
                    <a:pt x="1250" y="322"/>
                    <a:pt x="905" y="620"/>
                  </a:cubicBezTo>
                  <a:cubicBezTo>
                    <a:pt x="0" y="1501"/>
                    <a:pt x="488" y="2668"/>
                    <a:pt x="1024" y="3572"/>
                  </a:cubicBezTo>
                  <a:cubicBezTo>
                    <a:pt x="2572" y="6192"/>
                    <a:pt x="4179" y="8764"/>
                    <a:pt x="5787" y="11347"/>
                  </a:cubicBezTo>
                  <a:cubicBezTo>
                    <a:pt x="5977" y="11716"/>
                    <a:pt x="6239" y="12038"/>
                    <a:pt x="6549" y="12312"/>
                  </a:cubicBezTo>
                  <a:cubicBezTo>
                    <a:pt x="6852" y="12555"/>
                    <a:pt x="7167" y="12658"/>
                    <a:pt x="7485" y="12658"/>
                  </a:cubicBezTo>
                  <a:cubicBezTo>
                    <a:pt x="8813" y="12658"/>
                    <a:pt x="10183" y="10859"/>
                    <a:pt x="10894" y="10014"/>
                  </a:cubicBezTo>
                  <a:cubicBezTo>
                    <a:pt x="13585" y="6823"/>
                    <a:pt x="16538" y="3739"/>
                    <a:pt x="19241" y="477"/>
                  </a:cubicBezTo>
                  <a:lnTo>
                    <a:pt x="19241" y="477"/>
                  </a:lnTo>
                  <a:cubicBezTo>
                    <a:pt x="17812" y="1013"/>
                    <a:pt x="16359" y="1453"/>
                    <a:pt x="14883" y="1798"/>
                  </a:cubicBezTo>
                  <a:cubicBezTo>
                    <a:pt x="13478" y="3334"/>
                    <a:pt x="11942" y="4775"/>
                    <a:pt x="10549" y="6287"/>
                  </a:cubicBezTo>
                  <a:cubicBezTo>
                    <a:pt x="10184" y="6672"/>
                    <a:pt x="9485" y="7506"/>
                    <a:pt x="8796" y="7506"/>
                  </a:cubicBezTo>
                  <a:cubicBezTo>
                    <a:pt x="8632" y="7506"/>
                    <a:pt x="8469" y="7459"/>
                    <a:pt x="8311" y="7347"/>
                  </a:cubicBezTo>
                  <a:cubicBezTo>
                    <a:pt x="8156" y="7228"/>
                    <a:pt x="8025" y="7073"/>
                    <a:pt x="7930" y="6894"/>
                  </a:cubicBezTo>
                  <a:cubicBezTo>
                    <a:pt x="7108" y="5704"/>
                    <a:pt x="6287" y="4513"/>
                    <a:pt x="5489" y="3311"/>
                  </a:cubicBezTo>
                  <a:cubicBezTo>
                    <a:pt x="5286" y="3001"/>
                    <a:pt x="5108" y="2632"/>
                    <a:pt x="5203" y="2287"/>
                  </a:cubicBezTo>
                  <a:cubicBezTo>
                    <a:pt x="5060" y="2251"/>
                    <a:pt x="4905" y="2191"/>
                    <a:pt x="4763" y="2144"/>
                  </a:cubicBezTo>
                  <a:cubicBezTo>
                    <a:pt x="3667" y="1727"/>
                    <a:pt x="2727" y="977"/>
                    <a:pt x="2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38"/>
            <p:cNvGrpSpPr/>
            <p:nvPr/>
          </p:nvGrpSpPr>
          <p:grpSpPr>
            <a:xfrm>
              <a:off x="5541437" y="1455861"/>
              <a:ext cx="499721" cy="500779"/>
              <a:chOff x="5683312" y="727398"/>
              <a:chExt cx="499721" cy="500779"/>
            </a:xfrm>
          </p:grpSpPr>
          <p:sp>
            <p:nvSpPr>
              <p:cNvPr id="577" name="Google Shape;577;p38"/>
              <p:cNvSpPr/>
              <p:nvPr/>
            </p:nvSpPr>
            <p:spPr>
              <a:xfrm rot="2374715">
                <a:off x="5757492" y="798149"/>
                <a:ext cx="351361" cy="359278"/>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rot="2374715">
                <a:off x="5866656" y="776637"/>
                <a:ext cx="90952" cy="111404"/>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rot="2374715">
                <a:off x="5990189" y="819697"/>
                <a:ext cx="17755" cy="17733"/>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8"/>
            <p:cNvGrpSpPr/>
            <p:nvPr/>
          </p:nvGrpSpPr>
          <p:grpSpPr>
            <a:xfrm>
              <a:off x="3585622" y="934452"/>
              <a:ext cx="357643" cy="351989"/>
              <a:chOff x="3585622" y="934452"/>
              <a:chExt cx="357643" cy="351989"/>
            </a:xfrm>
          </p:grpSpPr>
          <p:sp>
            <p:nvSpPr>
              <p:cNvPr id="581" name="Google Shape;581;p38"/>
              <p:cNvSpPr/>
              <p:nvPr/>
            </p:nvSpPr>
            <p:spPr>
              <a:xfrm rot="-1963149">
                <a:off x="3631360" y="986761"/>
                <a:ext cx="266166" cy="247371"/>
              </a:xfrm>
              <a:custGeom>
                <a:avLst/>
                <a:gdLst/>
                <a:ahLst/>
                <a:cxnLst/>
                <a:rect l="l" t="t" r="r" b="b"/>
                <a:pathLst>
                  <a:path w="21610" h="20084" extrusionOk="0">
                    <a:moveTo>
                      <a:pt x="8206" y="1"/>
                    </a:moveTo>
                    <a:cubicBezTo>
                      <a:pt x="8099" y="1"/>
                      <a:pt x="8014" y="11"/>
                      <a:pt x="7954" y="31"/>
                    </a:cubicBezTo>
                    <a:cubicBezTo>
                      <a:pt x="6811" y="423"/>
                      <a:pt x="4418" y="2674"/>
                      <a:pt x="13204" y="6103"/>
                    </a:cubicBezTo>
                    <a:cubicBezTo>
                      <a:pt x="13669" y="6281"/>
                      <a:pt x="7478" y="5876"/>
                      <a:pt x="7418" y="8198"/>
                    </a:cubicBezTo>
                    <a:cubicBezTo>
                      <a:pt x="7347" y="10520"/>
                      <a:pt x="14252" y="10115"/>
                      <a:pt x="13907" y="13544"/>
                    </a:cubicBezTo>
                    <a:cubicBezTo>
                      <a:pt x="13758" y="15074"/>
                      <a:pt x="11953" y="15954"/>
                      <a:pt x="9911" y="15954"/>
                    </a:cubicBezTo>
                    <a:cubicBezTo>
                      <a:pt x="7392" y="15954"/>
                      <a:pt x="4514" y="14613"/>
                      <a:pt x="3941" y="11496"/>
                    </a:cubicBezTo>
                    <a:cubicBezTo>
                      <a:pt x="3858" y="11064"/>
                      <a:pt x="3254" y="10464"/>
                      <a:pt x="2625" y="10464"/>
                    </a:cubicBezTo>
                    <a:cubicBezTo>
                      <a:pt x="2352" y="10464"/>
                      <a:pt x="2075" y="10577"/>
                      <a:pt x="1834" y="10865"/>
                    </a:cubicBezTo>
                    <a:cubicBezTo>
                      <a:pt x="1036" y="11830"/>
                      <a:pt x="0" y="17199"/>
                      <a:pt x="8263" y="19747"/>
                    </a:cubicBezTo>
                    <a:cubicBezTo>
                      <a:pt x="9009" y="19978"/>
                      <a:pt x="9751" y="20084"/>
                      <a:pt x="10474" y="20084"/>
                    </a:cubicBezTo>
                    <a:cubicBezTo>
                      <a:pt x="16046" y="20084"/>
                      <a:pt x="20444" y="13805"/>
                      <a:pt x="16407" y="10401"/>
                    </a:cubicBezTo>
                    <a:lnTo>
                      <a:pt x="16407" y="10401"/>
                    </a:lnTo>
                    <a:cubicBezTo>
                      <a:pt x="16407" y="10401"/>
                      <a:pt x="16985" y="10502"/>
                      <a:pt x="17725" y="10502"/>
                    </a:cubicBezTo>
                    <a:cubicBezTo>
                      <a:pt x="19299" y="10502"/>
                      <a:pt x="21609" y="10045"/>
                      <a:pt x="20670" y="7186"/>
                    </a:cubicBezTo>
                    <a:cubicBezTo>
                      <a:pt x="19361" y="3193"/>
                      <a:pt x="10142"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rot="-1963149">
                <a:off x="3813689" y="1021743"/>
                <a:ext cx="20397" cy="20544"/>
              </a:xfrm>
              <a:custGeom>
                <a:avLst/>
                <a:gdLst/>
                <a:ahLst/>
                <a:cxnLst/>
                <a:rect l="l" t="t" r="r" b="b"/>
                <a:pathLst>
                  <a:path w="1656" h="1668" extrusionOk="0">
                    <a:moveTo>
                      <a:pt x="822" y="1"/>
                    </a:moveTo>
                    <a:cubicBezTo>
                      <a:pt x="370" y="1"/>
                      <a:pt x="1" y="382"/>
                      <a:pt x="1" y="834"/>
                    </a:cubicBezTo>
                    <a:cubicBezTo>
                      <a:pt x="1" y="1299"/>
                      <a:pt x="370" y="1668"/>
                      <a:pt x="822" y="1668"/>
                    </a:cubicBezTo>
                    <a:cubicBezTo>
                      <a:pt x="1287" y="1668"/>
                      <a:pt x="1656" y="1299"/>
                      <a:pt x="1656" y="834"/>
                    </a:cubicBezTo>
                    <a:cubicBezTo>
                      <a:pt x="1656" y="382"/>
                      <a:pt x="1287" y="1"/>
                      <a:pt x="822" y="1"/>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rot="-1963149">
                <a:off x="3698051" y="1000672"/>
                <a:ext cx="102661" cy="57852"/>
              </a:xfrm>
              <a:custGeom>
                <a:avLst/>
                <a:gdLst/>
                <a:ahLst/>
                <a:cxnLst/>
                <a:rect l="l" t="t" r="r" b="b"/>
                <a:pathLst>
                  <a:path w="8335" h="4697" extrusionOk="0">
                    <a:moveTo>
                      <a:pt x="729" y="0"/>
                    </a:moveTo>
                    <a:cubicBezTo>
                      <a:pt x="587" y="0"/>
                      <a:pt x="452" y="83"/>
                      <a:pt x="381" y="223"/>
                    </a:cubicBezTo>
                    <a:lnTo>
                      <a:pt x="84" y="866"/>
                    </a:lnTo>
                    <a:cubicBezTo>
                      <a:pt x="0" y="1057"/>
                      <a:pt x="84" y="1283"/>
                      <a:pt x="274" y="1366"/>
                    </a:cubicBezTo>
                    <a:lnTo>
                      <a:pt x="7442" y="4664"/>
                    </a:lnTo>
                    <a:cubicBezTo>
                      <a:pt x="7492" y="4686"/>
                      <a:pt x="7544" y="4696"/>
                      <a:pt x="7596" y="4696"/>
                    </a:cubicBezTo>
                    <a:cubicBezTo>
                      <a:pt x="7741" y="4696"/>
                      <a:pt x="7880" y="4614"/>
                      <a:pt x="7942" y="4474"/>
                    </a:cubicBezTo>
                    <a:lnTo>
                      <a:pt x="8239" y="3819"/>
                    </a:lnTo>
                    <a:cubicBezTo>
                      <a:pt x="8335" y="3628"/>
                      <a:pt x="8251" y="3402"/>
                      <a:pt x="8061" y="3319"/>
                    </a:cubicBezTo>
                    <a:lnTo>
                      <a:pt x="881" y="33"/>
                    </a:lnTo>
                    <a:cubicBezTo>
                      <a:pt x="831" y="11"/>
                      <a:pt x="780" y="0"/>
                      <a:pt x="729"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9"/>
          <p:cNvSpPr txBox="1">
            <a:spLocks noGrp="1"/>
          </p:cNvSpPr>
          <p:nvPr>
            <p:ph type="subTitle" idx="1"/>
          </p:nvPr>
        </p:nvSpPr>
        <p:spPr>
          <a:xfrm>
            <a:off x="1069585" y="1674321"/>
            <a:ext cx="7004829" cy="22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For a two-person zero-sum game, the payoff function of Player II is the negative of the payoff of Player I, so we may restrict attention to the single payoff function of Player I, which we call here L.</a:t>
            </a:r>
            <a:endParaRPr dirty="0"/>
          </a:p>
        </p:txBody>
      </p:sp>
      <p:sp>
        <p:nvSpPr>
          <p:cNvPr id="589" name="Google Shape;589;p39"/>
          <p:cNvSpPr txBox="1">
            <a:spLocks noGrp="1"/>
          </p:cNvSpPr>
          <p:nvPr>
            <p:ph type="title"/>
          </p:nvPr>
        </p:nvSpPr>
        <p:spPr>
          <a:xfrm>
            <a:off x="489858" y="806422"/>
            <a:ext cx="3292800" cy="3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i="1" u="sng" dirty="0">
                <a:solidFill>
                  <a:schemeClr val="tx1">
                    <a:lumMod val="50000"/>
                    <a:lumOff val="50000"/>
                  </a:schemeClr>
                </a:solidFill>
              </a:rPr>
              <a:t>Strategic Form</a:t>
            </a:r>
            <a:endParaRPr sz="3200" b="1" i="1" u="sng"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0"/>
          <p:cNvSpPr txBox="1">
            <a:spLocks noGrp="1"/>
          </p:cNvSpPr>
          <p:nvPr>
            <p:ph type="body" idx="1"/>
          </p:nvPr>
        </p:nvSpPr>
        <p:spPr>
          <a:xfrm>
            <a:off x="842086" y="1194521"/>
            <a:ext cx="5184600" cy="24311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	The strategic form, or normal form, of a two-person zero-sum game is given by a triplet (X, Y, L), where</a:t>
            </a:r>
          </a:p>
          <a:p>
            <a:pPr marL="0" lvl="0" indent="0" algn="l" rtl="0">
              <a:spcBef>
                <a:spcPts val="0"/>
              </a:spcBef>
              <a:spcAft>
                <a:spcPts val="1600"/>
              </a:spcAft>
              <a:buNone/>
            </a:pPr>
            <a:r>
              <a:rPr lang="en-US" dirty="0"/>
              <a:t>(1) X is a nonempty set, the set of strategies of Player I </a:t>
            </a:r>
          </a:p>
          <a:p>
            <a:pPr marL="0" lvl="0" indent="0" algn="l" rtl="0">
              <a:spcBef>
                <a:spcPts val="0"/>
              </a:spcBef>
              <a:spcAft>
                <a:spcPts val="1600"/>
              </a:spcAft>
              <a:buNone/>
            </a:pPr>
            <a:r>
              <a:rPr lang="en-US" dirty="0"/>
              <a:t>(2) Y is a nonempty set, the set of strategies of Player II </a:t>
            </a:r>
          </a:p>
          <a:p>
            <a:pPr marL="0" lvl="0" indent="0" algn="l" rtl="0">
              <a:spcBef>
                <a:spcPts val="0"/>
              </a:spcBef>
              <a:spcAft>
                <a:spcPts val="1600"/>
              </a:spcAft>
              <a:buNone/>
            </a:pPr>
            <a:r>
              <a:rPr lang="en-US" dirty="0"/>
              <a:t>(3) L is a real-valued function defined on X × Y . (Thus, L(x, y) is a real number for every x ∈ X and every y ∈ Y .)</a:t>
            </a:r>
            <a:endParaRPr dirty="0"/>
          </a:p>
        </p:txBody>
      </p:sp>
      <p:sp>
        <p:nvSpPr>
          <p:cNvPr id="595" name="Google Shape;595;p40"/>
          <p:cNvSpPr txBox="1">
            <a:spLocks noGrp="1"/>
          </p:cNvSpPr>
          <p:nvPr>
            <p:ph type="title"/>
          </p:nvPr>
        </p:nvSpPr>
        <p:spPr>
          <a:xfrm>
            <a:off x="723900" y="445025"/>
            <a:ext cx="5184600" cy="5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Definition:-</a:t>
            </a:r>
            <a:endParaRPr dirty="0"/>
          </a:p>
        </p:txBody>
      </p:sp>
      <p:grpSp>
        <p:nvGrpSpPr>
          <p:cNvPr id="596" name="Google Shape;596;p40"/>
          <p:cNvGrpSpPr/>
          <p:nvPr/>
        </p:nvGrpSpPr>
        <p:grpSpPr>
          <a:xfrm>
            <a:off x="3781828" y="3915775"/>
            <a:ext cx="2277110" cy="596503"/>
            <a:chOff x="1185654" y="1841890"/>
            <a:chExt cx="2277110" cy="596503"/>
          </a:xfrm>
        </p:grpSpPr>
        <p:sp>
          <p:nvSpPr>
            <p:cNvPr id="597" name="Google Shape;597;p40"/>
            <p:cNvSpPr/>
            <p:nvPr/>
          </p:nvSpPr>
          <p:spPr>
            <a:xfrm rot="1336399">
              <a:off x="1698559" y="2020711"/>
              <a:ext cx="411526" cy="352857"/>
            </a:xfrm>
            <a:custGeom>
              <a:avLst/>
              <a:gdLst/>
              <a:ahLst/>
              <a:cxnLst/>
              <a:rect l="l" t="t" r="r" b="b"/>
              <a:pathLst>
                <a:path w="18027" h="15457" extrusionOk="0">
                  <a:moveTo>
                    <a:pt x="6484" y="0"/>
                  </a:moveTo>
                  <a:cubicBezTo>
                    <a:pt x="6270" y="0"/>
                    <a:pt x="6046" y="42"/>
                    <a:pt x="5811" y="132"/>
                  </a:cubicBezTo>
                  <a:cubicBezTo>
                    <a:pt x="3465" y="1025"/>
                    <a:pt x="6502" y="6990"/>
                    <a:pt x="6406" y="7216"/>
                  </a:cubicBezTo>
                  <a:cubicBezTo>
                    <a:pt x="6299" y="7442"/>
                    <a:pt x="1" y="8906"/>
                    <a:pt x="1191" y="11514"/>
                  </a:cubicBezTo>
                  <a:cubicBezTo>
                    <a:pt x="1500" y="12194"/>
                    <a:pt x="2065" y="12444"/>
                    <a:pt x="2736" y="12444"/>
                  </a:cubicBezTo>
                  <a:cubicBezTo>
                    <a:pt x="4599" y="12444"/>
                    <a:pt x="7287" y="10521"/>
                    <a:pt x="7644" y="10521"/>
                  </a:cubicBezTo>
                  <a:cubicBezTo>
                    <a:pt x="7654" y="10521"/>
                    <a:pt x="7662" y="10523"/>
                    <a:pt x="7668" y="10526"/>
                  </a:cubicBezTo>
                  <a:cubicBezTo>
                    <a:pt x="7946" y="10654"/>
                    <a:pt x="9383" y="15457"/>
                    <a:pt x="11790" y="15457"/>
                  </a:cubicBezTo>
                  <a:cubicBezTo>
                    <a:pt x="12066" y="15457"/>
                    <a:pt x="12355" y="15393"/>
                    <a:pt x="12657" y="15252"/>
                  </a:cubicBezTo>
                  <a:cubicBezTo>
                    <a:pt x="15586" y="13871"/>
                    <a:pt x="11550" y="9014"/>
                    <a:pt x="11633" y="8775"/>
                  </a:cubicBezTo>
                  <a:cubicBezTo>
                    <a:pt x="11717" y="8549"/>
                    <a:pt x="18027" y="6620"/>
                    <a:pt x="16812" y="4358"/>
                  </a:cubicBezTo>
                  <a:cubicBezTo>
                    <a:pt x="16512" y="3790"/>
                    <a:pt x="15959" y="3579"/>
                    <a:pt x="15293" y="3579"/>
                  </a:cubicBezTo>
                  <a:cubicBezTo>
                    <a:pt x="13348" y="3579"/>
                    <a:pt x="10443" y="5387"/>
                    <a:pt x="10096" y="5387"/>
                  </a:cubicBezTo>
                  <a:cubicBezTo>
                    <a:pt x="10087" y="5387"/>
                    <a:pt x="10079" y="5385"/>
                    <a:pt x="10073" y="5382"/>
                  </a:cubicBezTo>
                  <a:cubicBezTo>
                    <a:pt x="9920" y="5284"/>
                    <a:pt x="8893" y="0"/>
                    <a:pt x="6484" y="0"/>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rot="1336399">
              <a:off x="1895996" y="2157540"/>
              <a:ext cx="31549" cy="27120"/>
            </a:xfrm>
            <a:custGeom>
              <a:avLst/>
              <a:gdLst/>
              <a:ahLst/>
              <a:cxnLst/>
              <a:rect l="l" t="t" r="r" b="b"/>
              <a:pathLst>
                <a:path w="1382" h="1188" extrusionOk="0">
                  <a:moveTo>
                    <a:pt x="707" y="1"/>
                  </a:moveTo>
                  <a:cubicBezTo>
                    <a:pt x="639" y="1"/>
                    <a:pt x="569" y="11"/>
                    <a:pt x="500" y="34"/>
                  </a:cubicBezTo>
                  <a:cubicBezTo>
                    <a:pt x="179" y="153"/>
                    <a:pt x="0" y="487"/>
                    <a:pt x="107" y="796"/>
                  </a:cubicBezTo>
                  <a:cubicBezTo>
                    <a:pt x="192" y="1040"/>
                    <a:pt x="423" y="1187"/>
                    <a:pt x="674" y="1187"/>
                  </a:cubicBezTo>
                  <a:cubicBezTo>
                    <a:pt x="743" y="1187"/>
                    <a:pt x="813" y="1177"/>
                    <a:pt x="881" y="1154"/>
                  </a:cubicBezTo>
                  <a:cubicBezTo>
                    <a:pt x="1203" y="1035"/>
                    <a:pt x="1381" y="701"/>
                    <a:pt x="1274" y="392"/>
                  </a:cubicBezTo>
                  <a:cubicBezTo>
                    <a:pt x="1190" y="148"/>
                    <a:pt x="959" y="1"/>
                    <a:pt x="707" y="1"/>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rot="1336399">
              <a:off x="1888020" y="2045480"/>
              <a:ext cx="52756" cy="95011"/>
            </a:xfrm>
            <a:custGeom>
              <a:avLst/>
              <a:gdLst/>
              <a:ahLst/>
              <a:cxnLst/>
              <a:rect l="l" t="t" r="r" b="b"/>
              <a:pathLst>
                <a:path w="2311" h="4162" extrusionOk="0">
                  <a:moveTo>
                    <a:pt x="591" y="0"/>
                  </a:moveTo>
                  <a:cubicBezTo>
                    <a:pt x="556" y="0"/>
                    <a:pt x="521" y="6"/>
                    <a:pt x="488" y="17"/>
                  </a:cubicBezTo>
                  <a:cubicBezTo>
                    <a:pt x="48" y="159"/>
                    <a:pt x="0" y="1195"/>
                    <a:pt x="369" y="2338"/>
                  </a:cubicBezTo>
                  <a:cubicBezTo>
                    <a:pt x="712" y="3389"/>
                    <a:pt x="1291" y="4162"/>
                    <a:pt x="1725" y="4162"/>
                  </a:cubicBezTo>
                  <a:cubicBezTo>
                    <a:pt x="1758" y="4162"/>
                    <a:pt x="1791" y="4157"/>
                    <a:pt x="1822" y="4148"/>
                  </a:cubicBezTo>
                  <a:cubicBezTo>
                    <a:pt x="2251" y="4005"/>
                    <a:pt x="2310" y="2969"/>
                    <a:pt x="1941" y="1826"/>
                  </a:cubicBezTo>
                  <a:cubicBezTo>
                    <a:pt x="1600" y="771"/>
                    <a:pt x="1016" y="0"/>
                    <a:pt x="591"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rot="-265308">
              <a:off x="2151118" y="1854855"/>
              <a:ext cx="346597" cy="476282"/>
            </a:xfrm>
            <a:custGeom>
              <a:avLst/>
              <a:gdLst/>
              <a:ahLst/>
              <a:cxnLst/>
              <a:rect l="l" t="t" r="r" b="b"/>
              <a:pathLst>
                <a:path w="15183" h="20864" extrusionOk="0">
                  <a:moveTo>
                    <a:pt x="5535" y="1"/>
                  </a:moveTo>
                  <a:cubicBezTo>
                    <a:pt x="2828" y="1"/>
                    <a:pt x="1" y="8910"/>
                    <a:pt x="1788" y="10310"/>
                  </a:cubicBezTo>
                  <a:cubicBezTo>
                    <a:pt x="3657" y="11786"/>
                    <a:pt x="7289" y="11953"/>
                    <a:pt x="7289" y="11953"/>
                  </a:cubicBezTo>
                  <a:cubicBezTo>
                    <a:pt x="7289" y="11953"/>
                    <a:pt x="4372" y="19656"/>
                    <a:pt x="7015" y="20752"/>
                  </a:cubicBezTo>
                  <a:cubicBezTo>
                    <a:pt x="7196" y="20827"/>
                    <a:pt x="7372" y="20863"/>
                    <a:pt x="7545" y="20863"/>
                  </a:cubicBezTo>
                  <a:cubicBezTo>
                    <a:pt x="9884" y="20863"/>
                    <a:pt x="11503" y="14240"/>
                    <a:pt x="13277" y="8774"/>
                  </a:cubicBezTo>
                  <a:cubicBezTo>
                    <a:pt x="15182" y="2916"/>
                    <a:pt x="13754" y="2857"/>
                    <a:pt x="12384" y="2511"/>
                  </a:cubicBezTo>
                  <a:cubicBezTo>
                    <a:pt x="12343" y="2501"/>
                    <a:pt x="12302" y="2497"/>
                    <a:pt x="12260" y="2497"/>
                  </a:cubicBezTo>
                  <a:cubicBezTo>
                    <a:pt x="10905" y="2497"/>
                    <a:pt x="9152" y="7564"/>
                    <a:pt x="8979" y="8465"/>
                  </a:cubicBezTo>
                  <a:cubicBezTo>
                    <a:pt x="8979" y="8465"/>
                    <a:pt x="8979" y="8465"/>
                    <a:pt x="8979" y="8465"/>
                  </a:cubicBezTo>
                  <a:cubicBezTo>
                    <a:pt x="8977" y="8465"/>
                    <a:pt x="7518" y="7226"/>
                    <a:pt x="5729" y="7131"/>
                  </a:cubicBezTo>
                  <a:cubicBezTo>
                    <a:pt x="5729" y="7131"/>
                    <a:pt x="8729" y="952"/>
                    <a:pt x="5907" y="59"/>
                  </a:cubicBezTo>
                  <a:cubicBezTo>
                    <a:pt x="5784" y="19"/>
                    <a:pt x="5660" y="1"/>
                    <a:pt x="5535"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rot="-265308">
              <a:off x="2183976" y="1881172"/>
              <a:ext cx="82592" cy="145460"/>
            </a:xfrm>
            <a:custGeom>
              <a:avLst/>
              <a:gdLst/>
              <a:ahLst/>
              <a:cxnLst/>
              <a:rect l="l" t="t" r="r" b="b"/>
              <a:pathLst>
                <a:path w="3618" h="6372" extrusionOk="0">
                  <a:moveTo>
                    <a:pt x="2894" y="1"/>
                  </a:moveTo>
                  <a:cubicBezTo>
                    <a:pt x="2158" y="1"/>
                    <a:pt x="0" y="6168"/>
                    <a:pt x="759" y="6366"/>
                  </a:cubicBezTo>
                  <a:cubicBezTo>
                    <a:pt x="771" y="6370"/>
                    <a:pt x="784" y="6371"/>
                    <a:pt x="797" y="6371"/>
                  </a:cubicBezTo>
                  <a:cubicBezTo>
                    <a:pt x="1610" y="6371"/>
                    <a:pt x="3617" y="266"/>
                    <a:pt x="2938" y="9"/>
                  </a:cubicBezTo>
                  <a:cubicBezTo>
                    <a:pt x="2924" y="3"/>
                    <a:pt x="2909" y="1"/>
                    <a:pt x="2894"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rot="-265308">
              <a:off x="2300120" y="1923250"/>
              <a:ext cx="142971" cy="371388"/>
            </a:xfrm>
            <a:custGeom>
              <a:avLst/>
              <a:gdLst/>
              <a:ahLst/>
              <a:cxnLst/>
              <a:rect l="l" t="t" r="r" b="b"/>
              <a:pathLst>
                <a:path w="6263" h="16269" extrusionOk="0">
                  <a:moveTo>
                    <a:pt x="5623" y="0"/>
                  </a:moveTo>
                  <a:cubicBezTo>
                    <a:pt x="5237" y="0"/>
                    <a:pt x="2897" y="5871"/>
                    <a:pt x="1845" y="8883"/>
                  </a:cubicBezTo>
                  <a:cubicBezTo>
                    <a:pt x="786" y="11919"/>
                    <a:pt x="0" y="16087"/>
                    <a:pt x="417" y="16265"/>
                  </a:cubicBezTo>
                  <a:cubicBezTo>
                    <a:pt x="422" y="16267"/>
                    <a:pt x="427" y="16268"/>
                    <a:pt x="433" y="16268"/>
                  </a:cubicBezTo>
                  <a:cubicBezTo>
                    <a:pt x="883" y="16268"/>
                    <a:pt x="2882" y="9144"/>
                    <a:pt x="3941" y="6097"/>
                  </a:cubicBezTo>
                  <a:cubicBezTo>
                    <a:pt x="5024" y="3014"/>
                    <a:pt x="6263" y="168"/>
                    <a:pt x="5632" y="1"/>
                  </a:cubicBezTo>
                  <a:cubicBezTo>
                    <a:pt x="5629" y="1"/>
                    <a:pt x="5626" y="0"/>
                    <a:pt x="5623" y="0"/>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rot="-265308">
              <a:off x="2196419" y="2046988"/>
              <a:ext cx="20408" cy="20408"/>
            </a:xfrm>
            <a:custGeom>
              <a:avLst/>
              <a:gdLst/>
              <a:ahLst/>
              <a:cxnLst/>
              <a:rect l="l" t="t" r="r" b="b"/>
              <a:pathLst>
                <a:path w="894" h="894" extrusionOk="0">
                  <a:moveTo>
                    <a:pt x="453" y="1"/>
                  </a:moveTo>
                  <a:cubicBezTo>
                    <a:pt x="203" y="1"/>
                    <a:pt x="0" y="203"/>
                    <a:pt x="0" y="442"/>
                  </a:cubicBezTo>
                  <a:cubicBezTo>
                    <a:pt x="0" y="692"/>
                    <a:pt x="203" y="894"/>
                    <a:pt x="453" y="894"/>
                  </a:cubicBezTo>
                  <a:cubicBezTo>
                    <a:pt x="703" y="894"/>
                    <a:pt x="893" y="692"/>
                    <a:pt x="893" y="442"/>
                  </a:cubicBezTo>
                  <a:cubicBezTo>
                    <a:pt x="893" y="203"/>
                    <a:pt x="703" y="1"/>
                    <a:pt x="453"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0"/>
            <p:cNvGrpSpPr/>
            <p:nvPr/>
          </p:nvGrpSpPr>
          <p:grpSpPr>
            <a:xfrm rot="1745982">
              <a:off x="1254638" y="1942750"/>
              <a:ext cx="371818" cy="380196"/>
              <a:chOff x="881650" y="1773075"/>
              <a:chExt cx="407175" cy="416350"/>
            </a:xfrm>
          </p:grpSpPr>
          <p:sp>
            <p:nvSpPr>
              <p:cNvPr id="605" name="Google Shape;605;p40"/>
              <p:cNvSpPr/>
              <p:nvPr/>
            </p:nvSpPr>
            <p:spPr>
              <a:xfrm>
                <a:off x="881650" y="1773075"/>
                <a:ext cx="407175" cy="416350"/>
              </a:xfrm>
              <a:custGeom>
                <a:avLst/>
                <a:gdLst/>
                <a:ahLst/>
                <a:cxnLst/>
                <a:rect l="l" t="t" r="r" b="b"/>
                <a:pathLst>
                  <a:path w="16287" h="16654" extrusionOk="0">
                    <a:moveTo>
                      <a:pt x="6602" y="1"/>
                    </a:moveTo>
                    <a:cubicBezTo>
                      <a:pt x="4440" y="1"/>
                      <a:pt x="2474" y="1200"/>
                      <a:pt x="1536" y="2842"/>
                    </a:cubicBezTo>
                    <a:cubicBezTo>
                      <a:pt x="0" y="5533"/>
                      <a:pt x="310" y="8021"/>
                      <a:pt x="1917" y="8473"/>
                    </a:cubicBezTo>
                    <a:cubicBezTo>
                      <a:pt x="2144" y="8536"/>
                      <a:pt x="2350" y="8566"/>
                      <a:pt x="2539" y="8566"/>
                    </a:cubicBezTo>
                    <a:cubicBezTo>
                      <a:pt x="4027" y="8566"/>
                      <a:pt x="4420" y="6743"/>
                      <a:pt x="4906" y="5211"/>
                    </a:cubicBezTo>
                    <a:cubicBezTo>
                      <a:pt x="5274" y="4041"/>
                      <a:pt x="5978" y="3410"/>
                      <a:pt x="6827" y="3410"/>
                    </a:cubicBezTo>
                    <a:cubicBezTo>
                      <a:pt x="7239" y="3410"/>
                      <a:pt x="7685" y="3558"/>
                      <a:pt x="8144" y="3866"/>
                    </a:cubicBezTo>
                    <a:cubicBezTo>
                      <a:pt x="9549" y="4818"/>
                      <a:pt x="8168" y="8938"/>
                      <a:pt x="7013" y="11057"/>
                    </a:cubicBezTo>
                    <a:cubicBezTo>
                      <a:pt x="5858" y="13165"/>
                      <a:pt x="5037" y="16605"/>
                      <a:pt x="7894" y="16653"/>
                    </a:cubicBezTo>
                    <a:cubicBezTo>
                      <a:pt x="7908" y="16653"/>
                      <a:pt x="7922" y="16653"/>
                      <a:pt x="7936" y="16653"/>
                    </a:cubicBezTo>
                    <a:cubicBezTo>
                      <a:pt x="10817" y="16653"/>
                      <a:pt x="16286" y="11800"/>
                      <a:pt x="15883" y="10378"/>
                    </a:cubicBezTo>
                    <a:cubicBezTo>
                      <a:pt x="15623" y="9451"/>
                      <a:pt x="14750" y="9032"/>
                      <a:pt x="13847" y="9032"/>
                    </a:cubicBezTo>
                    <a:cubicBezTo>
                      <a:pt x="13348" y="9032"/>
                      <a:pt x="12839" y="9160"/>
                      <a:pt x="12419" y="9402"/>
                    </a:cubicBezTo>
                    <a:cubicBezTo>
                      <a:pt x="11668" y="9855"/>
                      <a:pt x="11014" y="10438"/>
                      <a:pt x="10490" y="11140"/>
                    </a:cubicBezTo>
                    <a:cubicBezTo>
                      <a:pt x="10490" y="11140"/>
                      <a:pt x="14157" y="4675"/>
                      <a:pt x="10764" y="1663"/>
                    </a:cubicBezTo>
                    <a:cubicBezTo>
                      <a:pt x="9441" y="489"/>
                      <a:pt x="7982" y="1"/>
                      <a:pt x="6602"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906350" y="1802325"/>
                <a:ext cx="105400" cy="129100"/>
              </a:xfrm>
              <a:custGeom>
                <a:avLst/>
                <a:gdLst/>
                <a:ahLst/>
                <a:cxnLst/>
                <a:rect l="l" t="t" r="r" b="b"/>
                <a:pathLst>
                  <a:path w="4216" h="5164" extrusionOk="0">
                    <a:moveTo>
                      <a:pt x="3680" y="0"/>
                    </a:moveTo>
                    <a:cubicBezTo>
                      <a:pt x="3129" y="0"/>
                      <a:pt x="1983" y="685"/>
                      <a:pt x="1286" y="1779"/>
                    </a:cubicBezTo>
                    <a:cubicBezTo>
                      <a:pt x="429" y="3112"/>
                      <a:pt x="1" y="4887"/>
                      <a:pt x="715" y="5148"/>
                    </a:cubicBezTo>
                    <a:cubicBezTo>
                      <a:pt x="742" y="5159"/>
                      <a:pt x="768" y="5163"/>
                      <a:pt x="794" y="5163"/>
                    </a:cubicBezTo>
                    <a:cubicBezTo>
                      <a:pt x="1353" y="5163"/>
                      <a:pt x="1689" y="2929"/>
                      <a:pt x="2406" y="2053"/>
                    </a:cubicBezTo>
                    <a:cubicBezTo>
                      <a:pt x="3156" y="1124"/>
                      <a:pt x="4215" y="529"/>
                      <a:pt x="3953" y="112"/>
                    </a:cubicBezTo>
                    <a:cubicBezTo>
                      <a:pt x="3902" y="36"/>
                      <a:pt x="3807" y="0"/>
                      <a:pt x="3680"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1023625" y="1789050"/>
                <a:ext cx="20575" cy="20550"/>
              </a:xfrm>
              <a:custGeom>
                <a:avLst/>
                <a:gdLst/>
                <a:ahLst/>
                <a:cxnLst/>
                <a:rect l="l" t="t" r="r" b="b"/>
                <a:pathLst>
                  <a:path w="823" h="822" extrusionOk="0">
                    <a:moveTo>
                      <a:pt x="405" y="0"/>
                    </a:moveTo>
                    <a:cubicBezTo>
                      <a:pt x="179" y="0"/>
                      <a:pt x="1" y="191"/>
                      <a:pt x="1" y="417"/>
                    </a:cubicBezTo>
                    <a:cubicBezTo>
                      <a:pt x="1" y="643"/>
                      <a:pt x="179" y="822"/>
                      <a:pt x="405" y="822"/>
                    </a:cubicBezTo>
                    <a:cubicBezTo>
                      <a:pt x="632" y="822"/>
                      <a:pt x="822" y="643"/>
                      <a:pt x="822" y="417"/>
                    </a:cubicBezTo>
                    <a:cubicBezTo>
                      <a:pt x="822" y="191"/>
                      <a:pt x="632" y="0"/>
                      <a:pt x="405"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40"/>
            <p:cNvSpPr/>
            <p:nvPr/>
          </p:nvSpPr>
          <p:spPr>
            <a:xfrm>
              <a:off x="2581600" y="1987214"/>
              <a:ext cx="333510" cy="118908"/>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2584316" y="2159594"/>
              <a:ext cx="329698" cy="118840"/>
            </a:xfrm>
            <a:custGeom>
              <a:avLst/>
              <a:gdLst/>
              <a:ahLst/>
              <a:cxnLst/>
              <a:rect l="l" t="t" r="r" b="b"/>
              <a:pathLst>
                <a:path w="14443" h="5206" extrusionOk="0">
                  <a:moveTo>
                    <a:pt x="13042" y="1"/>
                  </a:moveTo>
                  <a:cubicBezTo>
                    <a:pt x="13025" y="1"/>
                    <a:pt x="13008" y="1"/>
                    <a:pt x="12991" y="2"/>
                  </a:cubicBezTo>
                  <a:lnTo>
                    <a:pt x="11800" y="50"/>
                  </a:lnTo>
                  <a:lnTo>
                    <a:pt x="1561" y="514"/>
                  </a:lnTo>
                  <a:cubicBezTo>
                    <a:pt x="1" y="585"/>
                    <a:pt x="188" y="5206"/>
                    <a:pt x="1739" y="5206"/>
                  </a:cubicBezTo>
                  <a:cubicBezTo>
                    <a:pt x="1751" y="5206"/>
                    <a:pt x="1763" y="5206"/>
                    <a:pt x="1775" y="5205"/>
                  </a:cubicBezTo>
                  <a:lnTo>
                    <a:pt x="7406" y="4955"/>
                  </a:lnTo>
                  <a:cubicBezTo>
                    <a:pt x="8788" y="4896"/>
                    <a:pt x="10300" y="4824"/>
                    <a:pt x="11717" y="4765"/>
                  </a:cubicBezTo>
                  <a:cubicBezTo>
                    <a:pt x="12693" y="4717"/>
                    <a:pt x="13729" y="4824"/>
                    <a:pt x="14110" y="3717"/>
                  </a:cubicBezTo>
                  <a:cubicBezTo>
                    <a:pt x="14416" y="2882"/>
                    <a:pt x="14442" y="1"/>
                    <a:pt x="13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2582627" y="2001436"/>
              <a:ext cx="328145" cy="104961"/>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2584271" y="2171853"/>
              <a:ext cx="325680" cy="106582"/>
            </a:xfrm>
            <a:custGeom>
              <a:avLst/>
              <a:gdLst/>
              <a:ahLst/>
              <a:cxnLst/>
              <a:rect l="l" t="t" r="r" b="b"/>
              <a:pathLst>
                <a:path w="14267" h="4669" extrusionOk="0">
                  <a:moveTo>
                    <a:pt x="1372" y="1"/>
                  </a:moveTo>
                  <a:lnTo>
                    <a:pt x="1372" y="1"/>
                  </a:lnTo>
                  <a:cubicBezTo>
                    <a:pt x="0" y="403"/>
                    <a:pt x="238" y="4669"/>
                    <a:pt x="1722" y="4669"/>
                  </a:cubicBezTo>
                  <a:cubicBezTo>
                    <a:pt x="1732" y="4669"/>
                    <a:pt x="1743" y="4669"/>
                    <a:pt x="1753" y="4668"/>
                  </a:cubicBezTo>
                  <a:lnTo>
                    <a:pt x="7397" y="4418"/>
                  </a:lnTo>
                  <a:cubicBezTo>
                    <a:pt x="8778" y="4359"/>
                    <a:pt x="10290" y="4287"/>
                    <a:pt x="11719" y="4228"/>
                  </a:cubicBezTo>
                  <a:cubicBezTo>
                    <a:pt x="12695" y="4192"/>
                    <a:pt x="13731" y="4299"/>
                    <a:pt x="14112" y="3192"/>
                  </a:cubicBezTo>
                  <a:cubicBezTo>
                    <a:pt x="14207" y="2858"/>
                    <a:pt x="14255" y="2525"/>
                    <a:pt x="14266" y="2192"/>
                  </a:cubicBezTo>
                  <a:lnTo>
                    <a:pt x="14266" y="2192"/>
                  </a:lnTo>
                  <a:cubicBezTo>
                    <a:pt x="12488" y="2567"/>
                    <a:pt x="10682" y="2755"/>
                    <a:pt x="8874" y="2755"/>
                  </a:cubicBezTo>
                  <a:cubicBezTo>
                    <a:pt x="7753" y="2755"/>
                    <a:pt x="6632" y="2683"/>
                    <a:pt x="5515" y="2537"/>
                  </a:cubicBezTo>
                  <a:cubicBezTo>
                    <a:pt x="4587" y="2418"/>
                    <a:pt x="3646" y="2239"/>
                    <a:pt x="2836" y="1763"/>
                  </a:cubicBezTo>
                  <a:cubicBezTo>
                    <a:pt x="2158" y="1370"/>
                    <a:pt x="1586" y="739"/>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40"/>
            <p:cNvGrpSpPr/>
            <p:nvPr/>
          </p:nvGrpSpPr>
          <p:grpSpPr>
            <a:xfrm rot="-10695426">
              <a:off x="3000577" y="1847750"/>
              <a:ext cx="442792" cy="436191"/>
              <a:chOff x="1761950" y="1669000"/>
              <a:chExt cx="482700" cy="529100"/>
            </a:xfrm>
          </p:grpSpPr>
          <p:sp>
            <p:nvSpPr>
              <p:cNvPr id="613" name="Google Shape;613;p40"/>
              <p:cNvSpPr/>
              <p:nvPr/>
            </p:nvSpPr>
            <p:spPr>
              <a:xfrm>
                <a:off x="1761950" y="1669000"/>
                <a:ext cx="482700" cy="529100"/>
              </a:xfrm>
              <a:custGeom>
                <a:avLst/>
                <a:gdLst/>
                <a:ahLst/>
                <a:cxnLst/>
                <a:rect l="l" t="t" r="r" b="b"/>
                <a:pathLst>
                  <a:path w="19308" h="21164" extrusionOk="0">
                    <a:moveTo>
                      <a:pt x="8652" y="3590"/>
                    </a:moveTo>
                    <a:cubicBezTo>
                      <a:pt x="9200" y="3590"/>
                      <a:pt x="9762" y="3731"/>
                      <a:pt x="10282" y="4028"/>
                    </a:cubicBezTo>
                    <a:cubicBezTo>
                      <a:pt x="11794" y="4897"/>
                      <a:pt x="12366" y="6767"/>
                      <a:pt x="11532" y="8207"/>
                    </a:cubicBezTo>
                    <a:cubicBezTo>
                      <a:pt x="10983" y="9165"/>
                      <a:pt x="9973" y="9693"/>
                      <a:pt x="8916" y="9693"/>
                    </a:cubicBezTo>
                    <a:cubicBezTo>
                      <a:pt x="8369" y="9693"/>
                      <a:pt x="7809" y="9551"/>
                      <a:pt x="7294" y="9255"/>
                    </a:cubicBezTo>
                    <a:cubicBezTo>
                      <a:pt x="5770" y="8386"/>
                      <a:pt x="5210" y="6517"/>
                      <a:pt x="6043" y="5064"/>
                    </a:cubicBezTo>
                    <a:cubicBezTo>
                      <a:pt x="6592" y="4115"/>
                      <a:pt x="7595" y="3590"/>
                      <a:pt x="8652" y="3590"/>
                    </a:cubicBezTo>
                    <a:close/>
                    <a:moveTo>
                      <a:pt x="8921" y="0"/>
                    </a:moveTo>
                    <a:cubicBezTo>
                      <a:pt x="3425" y="0"/>
                      <a:pt x="1" y="7231"/>
                      <a:pt x="3460" y="11124"/>
                    </a:cubicBezTo>
                    <a:cubicBezTo>
                      <a:pt x="4980" y="12835"/>
                      <a:pt x="6651" y="13348"/>
                      <a:pt x="8108" y="13348"/>
                    </a:cubicBezTo>
                    <a:cubicBezTo>
                      <a:pt x="10292" y="13348"/>
                      <a:pt x="11996" y="12196"/>
                      <a:pt x="11997" y="12196"/>
                    </a:cubicBezTo>
                    <a:lnTo>
                      <a:pt x="11997" y="12196"/>
                    </a:lnTo>
                    <a:cubicBezTo>
                      <a:pt x="11997" y="12196"/>
                      <a:pt x="10818" y="15958"/>
                      <a:pt x="7520" y="16423"/>
                    </a:cubicBezTo>
                    <a:cubicBezTo>
                      <a:pt x="4210" y="16899"/>
                      <a:pt x="1912" y="17518"/>
                      <a:pt x="2305" y="19173"/>
                    </a:cubicBezTo>
                    <a:cubicBezTo>
                      <a:pt x="2626" y="20508"/>
                      <a:pt x="3836" y="21163"/>
                      <a:pt x="5444" y="21163"/>
                    </a:cubicBezTo>
                    <a:cubicBezTo>
                      <a:pt x="8423" y="21163"/>
                      <a:pt x="12767" y="18912"/>
                      <a:pt x="15342" y="14565"/>
                    </a:cubicBezTo>
                    <a:cubicBezTo>
                      <a:pt x="19307" y="7874"/>
                      <a:pt x="17033" y="1873"/>
                      <a:pt x="10592" y="218"/>
                    </a:cubicBezTo>
                    <a:cubicBezTo>
                      <a:pt x="10018" y="69"/>
                      <a:pt x="9460" y="0"/>
                      <a:pt x="8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2046075" y="2061100"/>
                <a:ext cx="36350" cy="36050"/>
              </a:xfrm>
              <a:custGeom>
                <a:avLst/>
                <a:gdLst/>
                <a:ahLst/>
                <a:cxnLst/>
                <a:rect l="l" t="t" r="r" b="b"/>
                <a:pathLst>
                  <a:path w="1454" h="1442" extrusionOk="0">
                    <a:moveTo>
                      <a:pt x="727" y="0"/>
                    </a:moveTo>
                    <a:cubicBezTo>
                      <a:pt x="322" y="0"/>
                      <a:pt x="1" y="322"/>
                      <a:pt x="1" y="727"/>
                    </a:cubicBezTo>
                    <a:cubicBezTo>
                      <a:pt x="1" y="1120"/>
                      <a:pt x="322" y="1441"/>
                      <a:pt x="727" y="1441"/>
                    </a:cubicBezTo>
                    <a:cubicBezTo>
                      <a:pt x="1132" y="1441"/>
                      <a:pt x="1453" y="1120"/>
                      <a:pt x="1453" y="727"/>
                    </a:cubicBezTo>
                    <a:cubicBezTo>
                      <a:pt x="1453" y="322"/>
                      <a:pt x="1132"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1866425" y="2108000"/>
                <a:ext cx="179675" cy="64750"/>
              </a:xfrm>
              <a:custGeom>
                <a:avLst/>
                <a:gdLst/>
                <a:ahLst/>
                <a:cxnLst/>
                <a:rect l="l" t="t" r="r" b="b"/>
                <a:pathLst>
                  <a:path w="7187" h="2590" extrusionOk="0">
                    <a:moveTo>
                      <a:pt x="6473" y="0"/>
                    </a:moveTo>
                    <a:cubicBezTo>
                      <a:pt x="5731" y="0"/>
                      <a:pt x="4264" y="1127"/>
                      <a:pt x="2950" y="1127"/>
                    </a:cubicBezTo>
                    <a:cubicBezTo>
                      <a:pt x="2917" y="1127"/>
                      <a:pt x="2885" y="1126"/>
                      <a:pt x="2853" y="1125"/>
                    </a:cubicBezTo>
                    <a:cubicBezTo>
                      <a:pt x="2772" y="1122"/>
                      <a:pt x="2693" y="1120"/>
                      <a:pt x="2615" y="1120"/>
                    </a:cubicBezTo>
                    <a:cubicBezTo>
                      <a:pt x="1103" y="1120"/>
                      <a:pt x="0" y="1654"/>
                      <a:pt x="555" y="2220"/>
                    </a:cubicBezTo>
                    <a:cubicBezTo>
                      <a:pt x="816" y="2482"/>
                      <a:pt x="1430" y="2589"/>
                      <a:pt x="2132" y="2589"/>
                    </a:cubicBezTo>
                    <a:cubicBezTo>
                      <a:pt x="3028" y="2589"/>
                      <a:pt x="4069" y="2414"/>
                      <a:pt x="4710" y="2161"/>
                    </a:cubicBezTo>
                    <a:cubicBezTo>
                      <a:pt x="5853" y="1708"/>
                      <a:pt x="7187" y="756"/>
                      <a:pt x="6853" y="196"/>
                    </a:cubicBezTo>
                    <a:cubicBezTo>
                      <a:pt x="6770" y="57"/>
                      <a:pt x="6640" y="0"/>
                      <a:pt x="6473" y="0"/>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6" name="Google Shape;616;p40"/>
          <p:cNvGrpSpPr/>
          <p:nvPr/>
        </p:nvGrpSpPr>
        <p:grpSpPr>
          <a:xfrm rot="308040">
            <a:off x="6067910" y="1001835"/>
            <a:ext cx="2546625" cy="3139829"/>
            <a:chOff x="5616500" y="1812300"/>
            <a:chExt cx="2354194" cy="2902573"/>
          </a:xfrm>
        </p:grpSpPr>
        <p:sp>
          <p:nvSpPr>
            <p:cNvPr id="617" name="Google Shape;617;p40"/>
            <p:cNvSpPr/>
            <p:nvPr/>
          </p:nvSpPr>
          <p:spPr>
            <a:xfrm>
              <a:off x="5616500" y="4179784"/>
              <a:ext cx="290520" cy="141654"/>
            </a:xfrm>
            <a:custGeom>
              <a:avLst/>
              <a:gdLst/>
              <a:ahLst/>
              <a:cxnLst/>
              <a:rect l="l" t="t" r="r" b="b"/>
              <a:pathLst>
                <a:path w="10191" h="4969" extrusionOk="0">
                  <a:moveTo>
                    <a:pt x="8512" y="1"/>
                  </a:moveTo>
                  <a:lnTo>
                    <a:pt x="4690" y="72"/>
                  </a:lnTo>
                  <a:cubicBezTo>
                    <a:pt x="4690" y="72"/>
                    <a:pt x="904" y="858"/>
                    <a:pt x="368" y="2692"/>
                  </a:cubicBezTo>
                  <a:cubicBezTo>
                    <a:pt x="1" y="3913"/>
                    <a:pt x="2560" y="4968"/>
                    <a:pt x="4951" y="4968"/>
                  </a:cubicBezTo>
                  <a:cubicBezTo>
                    <a:pt x="6127" y="4968"/>
                    <a:pt x="7262" y="4713"/>
                    <a:pt x="7988" y="4097"/>
                  </a:cubicBezTo>
                  <a:cubicBezTo>
                    <a:pt x="10191" y="2227"/>
                    <a:pt x="8512" y="1"/>
                    <a:pt x="8512" y="1"/>
                  </a:cubicBezTo>
                  <a:close/>
                </a:path>
              </a:pathLst>
            </a:custGeom>
            <a:solidFill>
              <a:srgbClr val="7BC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744695" y="4474697"/>
              <a:ext cx="206708" cy="240176"/>
            </a:xfrm>
            <a:custGeom>
              <a:avLst/>
              <a:gdLst/>
              <a:ahLst/>
              <a:cxnLst/>
              <a:rect l="l" t="t" r="r" b="b"/>
              <a:pathLst>
                <a:path w="7251" h="8425" extrusionOk="0">
                  <a:moveTo>
                    <a:pt x="5656" y="0"/>
                  </a:moveTo>
                  <a:cubicBezTo>
                    <a:pt x="4432" y="0"/>
                    <a:pt x="2453" y="2872"/>
                    <a:pt x="2453" y="2872"/>
                  </a:cubicBezTo>
                  <a:cubicBezTo>
                    <a:pt x="2453" y="2872"/>
                    <a:pt x="0" y="8206"/>
                    <a:pt x="3632" y="8420"/>
                  </a:cubicBezTo>
                  <a:cubicBezTo>
                    <a:pt x="3686" y="8423"/>
                    <a:pt x="3739" y="8425"/>
                    <a:pt x="3791" y="8425"/>
                  </a:cubicBezTo>
                  <a:cubicBezTo>
                    <a:pt x="7251" y="8425"/>
                    <a:pt x="7224" y="1531"/>
                    <a:pt x="6192" y="264"/>
                  </a:cubicBezTo>
                  <a:cubicBezTo>
                    <a:pt x="6042" y="79"/>
                    <a:pt x="5860" y="0"/>
                    <a:pt x="5656" y="0"/>
                  </a:cubicBezTo>
                  <a:close/>
                </a:path>
              </a:pathLst>
            </a:custGeom>
            <a:solidFill>
              <a:srgbClr val="7BC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5719641" y="3354000"/>
              <a:ext cx="1224654" cy="1203017"/>
            </a:xfrm>
            <a:custGeom>
              <a:avLst/>
              <a:gdLst/>
              <a:ahLst/>
              <a:cxnLst/>
              <a:rect l="l" t="t" r="r" b="b"/>
              <a:pathLst>
                <a:path w="42959" h="42200" extrusionOk="0">
                  <a:moveTo>
                    <a:pt x="23599" y="0"/>
                  </a:moveTo>
                  <a:cubicBezTo>
                    <a:pt x="23599" y="0"/>
                    <a:pt x="16598" y="1334"/>
                    <a:pt x="8644" y="9573"/>
                  </a:cubicBezTo>
                  <a:cubicBezTo>
                    <a:pt x="679" y="17812"/>
                    <a:pt x="1" y="28408"/>
                    <a:pt x="1" y="28408"/>
                  </a:cubicBezTo>
                  <a:cubicBezTo>
                    <a:pt x="1" y="28408"/>
                    <a:pt x="1669" y="30118"/>
                    <a:pt x="3669" y="30118"/>
                  </a:cubicBezTo>
                  <a:cubicBezTo>
                    <a:pt x="4281" y="30118"/>
                    <a:pt x="4925" y="29958"/>
                    <a:pt x="5561" y="29539"/>
                  </a:cubicBezTo>
                  <a:cubicBezTo>
                    <a:pt x="5561" y="29539"/>
                    <a:pt x="7859" y="13740"/>
                    <a:pt x="26349" y="11228"/>
                  </a:cubicBezTo>
                  <a:lnTo>
                    <a:pt x="26349" y="11228"/>
                  </a:lnTo>
                  <a:cubicBezTo>
                    <a:pt x="26349" y="11228"/>
                    <a:pt x="25754" y="23491"/>
                    <a:pt x="30504" y="31409"/>
                  </a:cubicBezTo>
                  <a:cubicBezTo>
                    <a:pt x="35255" y="39326"/>
                    <a:pt x="37481" y="42124"/>
                    <a:pt x="37481" y="42124"/>
                  </a:cubicBezTo>
                  <a:cubicBezTo>
                    <a:pt x="37481" y="42124"/>
                    <a:pt x="37729" y="42199"/>
                    <a:pt x="38146" y="42199"/>
                  </a:cubicBezTo>
                  <a:cubicBezTo>
                    <a:pt x="39141" y="42199"/>
                    <a:pt x="41097" y="41774"/>
                    <a:pt x="42958" y="38898"/>
                  </a:cubicBezTo>
                  <a:cubicBezTo>
                    <a:pt x="42958" y="38898"/>
                    <a:pt x="32124" y="21431"/>
                    <a:pt x="35862" y="9192"/>
                  </a:cubicBezTo>
                  <a:cubicBezTo>
                    <a:pt x="38213" y="1502"/>
                    <a:pt x="38610" y="75"/>
                    <a:pt x="38581" y="75"/>
                  </a:cubicBezTo>
                  <a:cubicBezTo>
                    <a:pt x="38564" y="75"/>
                    <a:pt x="38398" y="572"/>
                    <a:pt x="38398" y="572"/>
                  </a:cubicBezTo>
                  <a:lnTo>
                    <a:pt x="23599" y="0"/>
                  </a:ln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505681" y="2729024"/>
              <a:ext cx="171416" cy="180681"/>
            </a:xfrm>
            <a:custGeom>
              <a:avLst/>
              <a:gdLst/>
              <a:ahLst/>
              <a:cxnLst/>
              <a:rect l="l" t="t" r="r" b="b"/>
              <a:pathLst>
                <a:path w="6013" h="6338" extrusionOk="0">
                  <a:moveTo>
                    <a:pt x="3673" y="0"/>
                  </a:moveTo>
                  <a:cubicBezTo>
                    <a:pt x="1613" y="0"/>
                    <a:pt x="1463" y="2365"/>
                    <a:pt x="1405" y="2552"/>
                  </a:cubicBezTo>
                  <a:cubicBezTo>
                    <a:pt x="1334" y="2730"/>
                    <a:pt x="0" y="3373"/>
                    <a:pt x="0" y="3373"/>
                  </a:cubicBezTo>
                  <a:lnTo>
                    <a:pt x="238" y="5647"/>
                  </a:lnTo>
                  <a:cubicBezTo>
                    <a:pt x="238" y="5647"/>
                    <a:pt x="1511" y="4931"/>
                    <a:pt x="2178" y="4931"/>
                  </a:cubicBezTo>
                  <a:cubicBezTo>
                    <a:pt x="2345" y="4931"/>
                    <a:pt x="2474" y="4976"/>
                    <a:pt x="2536" y="5088"/>
                  </a:cubicBezTo>
                  <a:cubicBezTo>
                    <a:pt x="2846" y="5635"/>
                    <a:pt x="4310" y="6338"/>
                    <a:pt x="4310" y="6338"/>
                  </a:cubicBezTo>
                  <a:cubicBezTo>
                    <a:pt x="4310" y="6338"/>
                    <a:pt x="6013" y="123"/>
                    <a:pt x="3810" y="4"/>
                  </a:cubicBezTo>
                  <a:cubicBezTo>
                    <a:pt x="3764" y="1"/>
                    <a:pt x="3718" y="0"/>
                    <a:pt x="3673" y="0"/>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740618" y="2778058"/>
              <a:ext cx="895078" cy="395485"/>
            </a:xfrm>
            <a:custGeom>
              <a:avLst/>
              <a:gdLst/>
              <a:ahLst/>
              <a:cxnLst/>
              <a:rect l="l" t="t" r="r" b="b"/>
              <a:pathLst>
                <a:path w="31398" h="13873" extrusionOk="0">
                  <a:moveTo>
                    <a:pt x="25875" y="1"/>
                  </a:moveTo>
                  <a:cubicBezTo>
                    <a:pt x="24767" y="1"/>
                    <a:pt x="22307" y="1146"/>
                    <a:pt x="16836" y="3106"/>
                  </a:cubicBezTo>
                  <a:cubicBezTo>
                    <a:pt x="14358" y="3994"/>
                    <a:pt x="11617" y="4267"/>
                    <a:pt x="9187" y="4267"/>
                  </a:cubicBezTo>
                  <a:cubicBezTo>
                    <a:pt x="5334" y="4267"/>
                    <a:pt x="2263" y="3582"/>
                    <a:pt x="2263" y="3582"/>
                  </a:cubicBezTo>
                  <a:lnTo>
                    <a:pt x="2263" y="3582"/>
                  </a:lnTo>
                  <a:cubicBezTo>
                    <a:pt x="1" y="4427"/>
                    <a:pt x="1346" y="10142"/>
                    <a:pt x="2560" y="11547"/>
                  </a:cubicBezTo>
                  <a:cubicBezTo>
                    <a:pt x="3413" y="12525"/>
                    <a:pt x="12864" y="13872"/>
                    <a:pt x="19972" y="13872"/>
                  </a:cubicBezTo>
                  <a:cubicBezTo>
                    <a:pt x="22990" y="13872"/>
                    <a:pt x="25586" y="13629"/>
                    <a:pt x="26921" y="13012"/>
                  </a:cubicBezTo>
                  <a:cubicBezTo>
                    <a:pt x="31397" y="10940"/>
                    <a:pt x="27159" y="582"/>
                    <a:pt x="26337" y="105"/>
                  </a:cubicBezTo>
                  <a:cubicBezTo>
                    <a:pt x="26218" y="35"/>
                    <a:pt x="26067" y="1"/>
                    <a:pt x="25875"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58785" y="2843568"/>
              <a:ext cx="459911" cy="591901"/>
            </a:xfrm>
            <a:custGeom>
              <a:avLst/>
              <a:gdLst/>
              <a:ahLst/>
              <a:cxnLst/>
              <a:rect l="l" t="t" r="r" b="b"/>
              <a:pathLst>
                <a:path w="16133" h="20763" extrusionOk="0">
                  <a:moveTo>
                    <a:pt x="10905" y="1"/>
                  </a:moveTo>
                  <a:cubicBezTo>
                    <a:pt x="9768" y="1"/>
                    <a:pt x="8037" y="248"/>
                    <a:pt x="8037" y="248"/>
                  </a:cubicBezTo>
                  <a:lnTo>
                    <a:pt x="5620" y="1165"/>
                  </a:lnTo>
                  <a:lnTo>
                    <a:pt x="2738" y="8666"/>
                  </a:lnTo>
                  <a:cubicBezTo>
                    <a:pt x="2738" y="8666"/>
                    <a:pt x="0" y="16405"/>
                    <a:pt x="464" y="17345"/>
                  </a:cubicBezTo>
                  <a:cubicBezTo>
                    <a:pt x="848" y="18102"/>
                    <a:pt x="7019" y="20763"/>
                    <a:pt x="10924" y="20763"/>
                  </a:cubicBezTo>
                  <a:cubicBezTo>
                    <a:pt x="11872" y="20763"/>
                    <a:pt x="12686" y="20606"/>
                    <a:pt x="13252" y="20227"/>
                  </a:cubicBezTo>
                  <a:cubicBezTo>
                    <a:pt x="16133" y="18286"/>
                    <a:pt x="15954" y="9249"/>
                    <a:pt x="15954" y="9249"/>
                  </a:cubicBezTo>
                  <a:cubicBezTo>
                    <a:pt x="15954" y="9249"/>
                    <a:pt x="14764" y="3796"/>
                    <a:pt x="15657" y="1284"/>
                  </a:cubicBezTo>
                  <a:cubicBezTo>
                    <a:pt x="15657" y="1284"/>
                    <a:pt x="12466" y="296"/>
                    <a:pt x="11668" y="69"/>
                  </a:cubicBezTo>
                  <a:cubicBezTo>
                    <a:pt x="11494" y="20"/>
                    <a:pt x="11223" y="1"/>
                    <a:pt x="10905"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6587190" y="2837724"/>
              <a:ext cx="119161" cy="74262"/>
            </a:xfrm>
            <a:custGeom>
              <a:avLst/>
              <a:gdLst/>
              <a:ahLst/>
              <a:cxnLst/>
              <a:rect l="l" t="t" r="r" b="b"/>
              <a:pathLst>
                <a:path w="4180" h="2605" extrusionOk="0">
                  <a:moveTo>
                    <a:pt x="49" y="1"/>
                  </a:moveTo>
                  <a:lnTo>
                    <a:pt x="49" y="1"/>
                  </a:lnTo>
                  <a:cubicBezTo>
                    <a:pt x="13" y="548"/>
                    <a:pt x="1" y="1167"/>
                    <a:pt x="84" y="1382"/>
                  </a:cubicBezTo>
                  <a:cubicBezTo>
                    <a:pt x="230" y="1775"/>
                    <a:pt x="696" y="2605"/>
                    <a:pt x="1811" y="2605"/>
                  </a:cubicBezTo>
                  <a:cubicBezTo>
                    <a:pt x="1876" y="2605"/>
                    <a:pt x="1943" y="2602"/>
                    <a:pt x="2013" y="2596"/>
                  </a:cubicBezTo>
                  <a:cubicBezTo>
                    <a:pt x="3287" y="2477"/>
                    <a:pt x="4132" y="953"/>
                    <a:pt x="4180" y="394"/>
                  </a:cubicBezTo>
                  <a:lnTo>
                    <a:pt x="4180" y="167"/>
                  </a:lnTo>
                  <a:cubicBezTo>
                    <a:pt x="3609" y="370"/>
                    <a:pt x="3013" y="477"/>
                    <a:pt x="2418" y="489"/>
                  </a:cubicBezTo>
                  <a:cubicBezTo>
                    <a:pt x="2366" y="490"/>
                    <a:pt x="2315" y="491"/>
                    <a:pt x="2264" y="491"/>
                  </a:cubicBezTo>
                  <a:cubicBezTo>
                    <a:pt x="1495" y="491"/>
                    <a:pt x="740" y="324"/>
                    <a:pt x="49" y="1"/>
                  </a:cubicBezTo>
                  <a:close/>
                </a:path>
              </a:pathLst>
            </a:custGeom>
            <a:solidFill>
              <a:srgbClr val="EAC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6588558" y="2767481"/>
              <a:ext cx="118135" cy="84268"/>
            </a:xfrm>
            <a:custGeom>
              <a:avLst/>
              <a:gdLst/>
              <a:ahLst/>
              <a:cxnLst/>
              <a:rect l="l" t="t" r="r" b="b"/>
              <a:pathLst>
                <a:path w="4144" h="2956" extrusionOk="0">
                  <a:moveTo>
                    <a:pt x="3942" y="0"/>
                  </a:moveTo>
                  <a:lnTo>
                    <a:pt x="72" y="1512"/>
                  </a:lnTo>
                  <a:cubicBezTo>
                    <a:pt x="72" y="1512"/>
                    <a:pt x="24" y="1965"/>
                    <a:pt x="1" y="2465"/>
                  </a:cubicBezTo>
                  <a:cubicBezTo>
                    <a:pt x="692" y="2788"/>
                    <a:pt x="1458" y="2955"/>
                    <a:pt x="2227" y="2955"/>
                  </a:cubicBezTo>
                  <a:cubicBezTo>
                    <a:pt x="2279" y="2955"/>
                    <a:pt x="2330" y="2954"/>
                    <a:pt x="2382" y="2953"/>
                  </a:cubicBezTo>
                  <a:cubicBezTo>
                    <a:pt x="2977" y="2941"/>
                    <a:pt x="3572" y="2834"/>
                    <a:pt x="4144" y="2631"/>
                  </a:cubicBezTo>
                  <a:cubicBezTo>
                    <a:pt x="4144" y="1846"/>
                    <a:pt x="3942" y="0"/>
                    <a:pt x="3942" y="0"/>
                  </a:cubicBezTo>
                  <a:close/>
                </a:path>
              </a:pathLst>
            </a:custGeom>
            <a:solidFill>
              <a:srgbClr val="E4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273233" y="1812300"/>
              <a:ext cx="808929" cy="442493"/>
            </a:xfrm>
            <a:custGeom>
              <a:avLst/>
              <a:gdLst/>
              <a:ahLst/>
              <a:cxnLst/>
              <a:rect l="l" t="t" r="r" b="b"/>
              <a:pathLst>
                <a:path w="28376" h="15522" extrusionOk="0">
                  <a:moveTo>
                    <a:pt x="14394" y="1"/>
                  </a:moveTo>
                  <a:cubicBezTo>
                    <a:pt x="11064" y="1"/>
                    <a:pt x="9609" y="3264"/>
                    <a:pt x="9609" y="3264"/>
                  </a:cubicBezTo>
                  <a:cubicBezTo>
                    <a:pt x="9609" y="3264"/>
                    <a:pt x="8025" y="2068"/>
                    <a:pt x="5794" y="2068"/>
                  </a:cubicBezTo>
                  <a:cubicBezTo>
                    <a:pt x="4354" y="2068"/>
                    <a:pt x="2645" y="2566"/>
                    <a:pt x="917" y="4205"/>
                  </a:cubicBezTo>
                  <a:cubicBezTo>
                    <a:pt x="179" y="6419"/>
                    <a:pt x="1" y="9384"/>
                    <a:pt x="3144" y="11015"/>
                  </a:cubicBezTo>
                  <a:cubicBezTo>
                    <a:pt x="3860" y="11385"/>
                    <a:pt x="4521" y="11531"/>
                    <a:pt x="5118" y="11531"/>
                  </a:cubicBezTo>
                  <a:cubicBezTo>
                    <a:pt x="7370" y="11531"/>
                    <a:pt x="8716" y="9455"/>
                    <a:pt x="8716" y="9455"/>
                  </a:cubicBezTo>
                  <a:cubicBezTo>
                    <a:pt x="8716" y="9455"/>
                    <a:pt x="9061" y="12003"/>
                    <a:pt x="12145" y="12206"/>
                  </a:cubicBezTo>
                  <a:cubicBezTo>
                    <a:pt x="12250" y="12213"/>
                    <a:pt x="12353" y="12216"/>
                    <a:pt x="12453" y="12216"/>
                  </a:cubicBezTo>
                  <a:cubicBezTo>
                    <a:pt x="15281" y="12216"/>
                    <a:pt x="16169" y="9551"/>
                    <a:pt x="16169" y="9551"/>
                  </a:cubicBezTo>
                  <a:lnTo>
                    <a:pt x="16169" y="9551"/>
                  </a:lnTo>
                  <a:cubicBezTo>
                    <a:pt x="16169" y="9551"/>
                    <a:pt x="15729" y="12373"/>
                    <a:pt x="18515" y="12777"/>
                  </a:cubicBezTo>
                  <a:cubicBezTo>
                    <a:pt x="18879" y="12832"/>
                    <a:pt x="19207" y="12855"/>
                    <a:pt x="19503" y="12855"/>
                  </a:cubicBezTo>
                  <a:cubicBezTo>
                    <a:pt x="21478" y="12855"/>
                    <a:pt x="21991" y="11801"/>
                    <a:pt x="21991" y="11801"/>
                  </a:cubicBezTo>
                  <a:lnTo>
                    <a:pt x="21991" y="11801"/>
                  </a:lnTo>
                  <a:cubicBezTo>
                    <a:pt x="21991" y="11801"/>
                    <a:pt x="20932" y="15266"/>
                    <a:pt x="24051" y="15516"/>
                  </a:cubicBezTo>
                  <a:cubicBezTo>
                    <a:pt x="24105" y="15520"/>
                    <a:pt x="24159" y="15522"/>
                    <a:pt x="24213" y="15522"/>
                  </a:cubicBezTo>
                  <a:cubicBezTo>
                    <a:pt x="26509" y="15522"/>
                    <a:pt x="28375" y="11834"/>
                    <a:pt x="27957" y="8646"/>
                  </a:cubicBezTo>
                  <a:cubicBezTo>
                    <a:pt x="27402" y="8191"/>
                    <a:pt x="26810" y="8043"/>
                    <a:pt x="26276" y="8043"/>
                  </a:cubicBezTo>
                  <a:cubicBezTo>
                    <a:pt x="25285" y="8043"/>
                    <a:pt x="24492" y="8551"/>
                    <a:pt x="24492" y="8551"/>
                  </a:cubicBezTo>
                  <a:cubicBezTo>
                    <a:pt x="24492" y="8551"/>
                    <a:pt x="25420" y="7265"/>
                    <a:pt x="23396" y="4943"/>
                  </a:cubicBezTo>
                  <a:cubicBezTo>
                    <a:pt x="22707" y="4147"/>
                    <a:pt x="21966" y="3886"/>
                    <a:pt x="21289" y="3886"/>
                  </a:cubicBezTo>
                  <a:cubicBezTo>
                    <a:pt x="19991" y="3886"/>
                    <a:pt x="18932" y="4848"/>
                    <a:pt x="18932" y="4848"/>
                  </a:cubicBezTo>
                  <a:cubicBezTo>
                    <a:pt x="18932" y="4848"/>
                    <a:pt x="20098" y="1276"/>
                    <a:pt x="15788" y="181"/>
                  </a:cubicBezTo>
                  <a:cubicBezTo>
                    <a:pt x="15291" y="56"/>
                    <a:pt x="14826" y="1"/>
                    <a:pt x="14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6160542" y="1932147"/>
              <a:ext cx="994199" cy="565845"/>
            </a:xfrm>
            <a:custGeom>
              <a:avLst/>
              <a:gdLst/>
              <a:ahLst/>
              <a:cxnLst/>
              <a:rect l="l" t="t" r="r" b="b"/>
              <a:pathLst>
                <a:path w="34875" h="19849" extrusionOk="0">
                  <a:moveTo>
                    <a:pt x="4870" y="1"/>
                  </a:moveTo>
                  <a:lnTo>
                    <a:pt x="4870" y="1"/>
                  </a:lnTo>
                  <a:cubicBezTo>
                    <a:pt x="4751" y="108"/>
                    <a:pt x="4644" y="227"/>
                    <a:pt x="4525" y="346"/>
                  </a:cubicBezTo>
                  <a:cubicBezTo>
                    <a:pt x="1" y="5049"/>
                    <a:pt x="4073" y="9466"/>
                    <a:pt x="4073" y="9466"/>
                  </a:cubicBezTo>
                  <a:cubicBezTo>
                    <a:pt x="2453" y="11598"/>
                    <a:pt x="4358" y="14229"/>
                    <a:pt x="4358" y="14229"/>
                  </a:cubicBezTo>
                  <a:lnTo>
                    <a:pt x="27588" y="19849"/>
                  </a:lnTo>
                  <a:cubicBezTo>
                    <a:pt x="27588" y="19849"/>
                    <a:pt x="30469" y="18503"/>
                    <a:pt x="31540" y="15658"/>
                  </a:cubicBezTo>
                  <a:cubicBezTo>
                    <a:pt x="32600" y="12800"/>
                    <a:pt x="30338" y="12371"/>
                    <a:pt x="30338" y="12371"/>
                  </a:cubicBezTo>
                  <a:cubicBezTo>
                    <a:pt x="30338" y="12371"/>
                    <a:pt x="34874" y="11443"/>
                    <a:pt x="33362" y="6811"/>
                  </a:cubicBezTo>
                  <a:cubicBezTo>
                    <a:pt x="32969" y="5621"/>
                    <a:pt x="32457" y="4894"/>
                    <a:pt x="31910" y="4454"/>
                  </a:cubicBezTo>
                  <a:lnTo>
                    <a:pt x="31910" y="4454"/>
                  </a:lnTo>
                  <a:cubicBezTo>
                    <a:pt x="32328" y="7625"/>
                    <a:pt x="30467" y="11319"/>
                    <a:pt x="28176" y="11319"/>
                  </a:cubicBezTo>
                  <a:cubicBezTo>
                    <a:pt x="28119" y="11319"/>
                    <a:pt x="28062" y="11316"/>
                    <a:pt x="28004" y="11312"/>
                  </a:cubicBezTo>
                  <a:cubicBezTo>
                    <a:pt x="24885" y="11074"/>
                    <a:pt x="25944" y="7597"/>
                    <a:pt x="25944" y="7597"/>
                  </a:cubicBezTo>
                  <a:lnTo>
                    <a:pt x="25944" y="7597"/>
                  </a:lnTo>
                  <a:cubicBezTo>
                    <a:pt x="25944" y="7597"/>
                    <a:pt x="25424" y="8656"/>
                    <a:pt x="23417" y="8656"/>
                  </a:cubicBezTo>
                  <a:cubicBezTo>
                    <a:pt x="23132" y="8656"/>
                    <a:pt x="22816" y="8634"/>
                    <a:pt x="22468" y="8585"/>
                  </a:cubicBezTo>
                  <a:cubicBezTo>
                    <a:pt x="19682" y="8180"/>
                    <a:pt x="20122" y="5347"/>
                    <a:pt x="20122" y="5347"/>
                  </a:cubicBezTo>
                  <a:lnTo>
                    <a:pt x="20122" y="5347"/>
                  </a:lnTo>
                  <a:cubicBezTo>
                    <a:pt x="20122" y="5347"/>
                    <a:pt x="19223" y="8012"/>
                    <a:pt x="16394" y="8012"/>
                  </a:cubicBezTo>
                  <a:cubicBezTo>
                    <a:pt x="16294" y="8012"/>
                    <a:pt x="16191" y="8009"/>
                    <a:pt x="16086" y="8002"/>
                  </a:cubicBezTo>
                  <a:cubicBezTo>
                    <a:pt x="13014" y="7799"/>
                    <a:pt x="12669" y="5251"/>
                    <a:pt x="12669" y="5251"/>
                  </a:cubicBezTo>
                  <a:cubicBezTo>
                    <a:pt x="12669" y="5251"/>
                    <a:pt x="11317" y="7331"/>
                    <a:pt x="9065" y="7331"/>
                  </a:cubicBezTo>
                  <a:cubicBezTo>
                    <a:pt x="8466" y="7331"/>
                    <a:pt x="7803" y="7184"/>
                    <a:pt x="7085" y="6811"/>
                  </a:cubicBezTo>
                  <a:cubicBezTo>
                    <a:pt x="3954" y="5180"/>
                    <a:pt x="4132" y="2215"/>
                    <a:pt x="4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6546823" y="1957604"/>
              <a:ext cx="48206" cy="47893"/>
            </a:xfrm>
            <a:custGeom>
              <a:avLst/>
              <a:gdLst/>
              <a:ahLst/>
              <a:cxnLst/>
              <a:rect l="l" t="t" r="r" b="b"/>
              <a:pathLst>
                <a:path w="1691" h="1680" extrusionOk="0">
                  <a:moveTo>
                    <a:pt x="845" y="1"/>
                  </a:moveTo>
                  <a:cubicBezTo>
                    <a:pt x="381" y="1"/>
                    <a:pt x="0" y="382"/>
                    <a:pt x="0" y="846"/>
                  </a:cubicBezTo>
                  <a:cubicBezTo>
                    <a:pt x="0" y="1310"/>
                    <a:pt x="381" y="1680"/>
                    <a:pt x="845" y="1680"/>
                  </a:cubicBezTo>
                  <a:cubicBezTo>
                    <a:pt x="1310" y="1680"/>
                    <a:pt x="1691" y="1310"/>
                    <a:pt x="1691" y="846"/>
                  </a:cubicBezTo>
                  <a:cubicBezTo>
                    <a:pt x="1691" y="382"/>
                    <a:pt x="1310"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6362007" y="1917978"/>
              <a:ext cx="136494" cy="61890"/>
            </a:xfrm>
            <a:custGeom>
              <a:avLst/>
              <a:gdLst/>
              <a:ahLst/>
              <a:cxnLst/>
              <a:rect l="l" t="t" r="r" b="b"/>
              <a:pathLst>
                <a:path w="4788" h="2171" extrusionOk="0">
                  <a:moveTo>
                    <a:pt x="1213" y="1"/>
                  </a:moveTo>
                  <a:cubicBezTo>
                    <a:pt x="600" y="1"/>
                    <a:pt x="142" y="133"/>
                    <a:pt x="113" y="450"/>
                  </a:cubicBezTo>
                  <a:cubicBezTo>
                    <a:pt x="0" y="1688"/>
                    <a:pt x="1345" y="2171"/>
                    <a:pt x="2595" y="2171"/>
                  </a:cubicBezTo>
                  <a:cubicBezTo>
                    <a:pt x="3581" y="2171"/>
                    <a:pt x="4509" y="1870"/>
                    <a:pt x="4614" y="1403"/>
                  </a:cubicBezTo>
                  <a:cubicBezTo>
                    <a:pt x="4787" y="676"/>
                    <a:pt x="2601" y="1"/>
                    <a:pt x="1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6238368" y="2314122"/>
              <a:ext cx="102114" cy="178942"/>
            </a:xfrm>
            <a:custGeom>
              <a:avLst/>
              <a:gdLst/>
              <a:ahLst/>
              <a:cxnLst/>
              <a:rect l="l" t="t" r="r" b="b"/>
              <a:pathLst>
                <a:path w="3582" h="6277" extrusionOk="0">
                  <a:moveTo>
                    <a:pt x="2930" y="0"/>
                  </a:moveTo>
                  <a:cubicBezTo>
                    <a:pt x="1944" y="0"/>
                    <a:pt x="178" y="364"/>
                    <a:pt x="93" y="2949"/>
                  </a:cubicBezTo>
                  <a:cubicBezTo>
                    <a:pt x="0" y="6063"/>
                    <a:pt x="2268" y="6276"/>
                    <a:pt x="2890" y="6276"/>
                  </a:cubicBezTo>
                  <a:cubicBezTo>
                    <a:pt x="2988" y="6276"/>
                    <a:pt x="3045" y="6271"/>
                    <a:pt x="3045" y="6271"/>
                  </a:cubicBezTo>
                  <a:lnTo>
                    <a:pt x="3581" y="56"/>
                  </a:lnTo>
                  <a:cubicBezTo>
                    <a:pt x="3581" y="56"/>
                    <a:pt x="3315" y="0"/>
                    <a:pt x="2930" y="0"/>
                  </a:cubicBezTo>
                  <a:close/>
                </a:path>
              </a:pathLst>
            </a:custGeom>
            <a:solidFill>
              <a:srgbClr val="E4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6839740" y="2434396"/>
              <a:ext cx="172613" cy="193395"/>
            </a:xfrm>
            <a:custGeom>
              <a:avLst/>
              <a:gdLst/>
              <a:ahLst/>
              <a:cxnLst/>
              <a:rect l="l" t="t" r="r" b="b"/>
              <a:pathLst>
                <a:path w="6055" h="6784" extrusionOk="0">
                  <a:moveTo>
                    <a:pt x="2903" y="0"/>
                  </a:moveTo>
                  <a:cubicBezTo>
                    <a:pt x="2424" y="0"/>
                    <a:pt x="2084" y="75"/>
                    <a:pt x="2084" y="75"/>
                  </a:cubicBezTo>
                  <a:cubicBezTo>
                    <a:pt x="2084" y="75"/>
                    <a:pt x="0" y="3314"/>
                    <a:pt x="584" y="5326"/>
                  </a:cubicBezTo>
                  <a:cubicBezTo>
                    <a:pt x="840" y="6211"/>
                    <a:pt x="1910" y="6783"/>
                    <a:pt x="3033" y="6783"/>
                  </a:cubicBezTo>
                  <a:cubicBezTo>
                    <a:pt x="4463" y="6783"/>
                    <a:pt x="5979" y="5856"/>
                    <a:pt x="6013" y="3469"/>
                  </a:cubicBezTo>
                  <a:cubicBezTo>
                    <a:pt x="6055" y="442"/>
                    <a:pt x="4067" y="0"/>
                    <a:pt x="2903" y="0"/>
                  </a:cubicBezTo>
                  <a:close/>
                </a:path>
              </a:pathLst>
            </a:custGeom>
            <a:solidFill>
              <a:srgbClr val="E4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6236230" y="2213547"/>
              <a:ext cx="662913" cy="599912"/>
            </a:xfrm>
            <a:custGeom>
              <a:avLst/>
              <a:gdLst/>
              <a:ahLst/>
              <a:cxnLst/>
              <a:rect l="l" t="t" r="r" b="b"/>
              <a:pathLst>
                <a:path w="23254" h="21044" extrusionOk="0">
                  <a:moveTo>
                    <a:pt x="4859" y="0"/>
                  </a:moveTo>
                  <a:lnTo>
                    <a:pt x="4859" y="0"/>
                  </a:lnTo>
                  <a:cubicBezTo>
                    <a:pt x="2239" y="6537"/>
                    <a:pt x="1" y="18240"/>
                    <a:pt x="11407" y="20765"/>
                  </a:cubicBezTo>
                  <a:cubicBezTo>
                    <a:pt x="12267" y="20955"/>
                    <a:pt x="13064" y="21043"/>
                    <a:pt x="13804" y="21043"/>
                  </a:cubicBezTo>
                  <a:cubicBezTo>
                    <a:pt x="22867" y="21043"/>
                    <a:pt x="23254" y="7822"/>
                    <a:pt x="23254" y="7822"/>
                  </a:cubicBezTo>
                  <a:cubicBezTo>
                    <a:pt x="20575" y="6120"/>
                    <a:pt x="21349" y="1822"/>
                    <a:pt x="21349" y="1822"/>
                  </a:cubicBezTo>
                  <a:lnTo>
                    <a:pt x="21349" y="1822"/>
                  </a:lnTo>
                  <a:cubicBezTo>
                    <a:pt x="21349" y="1822"/>
                    <a:pt x="20967" y="3215"/>
                    <a:pt x="18598" y="3310"/>
                  </a:cubicBezTo>
                  <a:cubicBezTo>
                    <a:pt x="18548" y="3312"/>
                    <a:pt x="18499" y="3313"/>
                    <a:pt x="18450" y="3313"/>
                  </a:cubicBezTo>
                  <a:cubicBezTo>
                    <a:pt x="16205" y="3313"/>
                    <a:pt x="15658" y="1203"/>
                    <a:pt x="15658" y="1203"/>
                  </a:cubicBezTo>
                  <a:cubicBezTo>
                    <a:pt x="14932" y="2014"/>
                    <a:pt x="13909" y="2471"/>
                    <a:pt x="12838" y="2471"/>
                  </a:cubicBezTo>
                  <a:cubicBezTo>
                    <a:pt x="12715" y="2471"/>
                    <a:pt x="12591" y="2465"/>
                    <a:pt x="12467" y="2453"/>
                  </a:cubicBezTo>
                  <a:cubicBezTo>
                    <a:pt x="10455" y="2262"/>
                    <a:pt x="10014" y="310"/>
                    <a:pt x="10014" y="310"/>
                  </a:cubicBezTo>
                  <a:cubicBezTo>
                    <a:pt x="10014" y="310"/>
                    <a:pt x="9562" y="1381"/>
                    <a:pt x="7287" y="1381"/>
                  </a:cubicBezTo>
                  <a:cubicBezTo>
                    <a:pt x="5013" y="1381"/>
                    <a:pt x="4859" y="0"/>
                    <a:pt x="4859" y="0"/>
                  </a:cubicBezTo>
                  <a:close/>
                </a:path>
              </a:pathLst>
            </a:custGeom>
            <a:solidFill>
              <a:srgbClr val="EAC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6451093" y="2345908"/>
              <a:ext cx="99149" cy="160241"/>
            </a:xfrm>
            <a:custGeom>
              <a:avLst/>
              <a:gdLst/>
              <a:ahLst/>
              <a:cxnLst/>
              <a:rect l="l" t="t" r="r" b="b"/>
              <a:pathLst>
                <a:path w="3478" h="5621" extrusionOk="0">
                  <a:moveTo>
                    <a:pt x="2227" y="1"/>
                  </a:moveTo>
                  <a:cubicBezTo>
                    <a:pt x="1370" y="477"/>
                    <a:pt x="715" y="1251"/>
                    <a:pt x="393" y="2167"/>
                  </a:cubicBezTo>
                  <a:cubicBezTo>
                    <a:pt x="1" y="3322"/>
                    <a:pt x="131" y="4584"/>
                    <a:pt x="751" y="5620"/>
                  </a:cubicBezTo>
                  <a:cubicBezTo>
                    <a:pt x="1917" y="5346"/>
                    <a:pt x="2834" y="4453"/>
                    <a:pt x="3132" y="3287"/>
                  </a:cubicBezTo>
                  <a:cubicBezTo>
                    <a:pt x="3477" y="2025"/>
                    <a:pt x="3084" y="763"/>
                    <a:pt x="2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6365570" y="2326495"/>
              <a:ext cx="149009" cy="181650"/>
            </a:xfrm>
            <a:custGeom>
              <a:avLst/>
              <a:gdLst/>
              <a:ahLst/>
              <a:cxnLst/>
              <a:rect l="l" t="t" r="r" b="b"/>
              <a:pathLst>
                <a:path w="5227" h="6372" extrusionOk="0">
                  <a:moveTo>
                    <a:pt x="3434" y="1"/>
                  </a:moveTo>
                  <a:cubicBezTo>
                    <a:pt x="2115" y="1"/>
                    <a:pt x="868" y="957"/>
                    <a:pt x="464" y="2408"/>
                  </a:cubicBezTo>
                  <a:cubicBezTo>
                    <a:pt x="0" y="4111"/>
                    <a:pt x="881" y="5837"/>
                    <a:pt x="2453" y="6277"/>
                  </a:cubicBezTo>
                  <a:cubicBezTo>
                    <a:pt x="2680" y="6342"/>
                    <a:pt x="2917" y="6372"/>
                    <a:pt x="3156" y="6372"/>
                  </a:cubicBezTo>
                  <a:cubicBezTo>
                    <a:pt x="3355" y="6372"/>
                    <a:pt x="3555" y="6351"/>
                    <a:pt x="3751" y="6313"/>
                  </a:cubicBezTo>
                  <a:cubicBezTo>
                    <a:pt x="3131" y="5265"/>
                    <a:pt x="3001" y="4003"/>
                    <a:pt x="3393" y="2848"/>
                  </a:cubicBezTo>
                  <a:cubicBezTo>
                    <a:pt x="3715" y="1932"/>
                    <a:pt x="4370" y="1158"/>
                    <a:pt x="5227" y="682"/>
                  </a:cubicBezTo>
                  <a:cubicBezTo>
                    <a:pt x="4917" y="408"/>
                    <a:pt x="4548" y="217"/>
                    <a:pt x="4155" y="98"/>
                  </a:cubicBezTo>
                  <a:cubicBezTo>
                    <a:pt x="3916" y="32"/>
                    <a:pt x="3674" y="1"/>
                    <a:pt x="3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6736542" y="2402582"/>
              <a:ext cx="104908" cy="169420"/>
            </a:xfrm>
            <a:custGeom>
              <a:avLst/>
              <a:gdLst/>
              <a:ahLst/>
              <a:cxnLst/>
              <a:rect l="l" t="t" r="r" b="b"/>
              <a:pathLst>
                <a:path w="3680" h="5943" extrusionOk="0">
                  <a:moveTo>
                    <a:pt x="2346" y="1"/>
                  </a:moveTo>
                  <a:cubicBezTo>
                    <a:pt x="1441" y="501"/>
                    <a:pt x="751" y="1311"/>
                    <a:pt x="417" y="2287"/>
                  </a:cubicBezTo>
                  <a:cubicBezTo>
                    <a:pt x="1" y="3501"/>
                    <a:pt x="132" y="4835"/>
                    <a:pt x="786" y="5942"/>
                  </a:cubicBezTo>
                  <a:cubicBezTo>
                    <a:pt x="2013" y="5644"/>
                    <a:pt x="2989" y="4692"/>
                    <a:pt x="3311" y="3466"/>
                  </a:cubicBezTo>
                  <a:cubicBezTo>
                    <a:pt x="3680" y="2144"/>
                    <a:pt x="3263" y="787"/>
                    <a:pt x="2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0"/>
            <p:cNvSpPr/>
            <p:nvPr/>
          </p:nvSpPr>
          <p:spPr>
            <a:xfrm>
              <a:off x="6645916" y="2382227"/>
              <a:ext cx="157532" cy="191570"/>
            </a:xfrm>
            <a:custGeom>
              <a:avLst/>
              <a:gdLst/>
              <a:ahLst/>
              <a:cxnLst/>
              <a:rect l="l" t="t" r="r" b="b"/>
              <a:pathLst>
                <a:path w="5526" h="6720" extrusionOk="0">
                  <a:moveTo>
                    <a:pt x="3621" y="1"/>
                  </a:moveTo>
                  <a:cubicBezTo>
                    <a:pt x="2228" y="1"/>
                    <a:pt x="923" y="1018"/>
                    <a:pt x="501" y="2537"/>
                  </a:cubicBezTo>
                  <a:cubicBezTo>
                    <a:pt x="1" y="4334"/>
                    <a:pt x="941" y="6168"/>
                    <a:pt x="2584" y="6620"/>
                  </a:cubicBezTo>
                  <a:cubicBezTo>
                    <a:pt x="2836" y="6687"/>
                    <a:pt x="3091" y="6720"/>
                    <a:pt x="3347" y="6720"/>
                  </a:cubicBezTo>
                  <a:cubicBezTo>
                    <a:pt x="3553" y="6720"/>
                    <a:pt x="3759" y="6698"/>
                    <a:pt x="3965" y="6656"/>
                  </a:cubicBezTo>
                  <a:cubicBezTo>
                    <a:pt x="3311" y="5549"/>
                    <a:pt x="3168" y="4215"/>
                    <a:pt x="3584" y="3001"/>
                  </a:cubicBezTo>
                  <a:cubicBezTo>
                    <a:pt x="3930" y="2025"/>
                    <a:pt x="4620" y="1215"/>
                    <a:pt x="5525" y="715"/>
                  </a:cubicBezTo>
                  <a:cubicBezTo>
                    <a:pt x="5204" y="429"/>
                    <a:pt x="4811" y="215"/>
                    <a:pt x="4394" y="108"/>
                  </a:cubicBezTo>
                  <a:cubicBezTo>
                    <a:pt x="4137" y="35"/>
                    <a:pt x="3877" y="1"/>
                    <a:pt x="3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6460244" y="2528643"/>
              <a:ext cx="74034" cy="40281"/>
            </a:xfrm>
            <a:custGeom>
              <a:avLst/>
              <a:gdLst/>
              <a:ahLst/>
              <a:cxnLst/>
              <a:rect l="l" t="t" r="r" b="b"/>
              <a:pathLst>
                <a:path w="2597" h="1413" extrusionOk="0">
                  <a:moveTo>
                    <a:pt x="1471" y="0"/>
                  </a:moveTo>
                  <a:cubicBezTo>
                    <a:pt x="1342" y="0"/>
                    <a:pt x="1201" y="24"/>
                    <a:pt x="1049" y="79"/>
                  </a:cubicBezTo>
                  <a:cubicBezTo>
                    <a:pt x="1" y="460"/>
                    <a:pt x="287" y="1413"/>
                    <a:pt x="287" y="1413"/>
                  </a:cubicBezTo>
                  <a:cubicBezTo>
                    <a:pt x="744" y="790"/>
                    <a:pt x="1295" y="628"/>
                    <a:pt x="1744" y="628"/>
                  </a:cubicBezTo>
                  <a:cubicBezTo>
                    <a:pt x="2230" y="628"/>
                    <a:pt x="2597" y="818"/>
                    <a:pt x="2597" y="818"/>
                  </a:cubicBezTo>
                  <a:cubicBezTo>
                    <a:pt x="2597" y="818"/>
                    <a:pt x="2231" y="0"/>
                    <a:pt x="1471" y="0"/>
                  </a:cubicBezTo>
                  <a:close/>
                </a:path>
              </a:pathLst>
            </a:custGeom>
            <a:solidFill>
              <a:srgbClr val="E4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6510846" y="2613368"/>
              <a:ext cx="189746" cy="103568"/>
            </a:xfrm>
            <a:custGeom>
              <a:avLst/>
              <a:gdLst/>
              <a:ahLst/>
              <a:cxnLst/>
              <a:rect l="l" t="t" r="r" b="b"/>
              <a:pathLst>
                <a:path w="6656" h="3633" extrusionOk="0">
                  <a:moveTo>
                    <a:pt x="6656" y="1"/>
                  </a:moveTo>
                  <a:lnTo>
                    <a:pt x="6656" y="1"/>
                  </a:lnTo>
                  <a:cubicBezTo>
                    <a:pt x="5459" y="573"/>
                    <a:pt x="3875" y="722"/>
                    <a:pt x="2552" y="722"/>
                  </a:cubicBezTo>
                  <a:cubicBezTo>
                    <a:pt x="1124" y="722"/>
                    <a:pt x="0" y="548"/>
                    <a:pt x="0" y="548"/>
                  </a:cubicBezTo>
                  <a:lnTo>
                    <a:pt x="0" y="548"/>
                  </a:lnTo>
                  <a:cubicBezTo>
                    <a:pt x="0" y="548"/>
                    <a:pt x="211" y="3633"/>
                    <a:pt x="3299" y="3633"/>
                  </a:cubicBezTo>
                  <a:cubicBezTo>
                    <a:pt x="3322" y="3633"/>
                    <a:pt x="3346" y="3632"/>
                    <a:pt x="3369" y="3632"/>
                  </a:cubicBezTo>
                  <a:cubicBezTo>
                    <a:pt x="6513" y="3584"/>
                    <a:pt x="6656" y="1"/>
                    <a:pt x="6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6396073" y="2271788"/>
              <a:ext cx="84297" cy="37430"/>
            </a:xfrm>
            <a:custGeom>
              <a:avLst/>
              <a:gdLst/>
              <a:ahLst/>
              <a:cxnLst/>
              <a:rect l="l" t="t" r="r" b="b"/>
              <a:pathLst>
                <a:path w="2957" h="1313" extrusionOk="0">
                  <a:moveTo>
                    <a:pt x="2337" y="1"/>
                  </a:moveTo>
                  <a:cubicBezTo>
                    <a:pt x="1577" y="1"/>
                    <a:pt x="0" y="824"/>
                    <a:pt x="156" y="1136"/>
                  </a:cubicBezTo>
                  <a:cubicBezTo>
                    <a:pt x="221" y="1260"/>
                    <a:pt x="383" y="1312"/>
                    <a:pt x="597" y="1312"/>
                  </a:cubicBezTo>
                  <a:cubicBezTo>
                    <a:pt x="1408" y="1312"/>
                    <a:pt x="2956" y="560"/>
                    <a:pt x="2693" y="136"/>
                  </a:cubicBezTo>
                  <a:cubicBezTo>
                    <a:pt x="2632" y="41"/>
                    <a:pt x="2504" y="1"/>
                    <a:pt x="2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6756868" y="2322446"/>
              <a:ext cx="81731" cy="67363"/>
            </a:xfrm>
            <a:custGeom>
              <a:avLst/>
              <a:gdLst/>
              <a:ahLst/>
              <a:cxnLst/>
              <a:rect l="l" t="t" r="r" b="b"/>
              <a:pathLst>
                <a:path w="2867" h="2363" extrusionOk="0">
                  <a:moveTo>
                    <a:pt x="699" y="0"/>
                  </a:moveTo>
                  <a:cubicBezTo>
                    <a:pt x="600" y="0"/>
                    <a:pt x="512" y="34"/>
                    <a:pt x="443" y="109"/>
                  </a:cubicBezTo>
                  <a:cubicBezTo>
                    <a:pt x="1" y="583"/>
                    <a:pt x="1645" y="2363"/>
                    <a:pt x="2297" y="2363"/>
                  </a:cubicBezTo>
                  <a:cubicBezTo>
                    <a:pt x="2366" y="2363"/>
                    <a:pt x="2423" y="2343"/>
                    <a:pt x="2467" y="2300"/>
                  </a:cubicBezTo>
                  <a:cubicBezTo>
                    <a:pt x="2866" y="1911"/>
                    <a:pt x="1447" y="0"/>
                    <a:pt x="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6402887" y="3023338"/>
              <a:ext cx="969939" cy="823183"/>
            </a:xfrm>
            <a:custGeom>
              <a:avLst/>
              <a:gdLst/>
              <a:ahLst/>
              <a:cxnLst/>
              <a:rect l="l" t="t" r="r" b="b"/>
              <a:pathLst>
                <a:path w="34024" h="28876" extrusionOk="0">
                  <a:moveTo>
                    <a:pt x="18197" y="0"/>
                  </a:moveTo>
                  <a:cubicBezTo>
                    <a:pt x="17253" y="0"/>
                    <a:pt x="16547" y="47"/>
                    <a:pt x="16217" y="133"/>
                  </a:cubicBezTo>
                  <a:cubicBezTo>
                    <a:pt x="14218" y="654"/>
                    <a:pt x="8553" y="20174"/>
                    <a:pt x="7720" y="20174"/>
                  </a:cubicBezTo>
                  <a:cubicBezTo>
                    <a:pt x="7715" y="20174"/>
                    <a:pt x="7709" y="20173"/>
                    <a:pt x="7704" y="20172"/>
                  </a:cubicBezTo>
                  <a:cubicBezTo>
                    <a:pt x="6930" y="19910"/>
                    <a:pt x="7918" y="12575"/>
                    <a:pt x="6252" y="8896"/>
                  </a:cubicBezTo>
                  <a:cubicBezTo>
                    <a:pt x="5535" y="7298"/>
                    <a:pt x="4468" y="6705"/>
                    <a:pt x="3446" y="6705"/>
                  </a:cubicBezTo>
                  <a:cubicBezTo>
                    <a:pt x="2107" y="6705"/>
                    <a:pt x="846" y="7723"/>
                    <a:pt x="549" y="8837"/>
                  </a:cubicBezTo>
                  <a:cubicBezTo>
                    <a:pt x="251" y="9968"/>
                    <a:pt x="1" y="28244"/>
                    <a:pt x="6895" y="28863"/>
                  </a:cubicBezTo>
                  <a:cubicBezTo>
                    <a:pt x="6987" y="28871"/>
                    <a:pt x="7080" y="28876"/>
                    <a:pt x="7172" y="28876"/>
                  </a:cubicBezTo>
                  <a:cubicBezTo>
                    <a:pt x="13914" y="28876"/>
                    <a:pt x="18937" y="6808"/>
                    <a:pt x="19289" y="6432"/>
                  </a:cubicBezTo>
                  <a:cubicBezTo>
                    <a:pt x="19311" y="6409"/>
                    <a:pt x="19380" y="6399"/>
                    <a:pt x="19490" y="6399"/>
                  </a:cubicBezTo>
                  <a:cubicBezTo>
                    <a:pt x="20399" y="6399"/>
                    <a:pt x="24123" y="7091"/>
                    <a:pt x="27477" y="7091"/>
                  </a:cubicBezTo>
                  <a:cubicBezTo>
                    <a:pt x="30309" y="7091"/>
                    <a:pt x="32878" y="6598"/>
                    <a:pt x="33267" y="4777"/>
                  </a:cubicBezTo>
                  <a:cubicBezTo>
                    <a:pt x="34023" y="1224"/>
                    <a:pt x="23008" y="0"/>
                    <a:pt x="18197" y="0"/>
                  </a:cubicBezTo>
                  <a:close/>
                </a:path>
              </a:pathLst>
            </a:custGeom>
            <a:solidFill>
              <a:srgbClr val="8F5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6491831" y="3256475"/>
              <a:ext cx="71981" cy="200493"/>
            </a:xfrm>
            <a:custGeom>
              <a:avLst/>
              <a:gdLst/>
              <a:ahLst/>
              <a:cxnLst/>
              <a:rect l="l" t="t" r="r" b="b"/>
              <a:pathLst>
                <a:path w="2525" h="7033" extrusionOk="0">
                  <a:moveTo>
                    <a:pt x="733" y="1"/>
                  </a:moveTo>
                  <a:cubicBezTo>
                    <a:pt x="719" y="1"/>
                    <a:pt x="705" y="2"/>
                    <a:pt x="691" y="4"/>
                  </a:cubicBezTo>
                  <a:cubicBezTo>
                    <a:pt x="167" y="87"/>
                    <a:pt x="0" y="1730"/>
                    <a:pt x="310" y="3671"/>
                  </a:cubicBezTo>
                  <a:cubicBezTo>
                    <a:pt x="610" y="5554"/>
                    <a:pt x="1258" y="7033"/>
                    <a:pt x="1774" y="7033"/>
                  </a:cubicBezTo>
                  <a:cubicBezTo>
                    <a:pt x="1790" y="7033"/>
                    <a:pt x="1806" y="7031"/>
                    <a:pt x="1822" y="7029"/>
                  </a:cubicBezTo>
                  <a:cubicBezTo>
                    <a:pt x="2346" y="6945"/>
                    <a:pt x="2524" y="5302"/>
                    <a:pt x="2203" y="3361"/>
                  </a:cubicBezTo>
                  <a:cubicBezTo>
                    <a:pt x="1902" y="1472"/>
                    <a:pt x="1250" y="1"/>
                    <a:pt x="733" y="1"/>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6703273" y="3439865"/>
              <a:ext cx="77084" cy="77084"/>
            </a:xfrm>
            <a:custGeom>
              <a:avLst/>
              <a:gdLst/>
              <a:ahLst/>
              <a:cxnLst/>
              <a:rect l="l" t="t" r="r" b="b"/>
              <a:pathLst>
                <a:path w="2704" h="2704" extrusionOk="0">
                  <a:moveTo>
                    <a:pt x="1358" y="0"/>
                  </a:moveTo>
                  <a:cubicBezTo>
                    <a:pt x="608" y="0"/>
                    <a:pt x="1" y="608"/>
                    <a:pt x="1" y="1358"/>
                  </a:cubicBezTo>
                  <a:cubicBezTo>
                    <a:pt x="1" y="2096"/>
                    <a:pt x="608" y="2703"/>
                    <a:pt x="1358" y="2703"/>
                  </a:cubicBezTo>
                  <a:cubicBezTo>
                    <a:pt x="2096" y="2703"/>
                    <a:pt x="2704" y="2096"/>
                    <a:pt x="2704" y="1358"/>
                  </a:cubicBezTo>
                  <a:cubicBezTo>
                    <a:pt x="2704" y="608"/>
                    <a:pt x="2096" y="0"/>
                    <a:pt x="1358"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6757923" y="3093752"/>
              <a:ext cx="180253" cy="295110"/>
            </a:xfrm>
            <a:custGeom>
              <a:avLst/>
              <a:gdLst/>
              <a:ahLst/>
              <a:cxnLst/>
              <a:rect l="l" t="t" r="r" b="b"/>
              <a:pathLst>
                <a:path w="6323" h="10352" extrusionOk="0">
                  <a:moveTo>
                    <a:pt x="4743" y="0"/>
                  </a:moveTo>
                  <a:cubicBezTo>
                    <a:pt x="4117" y="0"/>
                    <a:pt x="3559" y="777"/>
                    <a:pt x="2668" y="2902"/>
                  </a:cubicBezTo>
                  <a:cubicBezTo>
                    <a:pt x="1489" y="5712"/>
                    <a:pt x="1" y="8510"/>
                    <a:pt x="453" y="9808"/>
                  </a:cubicBezTo>
                  <a:cubicBezTo>
                    <a:pt x="582" y="10187"/>
                    <a:pt x="772" y="10351"/>
                    <a:pt x="1001" y="10351"/>
                  </a:cubicBezTo>
                  <a:cubicBezTo>
                    <a:pt x="1892" y="10351"/>
                    <a:pt x="3364" y="7856"/>
                    <a:pt x="4037" y="5867"/>
                  </a:cubicBezTo>
                  <a:cubicBezTo>
                    <a:pt x="4882" y="3366"/>
                    <a:pt x="6323" y="795"/>
                    <a:pt x="5382" y="223"/>
                  </a:cubicBezTo>
                  <a:cubicBezTo>
                    <a:pt x="5153" y="81"/>
                    <a:pt x="4944" y="0"/>
                    <a:pt x="4743" y="0"/>
                  </a:cubicBezTo>
                  <a:close/>
                </a:path>
              </a:pathLst>
            </a:custGeom>
            <a:solidFill>
              <a:srgbClr val="B872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6237599" y="3375580"/>
              <a:ext cx="313640" cy="253489"/>
            </a:xfrm>
            <a:custGeom>
              <a:avLst/>
              <a:gdLst/>
              <a:ahLst/>
              <a:cxnLst/>
              <a:rect l="l" t="t" r="r" b="b"/>
              <a:pathLst>
                <a:path w="11002" h="8892" extrusionOk="0">
                  <a:moveTo>
                    <a:pt x="8605" y="0"/>
                  </a:moveTo>
                  <a:cubicBezTo>
                    <a:pt x="7644" y="0"/>
                    <a:pt x="6174" y="2889"/>
                    <a:pt x="5870" y="3041"/>
                  </a:cubicBezTo>
                  <a:cubicBezTo>
                    <a:pt x="5847" y="3052"/>
                    <a:pt x="5816" y="3057"/>
                    <a:pt x="5781" y="3057"/>
                  </a:cubicBezTo>
                  <a:cubicBezTo>
                    <a:pt x="5313" y="3057"/>
                    <a:pt x="3906" y="2184"/>
                    <a:pt x="3906" y="2184"/>
                  </a:cubicBezTo>
                  <a:cubicBezTo>
                    <a:pt x="3906" y="2184"/>
                    <a:pt x="0" y="3244"/>
                    <a:pt x="2537" y="4136"/>
                  </a:cubicBezTo>
                  <a:cubicBezTo>
                    <a:pt x="5073" y="5029"/>
                    <a:pt x="4989" y="5530"/>
                    <a:pt x="5204" y="6053"/>
                  </a:cubicBezTo>
                  <a:cubicBezTo>
                    <a:pt x="5748" y="7405"/>
                    <a:pt x="7262" y="8892"/>
                    <a:pt x="8239" y="8892"/>
                  </a:cubicBezTo>
                  <a:cubicBezTo>
                    <a:pt x="8458" y="8892"/>
                    <a:pt x="8651" y="8817"/>
                    <a:pt x="8799" y="8649"/>
                  </a:cubicBezTo>
                  <a:cubicBezTo>
                    <a:pt x="9597" y="7732"/>
                    <a:pt x="7418" y="6732"/>
                    <a:pt x="7525" y="6422"/>
                  </a:cubicBezTo>
                  <a:cubicBezTo>
                    <a:pt x="7541" y="6380"/>
                    <a:pt x="7600" y="6363"/>
                    <a:pt x="7692" y="6363"/>
                  </a:cubicBezTo>
                  <a:cubicBezTo>
                    <a:pt x="8040" y="6363"/>
                    <a:pt x="8855" y="6605"/>
                    <a:pt x="9511" y="6605"/>
                  </a:cubicBezTo>
                  <a:cubicBezTo>
                    <a:pt x="9995" y="6605"/>
                    <a:pt x="10393" y="6474"/>
                    <a:pt x="10454" y="6018"/>
                  </a:cubicBezTo>
                  <a:cubicBezTo>
                    <a:pt x="10621" y="4791"/>
                    <a:pt x="7954" y="5208"/>
                    <a:pt x="8013" y="4982"/>
                  </a:cubicBezTo>
                  <a:cubicBezTo>
                    <a:pt x="8073" y="4744"/>
                    <a:pt x="11002" y="4458"/>
                    <a:pt x="10728" y="3279"/>
                  </a:cubicBezTo>
                  <a:cubicBezTo>
                    <a:pt x="10650" y="2959"/>
                    <a:pt x="10383" y="2847"/>
                    <a:pt x="10035" y="2847"/>
                  </a:cubicBezTo>
                  <a:cubicBezTo>
                    <a:pt x="9217" y="2847"/>
                    <a:pt x="7948" y="3466"/>
                    <a:pt x="7607" y="3466"/>
                  </a:cubicBezTo>
                  <a:cubicBezTo>
                    <a:pt x="7564" y="3466"/>
                    <a:pt x="7536" y="3456"/>
                    <a:pt x="7525" y="3434"/>
                  </a:cubicBezTo>
                  <a:cubicBezTo>
                    <a:pt x="7382" y="3160"/>
                    <a:pt x="9799" y="779"/>
                    <a:pt x="8871" y="88"/>
                  </a:cubicBezTo>
                  <a:cubicBezTo>
                    <a:pt x="8788" y="28"/>
                    <a:pt x="8699" y="0"/>
                    <a:pt x="8605" y="0"/>
                  </a:cubicBezTo>
                  <a:close/>
                </a:path>
              </a:pathLst>
            </a:custGeom>
            <a:solidFill>
              <a:srgbClr val="EAC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5975555" y="2876096"/>
              <a:ext cx="547173" cy="700486"/>
            </a:xfrm>
            <a:custGeom>
              <a:avLst/>
              <a:gdLst/>
              <a:ahLst/>
              <a:cxnLst/>
              <a:rect l="l" t="t" r="r" b="b"/>
              <a:pathLst>
                <a:path w="19194" h="24572" extrusionOk="0">
                  <a:moveTo>
                    <a:pt x="19194" y="0"/>
                  </a:moveTo>
                  <a:lnTo>
                    <a:pt x="19194" y="0"/>
                  </a:lnTo>
                  <a:cubicBezTo>
                    <a:pt x="19193" y="0"/>
                    <a:pt x="10335" y="1298"/>
                    <a:pt x="5168" y="7787"/>
                  </a:cubicBezTo>
                  <a:cubicBezTo>
                    <a:pt x="1" y="14264"/>
                    <a:pt x="4954" y="24348"/>
                    <a:pt x="6752" y="24539"/>
                  </a:cubicBezTo>
                  <a:cubicBezTo>
                    <a:pt x="6965" y="24561"/>
                    <a:pt x="7173" y="24572"/>
                    <a:pt x="7375" y="24572"/>
                  </a:cubicBezTo>
                  <a:cubicBezTo>
                    <a:pt x="11949" y="24572"/>
                    <a:pt x="13467" y="19099"/>
                    <a:pt x="13479" y="18038"/>
                  </a:cubicBezTo>
                  <a:cubicBezTo>
                    <a:pt x="13491" y="16931"/>
                    <a:pt x="11979" y="14823"/>
                    <a:pt x="12169" y="12037"/>
                  </a:cubicBezTo>
                  <a:cubicBezTo>
                    <a:pt x="12348" y="9239"/>
                    <a:pt x="16277" y="7489"/>
                    <a:pt x="16277" y="7489"/>
                  </a:cubicBezTo>
                  <a:cubicBezTo>
                    <a:pt x="16729" y="6203"/>
                    <a:pt x="19194" y="0"/>
                    <a:pt x="19194" y="0"/>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321293" y="2218507"/>
              <a:ext cx="649401" cy="985419"/>
            </a:xfrm>
            <a:custGeom>
              <a:avLst/>
              <a:gdLst/>
              <a:ahLst/>
              <a:cxnLst/>
              <a:rect l="l" t="t" r="r" b="b"/>
              <a:pathLst>
                <a:path w="22780" h="34567" extrusionOk="0">
                  <a:moveTo>
                    <a:pt x="13306" y="0"/>
                  </a:moveTo>
                  <a:cubicBezTo>
                    <a:pt x="10161" y="0"/>
                    <a:pt x="1" y="7471"/>
                    <a:pt x="622" y="9458"/>
                  </a:cubicBezTo>
                  <a:cubicBezTo>
                    <a:pt x="1330" y="11733"/>
                    <a:pt x="2323" y="12531"/>
                    <a:pt x="3382" y="12531"/>
                  </a:cubicBezTo>
                  <a:cubicBezTo>
                    <a:pt x="5858" y="12531"/>
                    <a:pt x="8692" y="8165"/>
                    <a:pt x="9065" y="8165"/>
                  </a:cubicBezTo>
                  <a:cubicBezTo>
                    <a:pt x="9074" y="8165"/>
                    <a:pt x="9082" y="8167"/>
                    <a:pt x="9088" y="8172"/>
                  </a:cubicBezTo>
                  <a:cubicBezTo>
                    <a:pt x="9445" y="8494"/>
                    <a:pt x="9469" y="28496"/>
                    <a:pt x="8909" y="28508"/>
                  </a:cubicBezTo>
                  <a:cubicBezTo>
                    <a:pt x="6230" y="28568"/>
                    <a:pt x="2849" y="29068"/>
                    <a:pt x="2492" y="32116"/>
                  </a:cubicBezTo>
                  <a:cubicBezTo>
                    <a:pt x="2257" y="34047"/>
                    <a:pt x="4117" y="34567"/>
                    <a:pt x="6780" y="34567"/>
                  </a:cubicBezTo>
                  <a:cubicBezTo>
                    <a:pt x="8304" y="34567"/>
                    <a:pt x="10091" y="34397"/>
                    <a:pt x="11897" y="34223"/>
                  </a:cubicBezTo>
                  <a:cubicBezTo>
                    <a:pt x="16862" y="33735"/>
                    <a:pt x="22780" y="32973"/>
                    <a:pt x="22113" y="29223"/>
                  </a:cubicBezTo>
                  <a:cubicBezTo>
                    <a:pt x="21811" y="27552"/>
                    <a:pt x="20540" y="27138"/>
                    <a:pt x="19189" y="27138"/>
                  </a:cubicBezTo>
                  <a:cubicBezTo>
                    <a:pt x="17862" y="27138"/>
                    <a:pt x="16456" y="27538"/>
                    <a:pt x="15816" y="27538"/>
                  </a:cubicBezTo>
                  <a:cubicBezTo>
                    <a:pt x="15644" y="27538"/>
                    <a:pt x="15527" y="27509"/>
                    <a:pt x="15481" y="27437"/>
                  </a:cubicBezTo>
                  <a:cubicBezTo>
                    <a:pt x="15100" y="26818"/>
                    <a:pt x="16065" y="1350"/>
                    <a:pt x="13874" y="124"/>
                  </a:cubicBezTo>
                  <a:cubicBezTo>
                    <a:pt x="13726" y="40"/>
                    <a:pt x="13535" y="0"/>
                    <a:pt x="13306"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597305" y="2290575"/>
              <a:ext cx="55704" cy="55704"/>
            </a:xfrm>
            <a:custGeom>
              <a:avLst/>
              <a:gdLst/>
              <a:ahLst/>
              <a:cxnLst/>
              <a:rect l="l" t="t" r="r" b="b"/>
              <a:pathLst>
                <a:path w="1954" h="1954" extrusionOk="0">
                  <a:moveTo>
                    <a:pt x="977" y="1"/>
                  </a:moveTo>
                  <a:cubicBezTo>
                    <a:pt x="441" y="1"/>
                    <a:pt x="1" y="441"/>
                    <a:pt x="1" y="977"/>
                  </a:cubicBezTo>
                  <a:cubicBezTo>
                    <a:pt x="1" y="1513"/>
                    <a:pt x="441" y="1953"/>
                    <a:pt x="977" y="1953"/>
                  </a:cubicBezTo>
                  <a:cubicBezTo>
                    <a:pt x="1513" y="1953"/>
                    <a:pt x="1954" y="1513"/>
                    <a:pt x="1954" y="977"/>
                  </a:cubicBezTo>
                  <a:cubicBezTo>
                    <a:pt x="1954" y="441"/>
                    <a:pt x="1513" y="1"/>
                    <a:pt x="977"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360406" y="2350127"/>
              <a:ext cx="199952" cy="144134"/>
            </a:xfrm>
            <a:custGeom>
              <a:avLst/>
              <a:gdLst/>
              <a:ahLst/>
              <a:cxnLst/>
              <a:rect l="l" t="t" r="r" b="b"/>
              <a:pathLst>
                <a:path w="7014" h="5056" extrusionOk="0">
                  <a:moveTo>
                    <a:pt x="6209" y="1"/>
                  </a:moveTo>
                  <a:cubicBezTo>
                    <a:pt x="5509" y="1"/>
                    <a:pt x="4182" y="623"/>
                    <a:pt x="2834" y="1638"/>
                  </a:cubicBezTo>
                  <a:cubicBezTo>
                    <a:pt x="1108" y="2936"/>
                    <a:pt x="0" y="4401"/>
                    <a:pt x="381" y="4889"/>
                  </a:cubicBezTo>
                  <a:cubicBezTo>
                    <a:pt x="465" y="5002"/>
                    <a:pt x="616" y="5055"/>
                    <a:pt x="820" y="5055"/>
                  </a:cubicBezTo>
                  <a:cubicBezTo>
                    <a:pt x="1520" y="5055"/>
                    <a:pt x="2843" y="4427"/>
                    <a:pt x="4179" y="3412"/>
                  </a:cubicBezTo>
                  <a:cubicBezTo>
                    <a:pt x="5918" y="2115"/>
                    <a:pt x="7013" y="650"/>
                    <a:pt x="6644" y="162"/>
                  </a:cubicBezTo>
                  <a:cubicBezTo>
                    <a:pt x="6561" y="53"/>
                    <a:pt x="6411" y="1"/>
                    <a:pt x="6209"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7439828" y="3058203"/>
              <a:ext cx="337757" cy="65168"/>
            </a:xfrm>
            <a:custGeom>
              <a:avLst/>
              <a:gdLst/>
              <a:ahLst/>
              <a:cxnLst/>
              <a:rect l="l" t="t" r="r" b="b"/>
              <a:pathLst>
                <a:path w="11848" h="2286" extrusionOk="0">
                  <a:moveTo>
                    <a:pt x="9440" y="0"/>
                  </a:moveTo>
                  <a:cubicBezTo>
                    <a:pt x="8430" y="0"/>
                    <a:pt x="7170" y="79"/>
                    <a:pt x="5811" y="244"/>
                  </a:cubicBezTo>
                  <a:cubicBezTo>
                    <a:pt x="2572" y="637"/>
                    <a:pt x="0" y="1351"/>
                    <a:pt x="60" y="1851"/>
                  </a:cubicBezTo>
                  <a:cubicBezTo>
                    <a:pt x="94" y="2134"/>
                    <a:pt x="1007" y="2285"/>
                    <a:pt x="2403" y="2285"/>
                  </a:cubicBezTo>
                  <a:cubicBezTo>
                    <a:pt x="3412" y="2285"/>
                    <a:pt x="4673" y="2207"/>
                    <a:pt x="6037" y="2042"/>
                  </a:cubicBezTo>
                  <a:cubicBezTo>
                    <a:pt x="9275" y="1649"/>
                    <a:pt x="11847" y="934"/>
                    <a:pt x="11788" y="434"/>
                  </a:cubicBezTo>
                  <a:cubicBezTo>
                    <a:pt x="11753" y="151"/>
                    <a:pt x="10836" y="0"/>
                    <a:pt x="9440"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7699135" y="2685550"/>
              <a:ext cx="85580" cy="158160"/>
            </a:xfrm>
            <a:custGeom>
              <a:avLst/>
              <a:gdLst/>
              <a:ahLst/>
              <a:cxnLst/>
              <a:rect l="l" t="t" r="r" b="b"/>
              <a:pathLst>
                <a:path w="3002" h="5548" extrusionOk="0">
                  <a:moveTo>
                    <a:pt x="1279" y="1"/>
                  </a:moveTo>
                  <a:cubicBezTo>
                    <a:pt x="586" y="1"/>
                    <a:pt x="96" y="721"/>
                    <a:pt x="156" y="1195"/>
                  </a:cubicBezTo>
                  <a:cubicBezTo>
                    <a:pt x="215" y="1779"/>
                    <a:pt x="858" y="2112"/>
                    <a:pt x="858" y="2112"/>
                  </a:cubicBezTo>
                  <a:cubicBezTo>
                    <a:pt x="858" y="2112"/>
                    <a:pt x="1" y="2362"/>
                    <a:pt x="156" y="3100"/>
                  </a:cubicBezTo>
                  <a:cubicBezTo>
                    <a:pt x="285" y="3719"/>
                    <a:pt x="850" y="3769"/>
                    <a:pt x="1029" y="3769"/>
                  </a:cubicBezTo>
                  <a:cubicBezTo>
                    <a:pt x="1064" y="3769"/>
                    <a:pt x="1084" y="3767"/>
                    <a:pt x="1084" y="3767"/>
                  </a:cubicBezTo>
                  <a:lnTo>
                    <a:pt x="1084" y="3767"/>
                  </a:lnTo>
                  <a:cubicBezTo>
                    <a:pt x="1084" y="3767"/>
                    <a:pt x="156" y="4148"/>
                    <a:pt x="382" y="4981"/>
                  </a:cubicBezTo>
                  <a:cubicBezTo>
                    <a:pt x="496" y="5386"/>
                    <a:pt x="888" y="5548"/>
                    <a:pt x="1299" y="5548"/>
                  </a:cubicBezTo>
                  <a:cubicBezTo>
                    <a:pt x="1746" y="5548"/>
                    <a:pt x="2215" y="5356"/>
                    <a:pt x="2370" y="5077"/>
                  </a:cubicBezTo>
                  <a:cubicBezTo>
                    <a:pt x="3001" y="3886"/>
                    <a:pt x="2632" y="517"/>
                    <a:pt x="1727" y="100"/>
                  </a:cubicBezTo>
                  <a:cubicBezTo>
                    <a:pt x="1571" y="31"/>
                    <a:pt x="1421" y="1"/>
                    <a:pt x="1279" y="1"/>
                  </a:cubicBezTo>
                  <a:close/>
                </a:path>
              </a:pathLst>
            </a:custGeom>
            <a:solidFill>
              <a:srgbClr val="EAC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6" name="Google Shape;656;p41"/>
          <p:cNvSpPr txBox="1">
            <a:spLocks noGrp="1"/>
          </p:cNvSpPr>
          <p:nvPr>
            <p:ph type="title"/>
          </p:nvPr>
        </p:nvSpPr>
        <p:spPr>
          <a:xfrm>
            <a:off x="723900" y="445025"/>
            <a:ext cx="4516200"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Odd or Even</a:t>
            </a:r>
            <a:endParaRPr dirty="0"/>
          </a:p>
        </p:txBody>
      </p:sp>
      <p:grpSp>
        <p:nvGrpSpPr>
          <p:cNvPr id="657" name="Google Shape;657;p41"/>
          <p:cNvGrpSpPr/>
          <p:nvPr/>
        </p:nvGrpSpPr>
        <p:grpSpPr>
          <a:xfrm rot="19471685">
            <a:off x="268705" y="4410896"/>
            <a:ext cx="756257" cy="538293"/>
            <a:chOff x="3634764" y="2117601"/>
            <a:chExt cx="756257" cy="538293"/>
          </a:xfrm>
        </p:grpSpPr>
        <p:sp>
          <p:nvSpPr>
            <p:cNvPr id="658" name="Google Shape;658;p41"/>
            <p:cNvSpPr/>
            <p:nvPr/>
          </p:nvSpPr>
          <p:spPr>
            <a:xfrm rot="695180">
              <a:off x="3665063" y="2299091"/>
              <a:ext cx="174903" cy="319452"/>
            </a:xfrm>
            <a:custGeom>
              <a:avLst/>
              <a:gdLst/>
              <a:ahLst/>
              <a:cxnLst/>
              <a:rect l="l" t="t" r="r" b="b"/>
              <a:pathLst>
                <a:path w="7894" h="14418" extrusionOk="0">
                  <a:moveTo>
                    <a:pt x="4115" y="1"/>
                  </a:moveTo>
                  <a:cubicBezTo>
                    <a:pt x="3449" y="1"/>
                    <a:pt x="2571" y="279"/>
                    <a:pt x="1821" y="686"/>
                  </a:cubicBezTo>
                  <a:cubicBezTo>
                    <a:pt x="750" y="1281"/>
                    <a:pt x="297" y="3210"/>
                    <a:pt x="95" y="4746"/>
                  </a:cubicBezTo>
                  <a:cubicBezTo>
                    <a:pt x="0" y="5544"/>
                    <a:pt x="637" y="6212"/>
                    <a:pt x="1401" y="6212"/>
                  </a:cubicBezTo>
                  <a:cubicBezTo>
                    <a:pt x="1504" y="6212"/>
                    <a:pt x="1608" y="6200"/>
                    <a:pt x="1714" y="6175"/>
                  </a:cubicBezTo>
                  <a:cubicBezTo>
                    <a:pt x="1873" y="6125"/>
                    <a:pt x="2032" y="6100"/>
                    <a:pt x="2197" y="6100"/>
                  </a:cubicBezTo>
                  <a:cubicBezTo>
                    <a:pt x="2230" y="6100"/>
                    <a:pt x="2264" y="6101"/>
                    <a:pt x="2297" y="6103"/>
                  </a:cubicBezTo>
                  <a:cubicBezTo>
                    <a:pt x="2762" y="6198"/>
                    <a:pt x="3691" y="14414"/>
                    <a:pt x="4714" y="14414"/>
                  </a:cubicBezTo>
                  <a:cubicBezTo>
                    <a:pt x="4924" y="14414"/>
                    <a:pt x="5156" y="14418"/>
                    <a:pt x="5396" y="14418"/>
                  </a:cubicBezTo>
                  <a:cubicBezTo>
                    <a:pt x="6338" y="14418"/>
                    <a:pt x="7389" y="14357"/>
                    <a:pt x="7608" y="13759"/>
                  </a:cubicBezTo>
                  <a:cubicBezTo>
                    <a:pt x="7893" y="13009"/>
                    <a:pt x="5465" y="686"/>
                    <a:pt x="4905" y="222"/>
                  </a:cubicBezTo>
                  <a:cubicBezTo>
                    <a:pt x="4720" y="68"/>
                    <a:pt x="4443" y="1"/>
                    <a:pt x="4115"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rot="695180">
              <a:off x="3843991" y="2139529"/>
              <a:ext cx="254844" cy="359622"/>
            </a:xfrm>
            <a:custGeom>
              <a:avLst/>
              <a:gdLst/>
              <a:ahLst/>
              <a:cxnLst/>
              <a:rect l="l" t="t" r="r" b="b"/>
              <a:pathLst>
                <a:path w="11502" h="16231" extrusionOk="0">
                  <a:moveTo>
                    <a:pt x="5478" y="1"/>
                  </a:moveTo>
                  <a:cubicBezTo>
                    <a:pt x="5026" y="1"/>
                    <a:pt x="4530" y="75"/>
                    <a:pt x="3989" y="235"/>
                  </a:cubicBezTo>
                  <a:cubicBezTo>
                    <a:pt x="2393" y="711"/>
                    <a:pt x="417" y="1616"/>
                    <a:pt x="72" y="3450"/>
                  </a:cubicBezTo>
                  <a:cubicBezTo>
                    <a:pt x="0" y="3866"/>
                    <a:pt x="48" y="4283"/>
                    <a:pt x="203" y="4676"/>
                  </a:cubicBezTo>
                  <a:cubicBezTo>
                    <a:pt x="420" y="5236"/>
                    <a:pt x="836" y="5696"/>
                    <a:pt x="1427" y="5696"/>
                  </a:cubicBezTo>
                  <a:cubicBezTo>
                    <a:pt x="1515" y="5696"/>
                    <a:pt x="1607" y="5686"/>
                    <a:pt x="1703" y="5664"/>
                  </a:cubicBezTo>
                  <a:cubicBezTo>
                    <a:pt x="2620" y="5450"/>
                    <a:pt x="2870" y="4331"/>
                    <a:pt x="3644" y="3890"/>
                  </a:cubicBezTo>
                  <a:cubicBezTo>
                    <a:pt x="3838" y="3774"/>
                    <a:pt x="4073" y="3709"/>
                    <a:pt x="4302" y="3709"/>
                  </a:cubicBezTo>
                  <a:cubicBezTo>
                    <a:pt x="4566" y="3709"/>
                    <a:pt x="4823" y="3795"/>
                    <a:pt x="5001" y="3985"/>
                  </a:cubicBezTo>
                  <a:cubicBezTo>
                    <a:pt x="6323" y="5402"/>
                    <a:pt x="3798" y="8772"/>
                    <a:pt x="3263" y="10129"/>
                  </a:cubicBezTo>
                  <a:cubicBezTo>
                    <a:pt x="2774" y="11367"/>
                    <a:pt x="1584" y="13987"/>
                    <a:pt x="2929" y="15094"/>
                  </a:cubicBezTo>
                  <a:cubicBezTo>
                    <a:pt x="3842" y="15856"/>
                    <a:pt x="5179" y="16230"/>
                    <a:pt x="6473" y="16230"/>
                  </a:cubicBezTo>
                  <a:cubicBezTo>
                    <a:pt x="7222" y="16230"/>
                    <a:pt x="7956" y="16105"/>
                    <a:pt x="8585" y="15856"/>
                  </a:cubicBezTo>
                  <a:cubicBezTo>
                    <a:pt x="10156" y="15237"/>
                    <a:pt x="11502" y="12629"/>
                    <a:pt x="9954" y="11272"/>
                  </a:cubicBezTo>
                  <a:cubicBezTo>
                    <a:pt x="9800" y="11136"/>
                    <a:pt x="9536" y="11088"/>
                    <a:pt x="9214" y="11088"/>
                  </a:cubicBezTo>
                  <a:cubicBezTo>
                    <a:pt x="8393" y="11088"/>
                    <a:pt x="7196" y="11405"/>
                    <a:pt x="6502" y="11405"/>
                  </a:cubicBezTo>
                  <a:cubicBezTo>
                    <a:pt x="6202" y="11405"/>
                    <a:pt x="5996" y="11346"/>
                    <a:pt x="5953" y="11177"/>
                  </a:cubicBezTo>
                  <a:cubicBezTo>
                    <a:pt x="5775" y="10462"/>
                    <a:pt x="7549" y="9843"/>
                    <a:pt x="8620" y="6379"/>
                  </a:cubicBezTo>
                  <a:cubicBezTo>
                    <a:pt x="9543" y="3352"/>
                    <a:pt x="8516" y="1"/>
                    <a:pt x="5478" y="1"/>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rot="695180">
              <a:off x="4094661" y="2290484"/>
              <a:ext cx="264681" cy="342318"/>
            </a:xfrm>
            <a:custGeom>
              <a:avLst/>
              <a:gdLst/>
              <a:ahLst/>
              <a:cxnLst/>
              <a:rect l="l" t="t" r="r" b="b"/>
              <a:pathLst>
                <a:path w="11946" h="15450" extrusionOk="0">
                  <a:moveTo>
                    <a:pt x="4970" y="0"/>
                  </a:moveTo>
                  <a:cubicBezTo>
                    <a:pt x="3632" y="0"/>
                    <a:pt x="2360" y="623"/>
                    <a:pt x="1286" y="1484"/>
                  </a:cubicBezTo>
                  <a:cubicBezTo>
                    <a:pt x="667" y="1984"/>
                    <a:pt x="0" y="2829"/>
                    <a:pt x="214" y="3674"/>
                  </a:cubicBezTo>
                  <a:cubicBezTo>
                    <a:pt x="391" y="4336"/>
                    <a:pt x="1086" y="4800"/>
                    <a:pt x="1767" y="4800"/>
                  </a:cubicBezTo>
                  <a:cubicBezTo>
                    <a:pt x="1957" y="4800"/>
                    <a:pt x="2146" y="4764"/>
                    <a:pt x="2322" y="4686"/>
                  </a:cubicBezTo>
                  <a:cubicBezTo>
                    <a:pt x="2539" y="4598"/>
                    <a:pt x="2756" y="4451"/>
                    <a:pt x="2973" y="4451"/>
                  </a:cubicBezTo>
                  <a:cubicBezTo>
                    <a:pt x="3018" y="4451"/>
                    <a:pt x="3063" y="4458"/>
                    <a:pt x="3108" y="4472"/>
                  </a:cubicBezTo>
                  <a:cubicBezTo>
                    <a:pt x="3608" y="4627"/>
                    <a:pt x="3405" y="5389"/>
                    <a:pt x="3048" y="5746"/>
                  </a:cubicBezTo>
                  <a:cubicBezTo>
                    <a:pt x="2679" y="6115"/>
                    <a:pt x="2179" y="6544"/>
                    <a:pt x="2346" y="7032"/>
                  </a:cubicBezTo>
                  <a:cubicBezTo>
                    <a:pt x="2584" y="7687"/>
                    <a:pt x="3572" y="7389"/>
                    <a:pt x="4239" y="7591"/>
                  </a:cubicBezTo>
                  <a:cubicBezTo>
                    <a:pt x="5120" y="7865"/>
                    <a:pt x="5310" y="9115"/>
                    <a:pt x="4894" y="9937"/>
                  </a:cubicBezTo>
                  <a:cubicBezTo>
                    <a:pt x="4489" y="10770"/>
                    <a:pt x="3703" y="11330"/>
                    <a:pt x="3096" y="12032"/>
                  </a:cubicBezTo>
                  <a:cubicBezTo>
                    <a:pt x="2489" y="12735"/>
                    <a:pt x="2060" y="13759"/>
                    <a:pt x="2512" y="14557"/>
                  </a:cubicBezTo>
                  <a:cubicBezTo>
                    <a:pt x="2881" y="15200"/>
                    <a:pt x="3691" y="15450"/>
                    <a:pt x="4417" y="15450"/>
                  </a:cubicBezTo>
                  <a:cubicBezTo>
                    <a:pt x="5489" y="15450"/>
                    <a:pt x="6489" y="15009"/>
                    <a:pt x="7430" y="14521"/>
                  </a:cubicBezTo>
                  <a:cubicBezTo>
                    <a:pt x="8692" y="13854"/>
                    <a:pt x="9942" y="13033"/>
                    <a:pt x="10573" y="11759"/>
                  </a:cubicBezTo>
                  <a:cubicBezTo>
                    <a:pt x="11946" y="9072"/>
                    <a:pt x="9977" y="5911"/>
                    <a:pt x="6991" y="5911"/>
                  </a:cubicBezTo>
                  <a:cubicBezTo>
                    <a:pt x="6947" y="5911"/>
                    <a:pt x="6903" y="5911"/>
                    <a:pt x="6858" y="5913"/>
                  </a:cubicBezTo>
                  <a:cubicBezTo>
                    <a:pt x="7525" y="5079"/>
                    <a:pt x="7942" y="4091"/>
                    <a:pt x="8084" y="3043"/>
                  </a:cubicBezTo>
                  <a:cubicBezTo>
                    <a:pt x="8168" y="2448"/>
                    <a:pt x="8144" y="1805"/>
                    <a:pt x="7846" y="1293"/>
                  </a:cubicBezTo>
                  <a:cubicBezTo>
                    <a:pt x="7537" y="769"/>
                    <a:pt x="6953" y="436"/>
                    <a:pt x="6358" y="233"/>
                  </a:cubicBezTo>
                  <a:cubicBezTo>
                    <a:pt x="5891" y="73"/>
                    <a:pt x="5427" y="0"/>
                    <a:pt x="4970" y="0"/>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rot="695180">
              <a:off x="4100408" y="2337816"/>
              <a:ext cx="161720" cy="286195"/>
            </a:xfrm>
            <a:custGeom>
              <a:avLst/>
              <a:gdLst/>
              <a:ahLst/>
              <a:cxnLst/>
              <a:rect l="l" t="t" r="r" b="b"/>
              <a:pathLst>
                <a:path w="7299" h="12917" extrusionOk="0">
                  <a:moveTo>
                    <a:pt x="3571" y="1"/>
                  </a:moveTo>
                  <a:cubicBezTo>
                    <a:pt x="2985" y="1"/>
                    <a:pt x="2404" y="353"/>
                    <a:pt x="1917" y="713"/>
                  </a:cubicBezTo>
                  <a:cubicBezTo>
                    <a:pt x="1322" y="1153"/>
                    <a:pt x="727" y="1629"/>
                    <a:pt x="0" y="1641"/>
                  </a:cubicBezTo>
                  <a:cubicBezTo>
                    <a:pt x="309" y="2027"/>
                    <a:pt x="802" y="2271"/>
                    <a:pt x="1290" y="2271"/>
                  </a:cubicBezTo>
                  <a:cubicBezTo>
                    <a:pt x="1480" y="2271"/>
                    <a:pt x="1669" y="2233"/>
                    <a:pt x="1846" y="2153"/>
                  </a:cubicBezTo>
                  <a:cubicBezTo>
                    <a:pt x="2063" y="2065"/>
                    <a:pt x="2280" y="1918"/>
                    <a:pt x="2497" y="1918"/>
                  </a:cubicBezTo>
                  <a:cubicBezTo>
                    <a:pt x="2542" y="1918"/>
                    <a:pt x="2587" y="1925"/>
                    <a:pt x="2632" y="1939"/>
                  </a:cubicBezTo>
                  <a:cubicBezTo>
                    <a:pt x="3132" y="2094"/>
                    <a:pt x="2929" y="2856"/>
                    <a:pt x="2572" y="3213"/>
                  </a:cubicBezTo>
                  <a:cubicBezTo>
                    <a:pt x="2203" y="3582"/>
                    <a:pt x="1703" y="4011"/>
                    <a:pt x="1882" y="4499"/>
                  </a:cubicBezTo>
                  <a:cubicBezTo>
                    <a:pt x="2108" y="5154"/>
                    <a:pt x="3096" y="4856"/>
                    <a:pt x="3763" y="5058"/>
                  </a:cubicBezTo>
                  <a:cubicBezTo>
                    <a:pt x="4644" y="5332"/>
                    <a:pt x="4834" y="6582"/>
                    <a:pt x="4418" y="7404"/>
                  </a:cubicBezTo>
                  <a:cubicBezTo>
                    <a:pt x="4013" y="8237"/>
                    <a:pt x="3227" y="8797"/>
                    <a:pt x="2620" y="9499"/>
                  </a:cubicBezTo>
                  <a:cubicBezTo>
                    <a:pt x="2013" y="10202"/>
                    <a:pt x="1584" y="11226"/>
                    <a:pt x="2048" y="12024"/>
                  </a:cubicBezTo>
                  <a:cubicBezTo>
                    <a:pt x="2405" y="12667"/>
                    <a:pt x="3215" y="12917"/>
                    <a:pt x="3941" y="12917"/>
                  </a:cubicBezTo>
                  <a:cubicBezTo>
                    <a:pt x="4834" y="12917"/>
                    <a:pt x="5680" y="12607"/>
                    <a:pt x="6477" y="12226"/>
                  </a:cubicBezTo>
                  <a:cubicBezTo>
                    <a:pt x="5477" y="11774"/>
                    <a:pt x="4703" y="10690"/>
                    <a:pt x="5049" y="9666"/>
                  </a:cubicBezTo>
                  <a:cubicBezTo>
                    <a:pt x="5239" y="9083"/>
                    <a:pt x="5715" y="8654"/>
                    <a:pt x="6049" y="8142"/>
                  </a:cubicBezTo>
                  <a:cubicBezTo>
                    <a:pt x="7299" y="6154"/>
                    <a:pt x="5906" y="3558"/>
                    <a:pt x="3560" y="3499"/>
                  </a:cubicBezTo>
                  <a:cubicBezTo>
                    <a:pt x="4203" y="2475"/>
                    <a:pt x="4346" y="1201"/>
                    <a:pt x="3965" y="58"/>
                  </a:cubicBezTo>
                  <a:cubicBezTo>
                    <a:pt x="3834" y="19"/>
                    <a:pt x="3703" y="1"/>
                    <a:pt x="3571"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rot="695180">
              <a:off x="3663613" y="2313632"/>
              <a:ext cx="159593" cy="302968"/>
            </a:xfrm>
            <a:custGeom>
              <a:avLst/>
              <a:gdLst/>
              <a:ahLst/>
              <a:cxnLst/>
              <a:rect l="l" t="t" r="r" b="b"/>
              <a:pathLst>
                <a:path w="7203" h="13674" extrusionOk="0">
                  <a:moveTo>
                    <a:pt x="1750" y="0"/>
                  </a:moveTo>
                  <a:lnTo>
                    <a:pt x="1750" y="0"/>
                  </a:lnTo>
                  <a:cubicBezTo>
                    <a:pt x="726" y="643"/>
                    <a:pt x="285" y="2513"/>
                    <a:pt x="95" y="4001"/>
                  </a:cubicBezTo>
                  <a:cubicBezTo>
                    <a:pt x="1" y="4805"/>
                    <a:pt x="630" y="5471"/>
                    <a:pt x="1388" y="5471"/>
                  </a:cubicBezTo>
                  <a:cubicBezTo>
                    <a:pt x="1494" y="5471"/>
                    <a:pt x="1604" y="5458"/>
                    <a:pt x="1714" y="5430"/>
                  </a:cubicBezTo>
                  <a:cubicBezTo>
                    <a:pt x="1862" y="5384"/>
                    <a:pt x="2009" y="5366"/>
                    <a:pt x="2163" y="5366"/>
                  </a:cubicBezTo>
                  <a:cubicBezTo>
                    <a:pt x="2207" y="5366"/>
                    <a:pt x="2252" y="5368"/>
                    <a:pt x="2297" y="5370"/>
                  </a:cubicBezTo>
                  <a:cubicBezTo>
                    <a:pt x="2762" y="5454"/>
                    <a:pt x="3691" y="13669"/>
                    <a:pt x="4714" y="13669"/>
                  </a:cubicBezTo>
                  <a:cubicBezTo>
                    <a:pt x="4939" y="13669"/>
                    <a:pt x="5189" y="13674"/>
                    <a:pt x="5445" y="13674"/>
                  </a:cubicBezTo>
                  <a:cubicBezTo>
                    <a:pt x="6086" y="13674"/>
                    <a:pt x="6769" y="13643"/>
                    <a:pt x="7203" y="13431"/>
                  </a:cubicBezTo>
                  <a:cubicBezTo>
                    <a:pt x="6203" y="12526"/>
                    <a:pt x="5441" y="11383"/>
                    <a:pt x="4988" y="10121"/>
                  </a:cubicBezTo>
                  <a:cubicBezTo>
                    <a:pt x="4393" y="8430"/>
                    <a:pt x="4381" y="6608"/>
                    <a:pt x="3988" y="4870"/>
                  </a:cubicBezTo>
                  <a:cubicBezTo>
                    <a:pt x="3952" y="4620"/>
                    <a:pt x="3845" y="4394"/>
                    <a:pt x="3679" y="4215"/>
                  </a:cubicBezTo>
                  <a:cubicBezTo>
                    <a:pt x="3485" y="4039"/>
                    <a:pt x="3235" y="4007"/>
                    <a:pt x="2968" y="4007"/>
                  </a:cubicBezTo>
                  <a:cubicBezTo>
                    <a:pt x="2813" y="4007"/>
                    <a:pt x="2651" y="4018"/>
                    <a:pt x="2492" y="4018"/>
                  </a:cubicBezTo>
                  <a:cubicBezTo>
                    <a:pt x="2352" y="4018"/>
                    <a:pt x="2214" y="4009"/>
                    <a:pt x="2083" y="3977"/>
                  </a:cubicBezTo>
                  <a:cubicBezTo>
                    <a:pt x="1285" y="3775"/>
                    <a:pt x="1047" y="2727"/>
                    <a:pt x="1214" y="1917"/>
                  </a:cubicBezTo>
                  <a:cubicBezTo>
                    <a:pt x="1345" y="1274"/>
                    <a:pt x="1643" y="643"/>
                    <a:pt x="1750"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rot="695180">
              <a:off x="3842147" y="2199230"/>
              <a:ext cx="231380" cy="297783"/>
            </a:xfrm>
            <a:custGeom>
              <a:avLst/>
              <a:gdLst/>
              <a:ahLst/>
              <a:cxnLst/>
              <a:rect l="l" t="t" r="r" b="b"/>
              <a:pathLst>
                <a:path w="10443" h="13440" extrusionOk="0">
                  <a:moveTo>
                    <a:pt x="3736" y="0"/>
                  </a:moveTo>
                  <a:cubicBezTo>
                    <a:pt x="3330" y="0"/>
                    <a:pt x="2926" y="89"/>
                    <a:pt x="2561" y="278"/>
                  </a:cubicBezTo>
                  <a:cubicBezTo>
                    <a:pt x="2049" y="552"/>
                    <a:pt x="1632" y="992"/>
                    <a:pt x="1156" y="1349"/>
                  </a:cubicBezTo>
                  <a:cubicBezTo>
                    <a:pt x="822" y="1611"/>
                    <a:pt x="429" y="1778"/>
                    <a:pt x="1" y="1849"/>
                  </a:cubicBezTo>
                  <a:cubicBezTo>
                    <a:pt x="1" y="1861"/>
                    <a:pt x="1" y="1873"/>
                    <a:pt x="13" y="1885"/>
                  </a:cubicBezTo>
                  <a:cubicBezTo>
                    <a:pt x="230" y="2445"/>
                    <a:pt x="646" y="2905"/>
                    <a:pt x="1237" y="2905"/>
                  </a:cubicBezTo>
                  <a:cubicBezTo>
                    <a:pt x="1325" y="2905"/>
                    <a:pt x="1417" y="2895"/>
                    <a:pt x="1513" y="2873"/>
                  </a:cubicBezTo>
                  <a:cubicBezTo>
                    <a:pt x="2430" y="2659"/>
                    <a:pt x="2680" y="1540"/>
                    <a:pt x="3442" y="1099"/>
                  </a:cubicBezTo>
                  <a:cubicBezTo>
                    <a:pt x="3641" y="983"/>
                    <a:pt x="3877" y="918"/>
                    <a:pt x="4105" y="918"/>
                  </a:cubicBezTo>
                  <a:cubicBezTo>
                    <a:pt x="4368" y="918"/>
                    <a:pt x="4621" y="1004"/>
                    <a:pt x="4799" y="1194"/>
                  </a:cubicBezTo>
                  <a:cubicBezTo>
                    <a:pt x="6121" y="2623"/>
                    <a:pt x="3597" y="5993"/>
                    <a:pt x="3073" y="7338"/>
                  </a:cubicBezTo>
                  <a:cubicBezTo>
                    <a:pt x="2584" y="8576"/>
                    <a:pt x="1394" y="11196"/>
                    <a:pt x="2727" y="12303"/>
                  </a:cubicBezTo>
                  <a:cubicBezTo>
                    <a:pt x="3647" y="13065"/>
                    <a:pt x="4983" y="13439"/>
                    <a:pt x="6277" y="13439"/>
                  </a:cubicBezTo>
                  <a:cubicBezTo>
                    <a:pt x="7026" y="13439"/>
                    <a:pt x="7762" y="13314"/>
                    <a:pt x="8395" y="13065"/>
                  </a:cubicBezTo>
                  <a:cubicBezTo>
                    <a:pt x="9431" y="12648"/>
                    <a:pt x="10371" y="11374"/>
                    <a:pt x="10443" y="10160"/>
                  </a:cubicBezTo>
                  <a:lnTo>
                    <a:pt x="10443" y="10160"/>
                  </a:lnTo>
                  <a:cubicBezTo>
                    <a:pt x="8871" y="10493"/>
                    <a:pt x="7264" y="10672"/>
                    <a:pt x="5656" y="10708"/>
                  </a:cubicBezTo>
                  <a:cubicBezTo>
                    <a:pt x="5620" y="10708"/>
                    <a:pt x="5584" y="10709"/>
                    <a:pt x="5547" y="10709"/>
                  </a:cubicBezTo>
                  <a:cubicBezTo>
                    <a:pt x="4999" y="10709"/>
                    <a:pt x="4376" y="10616"/>
                    <a:pt x="4108" y="10148"/>
                  </a:cubicBezTo>
                  <a:cubicBezTo>
                    <a:pt x="3978" y="9886"/>
                    <a:pt x="3942" y="9588"/>
                    <a:pt x="4001" y="9315"/>
                  </a:cubicBezTo>
                  <a:cubicBezTo>
                    <a:pt x="4251" y="7445"/>
                    <a:pt x="6037" y="6136"/>
                    <a:pt x="6585" y="4338"/>
                  </a:cubicBezTo>
                  <a:cubicBezTo>
                    <a:pt x="6942" y="3171"/>
                    <a:pt x="6716" y="1825"/>
                    <a:pt x="5883" y="933"/>
                  </a:cubicBezTo>
                  <a:cubicBezTo>
                    <a:pt x="5338" y="341"/>
                    <a:pt x="4533" y="0"/>
                    <a:pt x="3736" y="0"/>
                  </a:cubicBezTo>
                  <a:close/>
                </a:path>
              </a:pathLst>
            </a:custGeom>
            <a:solidFill>
              <a:srgbClr val="F9A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41"/>
          <p:cNvGrpSpPr/>
          <p:nvPr/>
        </p:nvGrpSpPr>
        <p:grpSpPr>
          <a:xfrm rot="20813651">
            <a:off x="8307832" y="4477276"/>
            <a:ext cx="677500" cy="466150"/>
            <a:chOff x="4233250" y="1990625"/>
            <a:chExt cx="677500" cy="466150"/>
          </a:xfrm>
        </p:grpSpPr>
        <p:sp>
          <p:nvSpPr>
            <p:cNvPr id="668" name="Google Shape;668;p41"/>
            <p:cNvSpPr/>
            <p:nvPr/>
          </p:nvSpPr>
          <p:spPr>
            <a:xfrm>
              <a:off x="4508600" y="1990625"/>
              <a:ext cx="402150" cy="398550"/>
            </a:xfrm>
            <a:custGeom>
              <a:avLst/>
              <a:gdLst/>
              <a:ahLst/>
              <a:cxnLst/>
              <a:rect l="l" t="t" r="r" b="b"/>
              <a:pathLst>
                <a:path w="16086" h="15942" extrusionOk="0">
                  <a:moveTo>
                    <a:pt x="8438" y="1"/>
                  </a:moveTo>
                  <a:cubicBezTo>
                    <a:pt x="7314" y="1"/>
                    <a:pt x="5811" y="74"/>
                    <a:pt x="5204" y="756"/>
                  </a:cubicBezTo>
                  <a:cubicBezTo>
                    <a:pt x="4454" y="1590"/>
                    <a:pt x="4775" y="3781"/>
                    <a:pt x="4787" y="4816"/>
                  </a:cubicBezTo>
                  <a:cubicBezTo>
                    <a:pt x="4787" y="4983"/>
                    <a:pt x="4799" y="5162"/>
                    <a:pt x="4799" y="5328"/>
                  </a:cubicBezTo>
                  <a:cubicBezTo>
                    <a:pt x="3632" y="5531"/>
                    <a:pt x="2477" y="5781"/>
                    <a:pt x="1346" y="6078"/>
                  </a:cubicBezTo>
                  <a:cubicBezTo>
                    <a:pt x="929" y="6186"/>
                    <a:pt x="489" y="6317"/>
                    <a:pt x="251" y="6674"/>
                  </a:cubicBezTo>
                  <a:cubicBezTo>
                    <a:pt x="60" y="6936"/>
                    <a:pt x="36" y="7293"/>
                    <a:pt x="24" y="7614"/>
                  </a:cubicBezTo>
                  <a:cubicBezTo>
                    <a:pt x="1" y="8638"/>
                    <a:pt x="155" y="9805"/>
                    <a:pt x="977" y="10400"/>
                  </a:cubicBezTo>
                  <a:cubicBezTo>
                    <a:pt x="1429" y="10734"/>
                    <a:pt x="2001" y="10829"/>
                    <a:pt x="2560" y="10901"/>
                  </a:cubicBezTo>
                  <a:cubicBezTo>
                    <a:pt x="3489" y="11031"/>
                    <a:pt x="4418" y="11115"/>
                    <a:pt x="5347" y="11174"/>
                  </a:cubicBezTo>
                  <a:cubicBezTo>
                    <a:pt x="5549" y="12341"/>
                    <a:pt x="5799" y="13484"/>
                    <a:pt x="6097" y="14627"/>
                  </a:cubicBezTo>
                  <a:cubicBezTo>
                    <a:pt x="6204" y="15032"/>
                    <a:pt x="6335" y="15473"/>
                    <a:pt x="6692" y="15711"/>
                  </a:cubicBezTo>
                  <a:cubicBezTo>
                    <a:pt x="6954" y="15901"/>
                    <a:pt x="7311" y="15925"/>
                    <a:pt x="7644" y="15937"/>
                  </a:cubicBezTo>
                  <a:cubicBezTo>
                    <a:pt x="7726" y="15940"/>
                    <a:pt x="7809" y="15941"/>
                    <a:pt x="7893" y="15941"/>
                  </a:cubicBezTo>
                  <a:cubicBezTo>
                    <a:pt x="8842" y="15941"/>
                    <a:pt x="9871" y="15739"/>
                    <a:pt x="10419" y="14984"/>
                  </a:cubicBezTo>
                  <a:cubicBezTo>
                    <a:pt x="10752" y="14532"/>
                    <a:pt x="10847" y="13960"/>
                    <a:pt x="10919" y="13413"/>
                  </a:cubicBezTo>
                  <a:cubicBezTo>
                    <a:pt x="11026" y="12639"/>
                    <a:pt x="11109" y="11865"/>
                    <a:pt x="11169" y="11091"/>
                  </a:cubicBezTo>
                  <a:cubicBezTo>
                    <a:pt x="11716" y="11043"/>
                    <a:pt x="12264" y="10984"/>
                    <a:pt x="12824" y="10901"/>
                  </a:cubicBezTo>
                  <a:cubicBezTo>
                    <a:pt x="13681" y="10793"/>
                    <a:pt x="14562" y="10639"/>
                    <a:pt x="15348" y="10246"/>
                  </a:cubicBezTo>
                  <a:cubicBezTo>
                    <a:pt x="15538" y="10174"/>
                    <a:pt x="15705" y="10043"/>
                    <a:pt x="15836" y="9877"/>
                  </a:cubicBezTo>
                  <a:cubicBezTo>
                    <a:pt x="15931" y="9674"/>
                    <a:pt x="15979" y="9448"/>
                    <a:pt x="15955" y="9222"/>
                  </a:cubicBezTo>
                  <a:cubicBezTo>
                    <a:pt x="15955" y="8198"/>
                    <a:pt x="16086" y="5959"/>
                    <a:pt x="15217" y="5186"/>
                  </a:cubicBezTo>
                  <a:cubicBezTo>
                    <a:pt x="14769" y="4788"/>
                    <a:pt x="13948" y="4695"/>
                    <a:pt x="13120" y="4695"/>
                  </a:cubicBezTo>
                  <a:cubicBezTo>
                    <a:pt x="12385" y="4695"/>
                    <a:pt x="11644" y="4769"/>
                    <a:pt x="11157" y="4769"/>
                  </a:cubicBezTo>
                  <a:lnTo>
                    <a:pt x="11109" y="4769"/>
                  </a:lnTo>
                  <a:cubicBezTo>
                    <a:pt x="11062" y="4233"/>
                    <a:pt x="11002" y="3685"/>
                    <a:pt x="10931" y="3150"/>
                  </a:cubicBezTo>
                  <a:cubicBezTo>
                    <a:pt x="10812" y="2280"/>
                    <a:pt x="10657" y="1411"/>
                    <a:pt x="10276" y="625"/>
                  </a:cubicBezTo>
                  <a:cubicBezTo>
                    <a:pt x="10192" y="423"/>
                    <a:pt x="10061" y="256"/>
                    <a:pt x="9895" y="137"/>
                  </a:cubicBezTo>
                  <a:cubicBezTo>
                    <a:pt x="9713" y="52"/>
                    <a:pt x="9512" y="5"/>
                    <a:pt x="9317" y="5"/>
                  </a:cubicBezTo>
                  <a:cubicBezTo>
                    <a:pt x="9295" y="5"/>
                    <a:pt x="9273" y="5"/>
                    <a:pt x="9252" y="6"/>
                  </a:cubicBezTo>
                  <a:cubicBezTo>
                    <a:pt x="9026" y="6"/>
                    <a:pt x="8747" y="1"/>
                    <a:pt x="8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4508600" y="2149425"/>
              <a:ext cx="397100" cy="239975"/>
            </a:xfrm>
            <a:custGeom>
              <a:avLst/>
              <a:gdLst/>
              <a:ahLst/>
              <a:cxnLst/>
              <a:rect l="l" t="t" r="r" b="b"/>
              <a:pathLst>
                <a:path w="15884" h="9599" extrusionOk="0">
                  <a:moveTo>
                    <a:pt x="620" y="0"/>
                  </a:moveTo>
                  <a:cubicBezTo>
                    <a:pt x="477" y="72"/>
                    <a:pt x="346" y="191"/>
                    <a:pt x="251" y="322"/>
                  </a:cubicBezTo>
                  <a:cubicBezTo>
                    <a:pt x="60" y="596"/>
                    <a:pt x="36" y="941"/>
                    <a:pt x="24" y="1274"/>
                  </a:cubicBezTo>
                  <a:cubicBezTo>
                    <a:pt x="1" y="2298"/>
                    <a:pt x="155" y="3453"/>
                    <a:pt x="977" y="4060"/>
                  </a:cubicBezTo>
                  <a:cubicBezTo>
                    <a:pt x="1429" y="4382"/>
                    <a:pt x="2001" y="4477"/>
                    <a:pt x="2560" y="4560"/>
                  </a:cubicBezTo>
                  <a:cubicBezTo>
                    <a:pt x="3477" y="4679"/>
                    <a:pt x="4418" y="4775"/>
                    <a:pt x="5347" y="4834"/>
                  </a:cubicBezTo>
                  <a:cubicBezTo>
                    <a:pt x="5549" y="5989"/>
                    <a:pt x="5799" y="7144"/>
                    <a:pt x="6097" y="8275"/>
                  </a:cubicBezTo>
                  <a:cubicBezTo>
                    <a:pt x="6204" y="8692"/>
                    <a:pt x="6335" y="9121"/>
                    <a:pt x="6692" y="9371"/>
                  </a:cubicBezTo>
                  <a:cubicBezTo>
                    <a:pt x="6954" y="9549"/>
                    <a:pt x="7311" y="9585"/>
                    <a:pt x="7644" y="9597"/>
                  </a:cubicBezTo>
                  <a:cubicBezTo>
                    <a:pt x="7707" y="9598"/>
                    <a:pt x="7769" y="9599"/>
                    <a:pt x="7832" y="9599"/>
                  </a:cubicBezTo>
                  <a:cubicBezTo>
                    <a:pt x="8798" y="9599"/>
                    <a:pt x="9860" y="9415"/>
                    <a:pt x="10419" y="8632"/>
                  </a:cubicBezTo>
                  <a:cubicBezTo>
                    <a:pt x="10752" y="8192"/>
                    <a:pt x="10847" y="7608"/>
                    <a:pt x="10919" y="7061"/>
                  </a:cubicBezTo>
                  <a:cubicBezTo>
                    <a:pt x="11026" y="6299"/>
                    <a:pt x="11109" y="5525"/>
                    <a:pt x="11169" y="4751"/>
                  </a:cubicBezTo>
                  <a:cubicBezTo>
                    <a:pt x="11716" y="4691"/>
                    <a:pt x="12264" y="4632"/>
                    <a:pt x="12824" y="4560"/>
                  </a:cubicBezTo>
                  <a:cubicBezTo>
                    <a:pt x="13681" y="4441"/>
                    <a:pt x="14562" y="4287"/>
                    <a:pt x="15348" y="3906"/>
                  </a:cubicBezTo>
                  <a:cubicBezTo>
                    <a:pt x="15538" y="3822"/>
                    <a:pt x="15705" y="3691"/>
                    <a:pt x="15824" y="3525"/>
                  </a:cubicBezTo>
                  <a:cubicBezTo>
                    <a:pt x="15848" y="3489"/>
                    <a:pt x="15872" y="3453"/>
                    <a:pt x="15884" y="3406"/>
                  </a:cubicBezTo>
                  <a:cubicBezTo>
                    <a:pt x="15419" y="3370"/>
                    <a:pt x="14955" y="3322"/>
                    <a:pt x="14502" y="3286"/>
                  </a:cubicBezTo>
                  <a:cubicBezTo>
                    <a:pt x="11788" y="3072"/>
                    <a:pt x="9026" y="3144"/>
                    <a:pt x="6347" y="2620"/>
                  </a:cubicBezTo>
                  <a:cubicBezTo>
                    <a:pt x="4263" y="2227"/>
                    <a:pt x="2179" y="1393"/>
                    <a:pt x="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41"/>
            <p:cNvGrpSpPr/>
            <p:nvPr/>
          </p:nvGrpSpPr>
          <p:grpSpPr>
            <a:xfrm>
              <a:off x="4233250" y="2326250"/>
              <a:ext cx="365250" cy="130525"/>
              <a:chOff x="4296650" y="2245925"/>
              <a:chExt cx="365250" cy="130525"/>
            </a:xfrm>
          </p:grpSpPr>
          <p:sp>
            <p:nvSpPr>
              <p:cNvPr id="671" name="Google Shape;671;p41"/>
              <p:cNvSpPr/>
              <p:nvPr/>
            </p:nvSpPr>
            <p:spPr>
              <a:xfrm>
                <a:off x="4296650" y="2245925"/>
                <a:ext cx="365250" cy="130225"/>
              </a:xfrm>
              <a:custGeom>
                <a:avLst/>
                <a:gdLst/>
                <a:ahLst/>
                <a:cxnLst/>
                <a:rect l="l" t="t" r="r" b="b"/>
                <a:pathLst>
                  <a:path w="14610" h="5209" extrusionOk="0">
                    <a:moveTo>
                      <a:pt x="11552" y="1"/>
                    </a:moveTo>
                    <a:cubicBezTo>
                      <a:pt x="8221" y="1"/>
                      <a:pt x="4891" y="370"/>
                      <a:pt x="1560" y="517"/>
                    </a:cubicBezTo>
                    <a:cubicBezTo>
                      <a:pt x="1" y="587"/>
                      <a:pt x="200" y="5208"/>
                      <a:pt x="1739" y="5208"/>
                    </a:cubicBezTo>
                    <a:cubicBezTo>
                      <a:pt x="1751" y="5208"/>
                      <a:pt x="1763" y="5208"/>
                      <a:pt x="1775" y="5208"/>
                    </a:cubicBezTo>
                    <a:lnTo>
                      <a:pt x="7406" y="4958"/>
                    </a:lnTo>
                    <a:lnTo>
                      <a:pt x="11395" y="4791"/>
                    </a:lnTo>
                    <a:cubicBezTo>
                      <a:pt x="11462" y="4788"/>
                      <a:pt x="11534" y="4786"/>
                      <a:pt x="11607" y="4786"/>
                    </a:cubicBezTo>
                    <a:cubicBezTo>
                      <a:pt x="11843" y="4786"/>
                      <a:pt x="12107" y="4799"/>
                      <a:pt x="12374" y="4799"/>
                    </a:cubicBezTo>
                    <a:cubicBezTo>
                      <a:pt x="12924" y="4799"/>
                      <a:pt x="13487" y="4745"/>
                      <a:pt x="13836" y="4410"/>
                    </a:cubicBezTo>
                    <a:cubicBezTo>
                      <a:pt x="14610" y="3696"/>
                      <a:pt x="14395" y="1767"/>
                      <a:pt x="14002" y="898"/>
                    </a:cubicBezTo>
                    <a:cubicBezTo>
                      <a:pt x="13741" y="302"/>
                      <a:pt x="13431" y="112"/>
                      <a:pt x="12990" y="40"/>
                    </a:cubicBezTo>
                    <a:cubicBezTo>
                      <a:pt x="12705" y="17"/>
                      <a:pt x="12419" y="5"/>
                      <a:pt x="12133" y="5"/>
                    </a:cubicBezTo>
                    <a:cubicBezTo>
                      <a:pt x="11939" y="2"/>
                      <a:pt x="11746" y="1"/>
                      <a:pt x="11552" y="1"/>
                    </a:cubicBezTo>
                    <a:close/>
                  </a:path>
                </a:pathLst>
              </a:custGeom>
              <a:solidFill>
                <a:srgbClr val="73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4297775" y="2261500"/>
                <a:ext cx="359375" cy="114950"/>
              </a:xfrm>
              <a:custGeom>
                <a:avLst/>
                <a:gdLst/>
                <a:ahLst/>
                <a:cxnLst/>
                <a:rect l="l" t="t" r="r" b="b"/>
                <a:pathLst>
                  <a:path w="14375" h="4598" extrusionOk="0">
                    <a:moveTo>
                      <a:pt x="1182" y="1"/>
                    </a:moveTo>
                    <a:cubicBezTo>
                      <a:pt x="0" y="674"/>
                      <a:pt x="273" y="4597"/>
                      <a:pt x="1698" y="4597"/>
                    </a:cubicBezTo>
                    <a:cubicBezTo>
                      <a:pt x="1708" y="4597"/>
                      <a:pt x="1719" y="4597"/>
                      <a:pt x="1730" y="4597"/>
                    </a:cubicBezTo>
                    <a:lnTo>
                      <a:pt x="7361" y="4347"/>
                    </a:lnTo>
                    <a:lnTo>
                      <a:pt x="11350" y="4168"/>
                    </a:lnTo>
                    <a:cubicBezTo>
                      <a:pt x="11417" y="4165"/>
                      <a:pt x="11489" y="4163"/>
                      <a:pt x="11562" y="4163"/>
                    </a:cubicBezTo>
                    <a:cubicBezTo>
                      <a:pt x="11798" y="4163"/>
                      <a:pt x="12062" y="4176"/>
                      <a:pt x="12329" y="4176"/>
                    </a:cubicBezTo>
                    <a:cubicBezTo>
                      <a:pt x="12879" y="4176"/>
                      <a:pt x="13442" y="4122"/>
                      <a:pt x="13791" y="3787"/>
                    </a:cubicBezTo>
                    <a:cubicBezTo>
                      <a:pt x="14291" y="3334"/>
                      <a:pt x="14374" y="2382"/>
                      <a:pt x="14279" y="1525"/>
                    </a:cubicBezTo>
                    <a:lnTo>
                      <a:pt x="14279" y="1525"/>
                    </a:lnTo>
                    <a:cubicBezTo>
                      <a:pt x="11338" y="2525"/>
                      <a:pt x="8123" y="2668"/>
                      <a:pt x="4992" y="2668"/>
                    </a:cubicBezTo>
                    <a:cubicBezTo>
                      <a:pt x="4016" y="2668"/>
                      <a:pt x="2980" y="2632"/>
                      <a:pt x="2146" y="2120"/>
                    </a:cubicBezTo>
                    <a:cubicBezTo>
                      <a:pt x="1444" y="1680"/>
                      <a:pt x="980" y="763"/>
                      <a:pt x="1182" y="1"/>
                    </a:cubicBezTo>
                    <a:close/>
                  </a:path>
                </a:pathLst>
              </a:custGeom>
              <a:solidFill>
                <a:srgbClr val="36A2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5" name="Google Shape;675;p41"/>
          <p:cNvGrpSpPr/>
          <p:nvPr/>
        </p:nvGrpSpPr>
        <p:grpSpPr>
          <a:xfrm rot="828135">
            <a:off x="8126449" y="772025"/>
            <a:ext cx="853833" cy="735107"/>
            <a:chOff x="6635313" y="2067678"/>
            <a:chExt cx="853833" cy="735107"/>
          </a:xfrm>
        </p:grpSpPr>
        <p:grpSp>
          <p:nvGrpSpPr>
            <p:cNvPr id="676" name="Google Shape;676;p41"/>
            <p:cNvGrpSpPr/>
            <p:nvPr/>
          </p:nvGrpSpPr>
          <p:grpSpPr>
            <a:xfrm rot="6385763">
              <a:off x="6667836" y="2117076"/>
              <a:ext cx="348597" cy="328456"/>
              <a:chOff x="6520753" y="2095400"/>
              <a:chExt cx="429607" cy="404737"/>
            </a:xfrm>
          </p:grpSpPr>
          <p:sp>
            <p:nvSpPr>
              <p:cNvPr id="677" name="Google Shape;677;p41"/>
              <p:cNvSpPr/>
              <p:nvPr/>
            </p:nvSpPr>
            <p:spPr>
              <a:xfrm>
                <a:off x="6520753" y="2095400"/>
                <a:ext cx="429607" cy="404627"/>
              </a:xfrm>
              <a:custGeom>
                <a:avLst/>
                <a:gdLst/>
                <a:ahLst/>
                <a:cxnLst/>
                <a:rect l="l" t="t" r="r" b="b"/>
                <a:pathLst>
                  <a:path w="23647" h="22272" extrusionOk="0">
                    <a:moveTo>
                      <a:pt x="12026" y="1"/>
                    </a:moveTo>
                    <a:cubicBezTo>
                      <a:pt x="10599" y="1"/>
                      <a:pt x="9180" y="269"/>
                      <a:pt x="7870" y="835"/>
                    </a:cubicBezTo>
                    <a:cubicBezTo>
                      <a:pt x="2727" y="3026"/>
                      <a:pt x="0" y="8693"/>
                      <a:pt x="1512" y="14075"/>
                    </a:cubicBezTo>
                    <a:cubicBezTo>
                      <a:pt x="2873" y="19022"/>
                      <a:pt x="7416" y="22272"/>
                      <a:pt x="12267" y="22272"/>
                    </a:cubicBezTo>
                    <a:cubicBezTo>
                      <a:pt x="13696" y="22272"/>
                      <a:pt x="15153" y="21989"/>
                      <a:pt x="16562" y="21385"/>
                    </a:cubicBezTo>
                    <a:cubicBezTo>
                      <a:pt x="19205" y="20206"/>
                      <a:pt x="21313" y="18075"/>
                      <a:pt x="22467" y="15408"/>
                    </a:cubicBezTo>
                    <a:cubicBezTo>
                      <a:pt x="23646" y="12586"/>
                      <a:pt x="23479" y="9550"/>
                      <a:pt x="22420" y="6740"/>
                    </a:cubicBezTo>
                    <a:cubicBezTo>
                      <a:pt x="20840" y="2521"/>
                      <a:pt x="16397" y="1"/>
                      <a:pt x="1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527675" y="2148197"/>
                <a:ext cx="420087" cy="351941"/>
              </a:xfrm>
              <a:custGeom>
                <a:avLst/>
                <a:gdLst/>
                <a:ahLst/>
                <a:cxnLst/>
                <a:rect l="l" t="t" r="r" b="b"/>
                <a:pathLst>
                  <a:path w="23123" h="19372" extrusionOk="0">
                    <a:moveTo>
                      <a:pt x="4287" y="0"/>
                    </a:moveTo>
                    <a:lnTo>
                      <a:pt x="4287" y="0"/>
                    </a:lnTo>
                    <a:cubicBezTo>
                      <a:pt x="1227" y="2846"/>
                      <a:pt x="0" y="7156"/>
                      <a:pt x="1131" y="11180"/>
                    </a:cubicBezTo>
                    <a:cubicBezTo>
                      <a:pt x="2493" y="16122"/>
                      <a:pt x="7042" y="19371"/>
                      <a:pt x="11897" y="19371"/>
                    </a:cubicBezTo>
                    <a:cubicBezTo>
                      <a:pt x="13323" y="19371"/>
                      <a:pt x="14775" y="19091"/>
                      <a:pt x="16181" y="18491"/>
                    </a:cubicBezTo>
                    <a:cubicBezTo>
                      <a:pt x="18824" y="17312"/>
                      <a:pt x="20943" y="15169"/>
                      <a:pt x="22086" y="12502"/>
                    </a:cubicBezTo>
                    <a:cubicBezTo>
                      <a:pt x="23098" y="10097"/>
                      <a:pt x="23122" y="7537"/>
                      <a:pt x="22444" y="5096"/>
                    </a:cubicBezTo>
                    <a:lnTo>
                      <a:pt x="22444" y="5096"/>
                    </a:lnTo>
                    <a:cubicBezTo>
                      <a:pt x="19994" y="8483"/>
                      <a:pt x="15884" y="10682"/>
                      <a:pt x="11690" y="10682"/>
                    </a:cubicBezTo>
                    <a:cubicBezTo>
                      <a:pt x="11624" y="10682"/>
                      <a:pt x="11557" y="10681"/>
                      <a:pt x="11490" y="10680"/>
                    </a:cubicBezTo>
                    <a:cubicBezTo>
                      <a:pt x="10525" y="10668"/>
                      <a:pt x="9549" y="10526"/>
                      <a:pt x="8704" y="10061"/>
                    </a:cubicBezTo>
                    <a:cubicBezTo>
                      <a:pt x="8073" y="9716"/>
                      <a:pt x="7549" y="9168"/>
                      <a:pt x="7073" y="8632"/>
                    </a:cubicBezTo>
                    <a:cubicBezTo>
                      <a:pt x="5703" y="7049"/>
                      <a:pt x="4584" y="5203"/>
                      <a:pt x="4203" y="3144"/>
                    </a:cubicBezTo>
                    <a:cubicBezTo>
                      <a:pt x="4001" y="2108"/>
                      <a:pt x="4037" y="1036"/>
                      <a:pt x="4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41"/>
            <p:cNvGrpSpPr/>
            <p:nvPr/>
          </p:nvGrpSpPr>
          <p:grpSpPr>
            <a:xfrm>
              <a:off x="6950085" y="2264512"/>
              <a:ext cx="539061" cy="538273"/>
              <a:chOff x="6947760" y="2254924"/>
              <a:chExt cx="539061" cy="538273"/>
            </a:xfrm>
          </p:grpSpPr>
          <p:sp>
            <p:nvSpPr>
              <p:cNvPr id="680" name="Google Shape;680;p41"/>
              <p:cNvSpPr/>
              <p:nvPr/>
            </p:nvSpPr>
            <p:spPr>
              <a:xfrm rot="2241434">
                <a:off x="7024089" y="2332953"/>
                <a:ext cx="386403" cy="382215"/>
              </a:xfrm>
              <a:custGeom>
                <a:avLst/>
                <a:gdLst/>
                <a:ahLst/>
                <a:cxnLst/>
                <a:rect l="l" t="t" r="r" b="b"/>
                <a:pathLst>
                  <a:path w="19563" h="19351" extrusionOk="0">
                    <a:moveTo>
                      <a:pt x="5732" y="1"/>
                    </a:moveTo>
                    <a:cubicBezTo>
                      <a:pt x="5525" y="1"/>
                      <a:pt x="5362" y="24"/>
                      <a:pt x="5251" y="74"/>
                    </a:cubicBezTo>
                    <a:cubicBezTo>
                      <a:pt x="5251" y="74"/>
                      <a:pt x="1" y="18421"/>
                      <a:pt x="322" y="19314"/>
                    </a:cubicBezTo>
                    <a:cubicBezTo>
                      <a:pt x="331" y="19338"/>
                      <a:pt x="354" y="19350"/>
                      <a:pt x="389" y="19350"/>
                    </a:cubicBezTo>
                    <a:cubicBezTo>
                      <a:pt x="1662" y="19350"/>
                      <a:pt x="19563" y="4288"/>
                      <a:pt x="19563" y="4288"/>
                    </a:cubicBezTo>
                    <a:cubicBezTo>
                      <a:pt x="19563" y="4288"/>
                      <a:pt x="8549" y="1"/>
                      <a:pt x="5732" y="1"/>
                    </a:cubicBezTo>
                    <a:close/>
                  </a:path>
                </a:pathLst>
              </a:custGeom>
              <a:solidFill>
                <a:srgbClr val="EE4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rot="2241434">
                <a:off x="7206373" y="2334578"/>
                <a:ext cx="127478" cy="82088"/>
              </a:xfrm>
              <a:custGeom>
                <a:avLst/>
                <a:gdLst/>
                <a:ahLst/>
                <a:cxnLst/>
                <a:rect l="l" t="t" r="r" b="b"/>
                <a:pathLst>
                  <a:path w="6454" h="4156" extrusionOk="0">
                    <a:moveTo>
                      <a:pt x="1614" y="0"/>
                    </a:moveTo>
                    <a:cubicBezTo>
                      <a:pt x="1407" y="0"/>
                      <a:pt x="1243" y="23"/>
                      <a:pt x="1131" y="73"/>
                    </a:cubicBezTo>
                    <a:cubicBezTo>
                      <a:pt x="1131" y="73"/>
                      <a:pt x="655" y="1740"/>
                      <a:pt x="0" y="4085"/>
                    </a:cubicBezTo>
                    <a:cubicBezTo>
                      <a:pt x="335" y="4126"/>
                      <a:pt x="721" y="4155"/>
                      <a:pt x="1138" y="4155"/>
                    </a:cubicBezTo>
                    <a:cubicBezTo>
                      <a:pt x="2920" y="4155"/>
                      <a:pt x="5257" y="3617"/>
                      <a:pt x="6454" y="1108"/>
                    </a:cubicBezTo>
                    <a:cubicBezTo>
                      <a:pt x="4405" y="474"/>
                      <a:pt x="2556" y="0"/>
                      <a:pt x="1614" y="0"/>
                    </a:cubicBezTo>
                    <a:close/>
                  </a:path>
                </a:pathLst>
              </a:custGeom>
              <a:solidFill>
                <a:srgbClr val="FFC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rot="2241434">
                <a:off x="7006986" y="2392589"/>
                <a:ext cx="383341" cy="316798"/>
              </a:xfrm>
              <a:custGeom>
                <a:avLst/>
                <a:gdLst/>
                <a:ahLst/>
                <a:cxnLst/>
                <a:rect l="l" t="t" r="r" b="b"/>
                <a:pathLst>
                  <a:path w="19408" h="16039" extrusionOk="0">
                    <a:moveTo>
                      <a:pt x="16824" y="0"/>
                    </a:moveTo>
                    <a:cubicBezTo>
                      <a:pt x="14109" y="2739"/>
                      <a:pt x="10835" y="4906"/>
                      <a:pt x="7156" y="6060"/>
                    </a:cubicBezTo>
                    <a:cubicBezTo>
                      <a:pt x="6401" y="6293"/>
                      <a:pt x="5603" y="6488"/>
                      <a:pt x="4817" y="6488"/>
                    </a:cubicBezTo>
                    <a:cubicBezTo>
                      <a:pt x="4437" y="6488"/>
                      <a:pt x="4060" y="6443"/>
                      <a:pt x="3691" y="6334"/>
                    </a:cubicBezTo>
                    <a:cubicBezTo>
                      <a:pt x="3287" y="6215"/>
                      <a:pt x="2918" y="6001"/>
                      <a:pt x="2596" y="5727"/>
                    </a:cubicBezTo>
                    <a:cubicBezTo>
                      <a:pt x="1298" y="10525"/>
                      <a:pt x="1" y="15550"/>
                      <a:pt x="167" y="16002"/>
                    </a:cubicBezTo>
                    <a:cubicBezTo>
                      <a:pt x="176" y="16026"/>
                      <a:pt x="199" y="16038"/>
                      <a:pt x="234" y="16038"/>
                    </a:cubicBezTo>
                    <a:cubicBezTo>
                      <a:pt x="1507" y="16038"/>
                      <a:pt x="19408" y="976"/>
                      <a:pt x="19408" y="976"/>
                    </a:cubicBezTo>
                    <a:cubicBezTo>
                      <a:pt x="19408" y="976"/>
                      <a:pt x="18360" y="560"/>
                      <a:pt x="16824" y="0"/>
                    </a:cubicBezTo>
                    <a:close/>
                  </a:path>
                </a:pathLst>
              </a:custGeom>
              <a:solidFill>
                <a:srgbClr val="BF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Subtitle 4">
            <a:extLst>
              <a:ext uri="{FF2B5EF4-FFF2-40B4-BE49-F238E27FC236}">
                <a16:creationId xmlns:a16="http://schemas.microsoft.com/office/drawing/2014/main" id="{87FCBD22-05B5-41C8-B77F-D7065E113CB3}"/>
              </a:ext>
            </a:extLst>
          </p:cNvPr>
          <p:cNvSpPr>
            <a:spLocks noGrp="1"/>
          </p:cNvSpPr>
          <p:nvPr>
            <p:ph type="subTitle" idx="2"/>
          </p:nvPr>
        </p:nvSpPr>
        <p:spPr>
          <a:xfrm>
            <a:off x="607145" y="1543038"/>
            <a:ext cx="7807479" cy="3071360"/>
          </a:xfrm>
        </p:spPr>
        <p:txBody>
          <a:bodyPr/>
          <a:lstStyle/>
          <a:p>
            <a:r>
              <a:rPr lang="en-US" dirty="0"/>
              <a:t>Players I and II simultaneously call out one of the numbers one or two. Player I’s name is Odd; he wins if the sum of the numbers if odd. Player II’s name is Even; she wins if the sum of the numbers is even. The amount paid to the winner by the loser is always the sum of the numbers in dollars. To put this game in strategic form we must specify X, Y and L. Here we may choose X = {1, 2}, Y = {1, 2}, and L as given in the following table.</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3C6DB51E-D18D-499D-84EF-17A4967DE601}"/>
              </a:ext>
            </a:extLst>
          </p:cNvPr>
          <p:cNvSpPr txBox="1">
            <a:spLocks/>
          </p:cNvSpPr>
          <p:nvPr/>
        </p:nvSpPr>
        <p:spPr>
          <a:xfrm>
            <a:off x="901307" y="700713"/>
            <a:ext cx="8124583" cy="43649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bg1">
                    <a:lumMod val="20000"/>
                    <a:lumOff val="80000"/>
                  </a:schemeClr>
                </a:solidFill>
              </a:rPr>
              <a:t>	II (even)     y </a:t>
            </a:r>
          </a:p>
          <a:p>
            <a:r>
              <a:rPr lang="en-IN" dirty="0">
                <a:solidFill>
                  <a:schemeClr val="bg1">
                    <a:lumMod val="20000"/>
                    <a:lumOff val="80000"/>
                  </a:schemeClr>
                </a:solidFill>
              </a:rPr>
              <a:t>                        </a:t>
            </a:r>
            <a:r>
              <a:rPr lang="en-IN" sz="3600" dirty="0">
                <a:solidFill>
                  <a:schemeClr val="bg1">
                    <a:lumMod val="20000"/>
                    <a:lumOff val="80000"/>
                  </a:schemeClr>
                </a:solidFill>
              </a:rPr>
              <a:t>(    )</a:t>
            </a:r>
            <a:endParaRPr lang="en-IN" dirty="0">
              <a:solidFill>
                <a:schemeClr val="bg1">
                  <a:lumMod val="20000"/>
                  <a:lumOff val="80000"/>
                </a:schemeClr>
              </a:solidFill>
            </a:endParaRPr>
          </a:p>
          <a:p>
            <a:endParaRPr lang="en-IN" dirty="0">
              <a:solidFill>
                <a:schemeClr val="bg1">
                  <a:lumMod val="20000"/>
                  <a:lumOff val="80000"/>
                </a:schemeClr>
              </a:solidFill>
            </a:endParaRPr>
          </a:p>
          <a:p>
            <a:r>
              <a:rPr lang="en-IN" dirty="0">
                <a:solidFill>
                  <a:schemeClr val="bg1">
                    <a:lumMod val="20000"/>
                    <a:lumOff val="80000"/>
                  </a:schemeClr>
                </a:solidFill>
              </a:rPr>
              <a:t>L(x, y) = I’s winnings = II’s losses.</a:t>
            </a:r>
          </a:p>
          <a:p>
            <a:endParaRPr lang="en-US" dirty="0">
              <a:solidFill>
                <a:schemeClr val="bg1">
                  <a:lumMod val="20000"/>
                  <a:lumOff val="80000"/>
                </a:schemeClr>
              </a:solidFill>
            </a:endParaRPr>
          </a:p>
          <a:p>
            <a:r>
              <a:rPr lang="en-US" dirty="0">
                <a:solidFill>
                  <a:schemeClr val="bg1">
                    <a:lumMod val="20000"/>
                    <a:lumOff val="80000"/>
                  </a:schemeClr>
                </a:solidFill>
              </a:rPr>
              <a:t>	It turns out that one of the players has a distinct advantage in this game. Can you tell which one it is? Let us analyze this game from Player I’s point of view. Suppose he calls ‘one’ 3/5ths of the time and ‘two’ 2/5ths of the time at random. In this case, </a:t>
            </a:r>
          </a:p>
          <a:p>
            <a:endParaRPr lang="en-US" dirty="0">
              <a:solidFill>
                <a:schemeClr val="bg1">
                  <a:lumMod val="20000"/>
                  <a:lumOff val="80000"/>
                </a:schemeClr>
              </a:solidFill>
            </a:endParaRPr>
          </a:p>
          <a:p>
            <a:r>
              <a:rPr lang="en-US" dirty="0">
                <a:solidFill>
                  <a:schemeClr val="bg1">
                    <a:lumMod val="20000"/>
                    <a:lumOff val="80000"/>
                  </a:schemeClr>
                </a:solidFill>
              </a:rPr>
              <a:t>	1. If II calls ‘one’, I loses 2 dollars 3/5ths of the time and wins 3 dollars 2/5ths of the time; on the average, he wins −2(3/5) + 3(2/5) = 0 (he breaks even in the long run).</a:t>
            </a:r>
          </a:p>
          <a:p>
            <a:r>
              <a:rPr lang="en-US" dirty="0">
                <a:solidFill>
                  <a:schemeClr val="bg1">
                    <a:lumMod val="20000"/>
                    <a:lumOff val="80000"/>
                  </a:schemeClr>
                </a:solidFill>
              </a:rPr>
              <a:t>	</a:t>
            </a:r>
          </a:p>
          <a:p>
            <a:r>
              <a:rPr lang="en-US" dirty="0">
                <a:solidFill>
                  <a:schemeClr val="bg1">
                    <a:lumMod val="20000"/>
                    <a:lumOff val="80000"/>
                  </a:schemeClr>
                </a:solidFill>
              </a:rPr>
              <a:t>	2. If II call ‘two’, I wins 3 dollars 3/5ths of the time and loses 4 dollars 2/5ths of the time; on the average he wins 3(3/5) − 4(2/5) = 1/5.</a:t>
            </a:r>
            <a:endParaRPr lang="en-IN" dirty="0">
              <a:solidFill>
                <a:schemeClr val="bg1">
                  <a:lumMod val="20000"/>
                  <a:lumOff val="80000"/>
                </a:schemeClr>
              </a:solidFill>
            </a:endParaRPr>
          </a:p>
        </p:txBody>
      </p:sp>
      <p:sp>
        <p:nvSpPr>
          <p:cNvPr id="2" name="TextBox 1">
            <a:extLst>
              <a:ext uri="{FF2B5EF4-FFF2-40B4-BE49-F238E27FC236}">
                <a16:creationId xmlns:a16="http://schemas.microsoft.com/office/drawing/2014/main" id="{6E3E5C9C-F410-4FB4-A0BF-09CFDFD437C2}"/>
              </a:ext>
            </a:extLst>
          </p:cNvPr>
          <p:cNvSpPr txBox="1"/>
          <p:nvPr/>
        </p:nvSpPr>
        <p:spPr>
          <a:xfrm>
            <a:off x="1985010" y="1017650"/>
            <a:ext cx="1436914" cy="523220"/>
          </a:xfrm>
          <a:prstGeom prst="rect">
            <a:avLst/>
          </a:prstGeom>
          <a:noFill/>
          <a:ln>
            <a:noFill/>
          </a:ln>
        </p:spPr>
        <p:txBody>
          <a:bodyPr wrap="square" rtlCol="0">
            <a:spAutoFit/>
          </a:bodyPr>
          <a:lstStyle/>
          <a:p>
            <a:r>
              <a:rPr lang="en-US" dirty="0">
                <a:solidFill>
                  <a:schemeClr val="bg1">
                    <a:lumMod val="20000"/>
                    <a:lumOff val="80000"/>
                  </a:schemeClr>
                </a:solidFill>
              </a:rPr>
              <a:t>1    -2  +3</a:t>
            </a:r>
          </a:p>
          <a:p>
            <a:r>
              <a:rPr lang="en-US" dirty="0">
                <a:solidFill>
                  <a:schemeClr val="bg1">
                    <a:lumMod val="20000"/>
                    <a:lumOff val="80000"/>
                  </a:schemeClr>
                </a:solidFill>
              </a:rPr>
              <a:t>2   +3   -4</a:t>
            </a:r>
            <a:endParaRPr lang="en-IN" dirty="0">
              <a:solidFill>
                <a:schemeClr val="bg1">
                  <a:lumMod val="20000"/>
                  <a:lumOff val="80000"/>
                </a:schemeClr>
              </a:solidFill>
            </a:endParaRPr>
          </a:p>
        </p:txBody>
      </p:sp>
      <p:sp>
        <p:nvSpPr>
          <p:cNvPr id="4" name="TextBox 3">
            <a:extLst>
              <a:ext uri="{FF2B5EF4-FFF2-40B4-BE49-F238E27FC236}">
                <a16:creationId xmlns:a16="http://schemas.microsoft.com/office/drawing/2014/main" id="{C27F3CF2-1CE7-4150-AEC7-96C743422646}"/>
              </a:ext>
            </a:extLst>
          </p:cNvPr>
          <p:cNvSpPr txBox="1"/>
          <p:nvPr/>
        </p:nvSpPr>
        <p:spPr>
          <a:xfrm>
            <a:off x="765810" y="1125371"/>
            <a:ext cx="1264920" cy="307777"/>
          </a:xfrm>
          <a:prstGeom prst="rect">
            <a:avLst/>
          </a:prstGeom>
          <a:noFill/>
          <a:ln>
            <a:noFill/>
          </a:ln>
        </p:spPr>
        <p:txBody>
          <a:bodyPr wrap="square" rtlCol="0">
            <a:spAutoFit/>
          </a:bodyPr>
          <a:lstStyle/>
          <a:p>
            <a:r>
              <a:rPr lang="en-IN" dirty="0">
                <a:solidFill>
                  <a:schemeClr val="bg1">
                    <a:lumMod val="20000"/>
                    <a:lumOff val="80000"/>
                  </a:schemeClr>
                </a:solidFill>
              </a:rPr>
              <a:t> I (odd)        x </a:t>
            </a:r>
            <a:endParaRPr lang="en-IN" dirty="0"/>
          </a:p>
        </p:txBody>
      </p:sp>
      <p:sp>
        <p:nvSpPr>
          <p:cNvPr id="5" name="Google Shape;656;p41">
            <a:extLst>
              <a:ext uri="{FF2B5EF4-FFF2-40B4-BE49-F238E27FC236}">
                <a16:creationId xmlns:a16="http://schemas.microsoft.com/office/drawing/2014/main" id="{999FEBF7-A8B9-4885-9765-52DF511719EE}"/>
              </a:ext>
            </a:extLst>
          </p:cNvPr>
          <p:cNvSpPr txBox="1">
            <a:spLocks noGrp="1"/>
          </p:cNvSpPr>
          <p:nvPr>
            <p:ph type="title"/>
          </p:nvPr>
        </p:nvSpPr>
        <p:spPr>
          <a:xfrm>
            <a:off x="215900" y="151321"/>
            <a:ext cx="4516200"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Example:-</a:t>
            </a:r>
            <a:endParaRPr sz="2400" dirty="0"/>
          </a:p>
        </p:txBody>
      </p:sp>
    </p:spTree>
    <p:extLst>
      <p:ext uri="{BB962C8B-B14F-4D97-AF65-F5344CB8AC3E}">
        <p14:creationId xmlns:p14="http://schemas.microsoft.com/office/powerpoint/2010/main" val="2348347509"/>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grpSp>
        <p:nvGrpSpPr>
          <p:cNvPr id="687" name="Google Shape;687;p42"/>
          <p:cNvGrpSpPr/>
          <p:nvPr/>
        </p:nvGrpSpPr>
        <p:grpSpPr>
          <a:xfrm>
            <a:off x="1366847" y="852462"/>
            <a:ext cx="6410310" cy="3438594"/>
            <a:chOff x="2180925" y="540000"/>
            <a:chExt cx="4796700" cy="2370300"/>
          </a:xfrm>
        </p:grpSpPr>
        <p:sp>
          <p:nvSpPr>
            <p:cNvPr id="688" name="Google Shape;688;p42"/>
            <p:cNvSpPr/>
            <p:nvPr/>
          </p:nvSpPr>
          <p:spPr>
            <a:xfrm>
              <a:off x="2180925" y="540000"/>
              <a:ext cx="4796700" cy="2370300"/>
            </a:xfrm>
            <a:prstGeom prst="roundRect">
              <a:avLst>
                <a:gd name="adj" fmla="val 11171"/>
              </a:avLst>
            </a:prstGeom>
            <a:solidFill>
              <a:srgbClr val="784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2479450" y="819175"/>
              <a:ext cx="4198200" cy="1829700"/>
            </a:xfrm>
            <a:prstGeom prst="roundRect">
              <a:avLst>
                <a:gd name="adj" fmla="val 6628"/>
              </a:avLst>
            </a:prstGeom>
            <a:solidFill>
              <a:schemeClr val="accent5"/>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rot="-2509601">
              <a:off x="2306914" y="612850"/>
              <a:ext cx="103467" cy="211973"/>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rot="2282138">
              <a:off x="6703648" y="602412"/>
              <a:ext cx="103221" cy="211468"/>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2249000" y="80010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2344250" y="2626350"/>
              <a:ext cx="85800" cy="104700"/>
            </a:xfrm>
            <a:prstGeom prst="ellipse">
              <a:avLst/>
            </a:prstGeom>
            <a:solidFill>
              <a:srgbClr val="95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2"/>
          <p:cNvSpPr txBox="1">
            <a:spLocks noGrp="1"/>
          </p:cNvSpPr>
          <p:nvPr>
            <p:ph type="title"/>
          </p:nvPr>
        </p:nvSpPr>
        <p:spPr>
          <a:xfrm>
            <a:off x="1469550" y="1168050"/>
            <a:ext cx="6204900" cy="28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1"/>
                </a:solidFill>
              </a:rPr>
              <a:t>Formula</a:t>
            </a:r>
            <a:endParaRPr lang="en-IN" sz="8000" dirty="0">
              <a:solidFill>
                <a:schemeClr val="accent1"/>
              </a:solidFill>
            </a:endParaRPr>
          </a:p>
          <a:p>
            <a:pPr marL="0" marR="0" indent="0" rtl="0">
              <a:spcBef>
                <a:spcPts val="0"/>
              </a:spcBef>
              <a:spcAft>
                <a:spcPts val="0"/>
              </a:spcAft>
            </a:pPr>
            <a:r>
              <a:rPr lang="en-US" sz="2400" b="0" i="0" dirty="0">
                <a:solidFill>
                  <a:srgbClr val="FFFFFF"/>
                </a:solidFill>
                <a:effectLst/>
                <a:latin typeface="Comfortaa"/>
                <a:ea typeface="Comfortaa"/>
                <a:cs typeface="Comfortaa"/>
              </a:rPr>
              <a:t>List of formula that we are going to use</a:t>
            </a:r>
            <a:endParaRPr lang="en-IN" sz="80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Math Lesson by Slidesgo">
  <a:themeElements>
    <a:clrScheme name="Simple Light">
      <a:dk1>
        <a:srgbClr val="3C1A32"/>
      </a:dk1>
      <a:lt1>
        <a:srgbClr val="582F4E"/>
      </a:lt1>
      <a:dk2>
        <a:srgbClr val="B872AE"/>
      </a:dk2>
      <a:lt2>
        <a:srgbClr val="8F5889"/>
      </a:lt2>
      <a:accent1>
        <a:srgbClr val="FFC715"/>
      </a:accent1>
      <a:accent2>
        <a:srgbClr val="F9A320"/>
      </a:accent2>
      <a:accent3>
        <a:srgbClr val="EE4524"/>
      </a:accent3>
      <a:accent4>
        <a:srgbClr val="FFFFFF"/>
      </a:accent4>
      <a:accent5>
        <a:srgbClr val="73C3B4"/>
      </a:accent5>
      <a:accent6>
        <a:srgbClr val="36A289"/>
      </a:accent6>
      <a:hlink>
        <a:srgbClr val="B872A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3321</TotalTime>
  <Words>1258</Words>
  <Application>Microsoft Office PowerPoint</Application>
  <PresentationFormat>On-screen Show (16:9)</PresentationFormat>
  <Paragraphs>120</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Black Han Sans</vt:lpstr>
      <vt:lpstr>Cambria Math</vt:lpstr>
      <vt:lpstr>Comfortaa</vt:lpstr>
      <vt:lpstr>Comfortaa Regular</vt:lpstr>
      <vt:lpstr>Edwardian Script ITC</vt:lpstr>
      <vt:lpstr>Forte</vt:lpstr>
      <vt:lpstr>Fredoka One</vt:lpstr>
      <vt:lpstr>Holtwood One SC</vt:lpstr>
      <vt:lpstr>Math Lesson by Slidesgo</vt:lpstr>
      <vt:lpstr>GAME THEORY Solving 2 by 2 Matrix Games </vt:lpstr>
      <vt:lpstr>01</vt:lpstr>
      <vt:lpstr>Definition</vt:lpstr>
      <vt:lpstr>Introduction</vt:lpstr>
      <vt:lpstr>Strategic Form</vt:lpstr>
      <vt:lpstr>Definition:-</vt:lpstr>
      <vt:lpstr>Odd or Even</vt:lpstr>
      <vt:lpstr>Example:-</vt:lpstr>
      <vt:lpstr>Formula List of formula that we are going to use</vt:lpstr>
      <vt:lpstr>P_1="c - d" /"(a - b)+(c - d)" </vt:lpstr>
      <vt:lpstr>Definitions for formula List of formula that we are going to use</vt:lpstr>
      <vt:lpstr>Solution of All 2 by 2 Matrix Games:-</vt:lpstr>
      <vt:lpstr>v = ap + d(1 − p) = ="ac - bd" /"a - b + c - d" </vt:lpstr>
      <vt:lpstr>Few more examples To know the way of approach</vt:lpstr>
      <vt:lpstr>Example 2</vt:lpstr>
      <vt:lpstr>Example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Funny Math Lesson</dc:title>
  <cp:lastModifiedBy>Super User</cp:lastModifiedBy>
  <cp:revision>10</cp:revision>
  <dcterms:modified xsi:type="dcterms:W3CDTF">2021-10-10T12:40:37Z</dcterms:modified>
</cp:coreProperties>
</file>