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90" r:id="rId5"/>
    <p:sldId id="291" r:id="rId6"/>
    <p:sldId id="262" r:id="rId7"/>
    <p:sldId id="292" r:id="rId8"/>
    <p:sldId id="264" r:id="rId9"/>
    <p:sldId id="287" r:id="rId10"/>
    <p:sldId id="289" r:id="rId11"/>
    <p:sldId id="267" r:id="rId12"/>
    <p:sldId id="269" r:id="rId13"/>
    <p:sldId id="272" r:id="rId14"/>
    <p:sldId id="273" r:id="rId15"/>
    <p:sldId id="278" r:id="rId16"/>
    <p:sldId id="276" r:id="rId17"/>
    <p:sldId id="279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12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F2AE5-7006-48C1-8F07-1FDE1519E38F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DCCCE-17B8-46CA-9ABD-E642715F6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CCCE-17B8-46CA-9ABD-E642715F609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669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7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94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31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89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04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48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002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317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50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412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34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milvu.org/slet/l3200/l3200pd2.jsp?bookid=51&amp;pno=23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milreka.blogspot.com/2021/06/blog-post.html" TargetMode="External"/><Relationship Id="rId4" Type="http://schemas.openxmlformats.org/officeDocument/2006/relationships/hyperlink" Target="http://www.tamilvu.org/courses/degree/a011/a0111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90" y="4191000"/>
            <a:ext cx="4994910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Name of the Paper </a:t>
            </a:r>
            <a:r>
              <a:rPr lang="en-US" sz="1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தமிழ்</a:t>
            </a:r>
            <a:r>
              <a:rPr lang="en-US" sz="1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தாள்</a:t>
            </a:r>
            <a:r>
              <a:rPr lang="en-US" sz="1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: 3</a:t>
            </a:r>
            <a:endParaRPr lang="en-US" sz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Semester : </a:t>
            </a:r>
            <a:r>
              <a:rPr lang="en-US" sz="1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மூன்றாம்</a:t>
            </a:r>
            <a:r>
              <a:rPr lang="en-US" sz="1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பருவம்</a:t>
            </a:r>
            <a:endParaRPr lang="en-US" sz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1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தமிழ்த்துறை</a:t>
            </a:r>
            <a:endParaRPr lang="en-US" sz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Name of the Faculty : </a:t>
            </a:r>
            <a:r>
              <a:rPr lang="en-US" sz="1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முனைவர்</a:t>
            </a:r>
            <a:r>
              <a:rPr lang="en-US" sz="1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ப.சசிரேகா</a:t>
            </a:r>
            <a:endParaRPr lang="en-US" sz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Designation : </a:t>
            </a:r>
            <a:r>
              <a:rPr lang="en-US" sz="1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உதவிப்பேராசிரியர்</a:t>
            </a:r>
            <a:endParaRPr lang="en-US" sz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2422982"/>
            <a:ext cx="4895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அலகு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: 2</a:t>
            </a:r>
          </a:p>
          <a:p>
            <a:pPr algn="ctr"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மணிமேகலை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பிச்சையிட்ட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காதை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0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990600"/>
            <a:ext cx="7620000" cy="560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ஆங்கவள்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கணவனு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மலைநீ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ரடைகரை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ஓங்குயர்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பிறங்க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லொருமர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நீழல்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மஞ்சுடை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மால்கட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லுழந்தநோய்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கூர்ந்து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துஞ்சுதுயில்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கொள்ளவச்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சூர்மலை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வாழும்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50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நக்க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சாரணர்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நயமிலர்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தோன்றிப்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பக்கஞ்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சேர்ந்து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பரிபுலம்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பினனிவன்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தானே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தமியன்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வந்தன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னளியன்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ஊனுடை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யிவ்வுடம்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புணவென்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றெழுப்பலும்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மற்றவர்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பாடை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மயக்கறு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மரபின்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			60</a:t>
            </a:r>
          </a:p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கற்றன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னாதலிற்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கடுந்தொழின்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மாக்கள்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சுற்று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நீங்கித்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தொழுதுரை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யாடி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ஆங்கவ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ருரைப்போ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ரருந்திறல்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கேளாய்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ஈங்கெங்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குருமக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னிருந்தோ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னவன்பாற்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போந்தரு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ணீளயென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வவருடன்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போகிக்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65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கள்ளடு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குழிசியுங்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கழிமுடை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நாற்றமும்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வெள்ளென்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புணங்கலும்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விரவிய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விருக்கையில்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எண்குதன்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பிணவோ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டிருந்தது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போலப்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பெண்டுட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னிருந்த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பெற்றி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நோக்கிப்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பாடையிற்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பிணித்தவன்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பான்மைய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னாகிக்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		70</a:t>
            </a:r>
          </a:p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கோடுயர்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மரநிழற்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குளிர்ந்த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பின்னவன்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304800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தலைவனைக்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காணல்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81200" y="381000"/>
            <a:ext cx="502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	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676400"/>
            <a:ext cx="685800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80"/>
              </a:spcBef>
              <a:spcAft>
                <a:spcPts val="600"/>
              </a:spcAft>
            </a:pPr>
            <a:r>
              <a:rPr lang="en-IN" dirty="0" smtClean="0">
                <a:solidFill>
                  <a:srgbClr val="000000"/>
                </a:solidFill>
                <a:latin typeface="Vijaya" panose="020B0502040204020203" pitchFamily="18" charset="0"/>
                <a:ea typeface="Times New Roman" panose="02020603050405020304" pitchFamily="18" charset="0"/>
              </a:rPr>
              <a:t>	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746760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smtClean="0">
                <a:solidFill>
                  <a:srgbClr val="002060"/>
                </a:solidFill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ஆதிரையின்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கணவன்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நாகமலையின்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மரநிழல்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ஒன்றில்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கடலில்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ஒடிமரம்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பற்றி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நீந்தி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களைப்பால்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படுத்து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உறங்கிக்கொண்டிருந்தான்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அப்போது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மலையில்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அம்மணமாகத்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திரியும்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நக்கசாரணர்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சிலர்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தனியே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வந்திருக்கிறான்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வருந்தி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உறங்குகிறான்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நன்றாகக்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கொழுத்திருக்கும்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உடம்பு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நமக்கு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நல்ல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உணவாகும்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சொல்லிக்கொண்டு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எழுப்பினர்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நாகர்களின்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மொழியை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நன்றாகக்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கற்றவன்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ஆதலால்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கொடுந்தொழில்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புரியும்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அவர்களைத்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தொழுது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கொல்லவேண்டாமென்று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வேண்டிக்கொண்டான்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அதனைக்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கேட்ட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நாகர்கள்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குருமகனிடம்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வருமாறு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அழைத்துச்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சென்றனர்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algn="just">
              <a:lnSpc>
                <a:spcPct val="150000"/>
              </a:lnSpc>
            </a:pPr>
            <a:endParaRPr lang="en-US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காய்ச்சியகள்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மிகுந்த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முடைநாற்றக்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கவிச்சல்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ஊனைத்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தின்றபின்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கிடக்கும்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வெள்ளெலும்புகள்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ஆகியவற்றுக்கு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இடையே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கரடி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ஒன்று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பெண்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கரடியுடன்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வீற்றிருப்பது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போல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நாகர்களின்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குரு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வீற்றிருந்தான்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அவனோடு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அவர்களின்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மொழியில்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பேசி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அவர்களைக்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கவர்ந்தான்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பின்னர்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குளிர்ந்த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மரநிழலில்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அனைவரும்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வீற்றிருந்தனர்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9800" y="914400"/>
            <a:ext cx="487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           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83820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ஈங்குநீ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வந்த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காரண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மென்னென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ஆங்கவற்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கலைகட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லுற்றதை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யுரைத்தலும்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அருந்துத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லின்றி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யலைகட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லுழந்தோன்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வருந்தின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னளியன்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வம்மின்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மாக்காள்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75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நம்பிக்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கிளையள்ளோர்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நங்கையைக்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கொடுத்து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வெங்களு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மூனும்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வேண்டுவ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கொடுமெஎன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அவ்வுரை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கேட்ட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சாதுவ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னயர்ந்து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வெவ்உரை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கேட்டேன்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வேண்டே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னென்றலும்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பெண்டிரு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முண்டியு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மி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ன்றெனின்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மாக்கட்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	80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குண்டோ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ஞாலத்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துறுபய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னுண்டெனின்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காண்குவம்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யாங்களும்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காட்டுவா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யாகெனத்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தூண்டிய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சினத்தினன்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சொல்லெனச்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சொல்லும்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"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இங்கு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காரணம்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என்ன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குரு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வினவினான்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கடலில்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தனக்கு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நேர்ந்த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துன்பத்தை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எடுத்துரைத்தான்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அதனைக்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கேட்ட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குரு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பெரிதும்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அவன்மீது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இரக்கம்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கொண்டு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மக்களை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அழைத்து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பெரிதும்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வருத்தத்துடன்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இருக்கிறான்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ஆதலின்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நம்பிக்கு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ஓர்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இளம்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பெண்ணையும்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சூடான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கள்ளும்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உணவும்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வேண்டுமளவுக்குத்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தாருங்கள்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கூறினான்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b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அந்தச்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சொற்களைக்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கேட்ட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"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விரும்பிச்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சொன்ன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உரையைக்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கேட்டேன்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அவற்றை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விரும்பவில்லை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"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பெண்ணும்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உணவும்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இல்லாமல்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உலகிலுள்ள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மக்கள்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அடையும்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பயன்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வேறு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உண்டோ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இருப்பின்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சொல்வாயாக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சினத்துடன்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கூறினான்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. </a:t>
            </a:r>
            <a:endParaRPr lang="en-IN" sz="1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457200"/>
            <a:ext cx="579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தலைவன்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வினவல்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762001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மயக்குங்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கள்ளு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மன்னுயிர்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கோறலும்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கயக்கறு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மாக்கள்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கடிந்தனர்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கேளாய்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பிறந்தவர்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சாதலு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மிறந்தவர்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பிறத்தலும்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உறங்கலும்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விழித்தலும்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போன்ற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துண்மையின்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நல்லறஞ்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செய்வோர்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நல்லுல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கடைதலும்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அல்லறஞ்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செய்வோர்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ரருநர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கடைதலும்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உண்டென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வுணர்தலி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னுரவோர்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களைந்தனர்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	90</a:t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கண்டனை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யாகெனக்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கடுநகை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யெய்தி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உடம்புவிட்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டோடு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முயிருருக்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கொண்டோர்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இடம்புகு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மென்றே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யெமக்கீங்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குரைத்தாய்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அவ்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வு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ரெவ்வணம்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போய்ப்புகு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மவ்வகை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செவ்வன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முரையெனச்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சினவா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திதுகேள்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95</a:t>
            </a:r>
          </a:p>
          <a:p>
            <a:pPr>
              <a:lnSpc>
                <a:spcPct val="150000"/>
              </a:lnSpc>
            </a:pPr>
            <a:endParaRPr lang="en-US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நாகர்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குருவிடம்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விளக்கமாக்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கூறுகிறான்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மயக்கம்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தரும்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உண்பதையும்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வாழும்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உயிர்களைக்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கொல்வதையும்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தெளிவு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பெற்ற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பெருமக்கள்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விலக்கியிருக்கின்றனர்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மேலும்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கேள்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பிறந்தவர்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இறத்தலும்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இறந்தவர்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பிறத்தலும்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உறங்குவதும்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விழிப்பதும்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போன்றவை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நல்லறம்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செய்வோர்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நல்லுலகை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அடைவர்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அறம்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அல்லாதனவற்றைச்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செய்பவர்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துன்பம்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தரும்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நரக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உலகினை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அடைவர்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உண்மையை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உணர்ந்து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உள்ளத்தில்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உரம்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பெற்றவர்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அறமல்லாத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நெறிகளைக்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கைவிட்டு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வாழ்கின்றனர்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இதனை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கண்டுகொள்வாக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கூறினான்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	</a:t>
            </a:r>
            <a:endParaRPr lang="en-IN" sz="1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28601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Latha" pitchFamily="34" charset="0"/>
                <a:cs typeface="Latha" pitchFamily="34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2600" y="381000"/>
            <a:ext cx="579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தலைவன்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உயிர்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திறம்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வினவல்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1981200"/>
            <a:ext cx="746760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80"/>
              </a:spcBef>
              <a:spcAft>
                <a:spcPts val="600"/>
              </a:spcAft>
            </a:pPr>
            <a:r>
              <a:rPr lang="en-IN" dirty="0" smtClean="0">
                <a:solidFill>
                  <a:srgbClr val="002060"/>
                </a:solidFill>
                <a:latin typeface="Vijaya" panose="020B0502040204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28600" y="381000"/>
            <a:ext cx="8610600" cy="62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	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இதனைக்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கேட்ட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நாகர்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குரு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சிரித்தான்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உடம்பை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விட்டு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ஓடும்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உயிர்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ஒரு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உருவத்தைப்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பற்றிக்கொண்டு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ஓர்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இடத்தில்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வாழும்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என்று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எனக்கு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இங்குச்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சொல்கிறாய்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அந்த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உயிர்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எவ்வாறு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அங்குப்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போய்ப்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புகும்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தெளிவாக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எடுத்து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எனக்குச்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சொல்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என்று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நாகர்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குரு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கேட்டான்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சினம்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இல்லாமல்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கேள்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என்று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வேண்டிக்கொண்டு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சாதுவன்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விளக்குகிறான்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அறம்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உரைத்தல்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உற்றதை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யுணரு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முடலுயிர்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வாழ்வுழி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மற்றைய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வுடம்பே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மன்னுயிர்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நீங்கிடிற்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தடிந்தெரி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யூட்டினுந்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தானுண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ராதெனின்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உடம்பிடைப்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போனதொன்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றுண்டென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வுணர்நீ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போனார்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தமக்கோர்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புக்கிலுண்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டென்ப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	100</a:t>
            </a:r>
          </a:p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தியானோ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வல்லே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னியாவரு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முணர்குவர்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உடம்பீண்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டொழிய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வுயிர்பல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காவதம்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கடந்துசேட்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சேறல்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கனவினுங்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காண்குவை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யாங்கனம்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போகி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யவ்வுயிர்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செய்வினை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பூண்ட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யாக்கையிற்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புகுவது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தெளிநீ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	105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என்றவ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னுரைத்தலு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மெரிவிழி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நாகனும்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உடலில்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உயிர்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வாழும்போது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உனக்கு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நேர்வதை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எல்லாம்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உடல்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உணர்ந்துகொள்ளும்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மற்று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உடம்பே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உயிர்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போய்விட்டால்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நெருப்பிலிட்டுச்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சுட்டாலும்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அதனை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உணராது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இதனால்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உடம்பை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விட்டு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ஒன்று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போய்விட்டது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என்பதை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நீ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உணர்ந்துகொள்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57200" y="457200"/>
            <a:ext cx="8153400" cy="62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	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இங்கிருந்து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போனது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எதுவாயினும்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எங்காவது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இருக்கும்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என்பதை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நானா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சொல்ல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வேண்டும்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எல்லாருக்கும்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தெரியுமே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உடம்பு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இங்கே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இருக்கும்போது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உணர்வு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என்னும்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உயிர்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பல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காவத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தூரம்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கடந்து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செங்வதை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நீ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கனவிலும்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காணலாம்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ஒருவர்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இறந்த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பின்னர்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அப்படிச்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செல்லும்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உயிர்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வேறொரு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உடம்பில்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புகுந்துகொள்ளும்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என்பதை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நீ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புரிந்துகொள்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இவ்வாறு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சாதுவன்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கூறிய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மொழிகளைக்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கேட்ட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நாகன்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கள்ளுண்ட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சிவந்த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கண்களுடன்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அவனை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நோக்கி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மேலும்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வினவலானான்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தீய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செயலை</a:t>
            </a:r>
            <a:endParaRPr lang="en-US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விட்டொழிக்க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வேண்டு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தல்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நன்றறி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செட்டி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நல்லடி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வீழ்ந்து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கள்ளு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மூனுங்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கைவிடி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னிவ்வுடம்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புள்ளுறை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வாழுயி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ரோம்புத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லாற்றேன்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தமக்கொழி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மரபிற்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சாவுறு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காறும்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		110</a:t>
            </a:r>
          </a:p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எமக்கா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நல்லற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மெடுத்துரை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யென்றலும்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நன்று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சொன்னாய்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நன்னெறிப்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படர்குவை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உன்றனக்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கொல்லும்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நெறியற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முரைக்கேன்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உடைகல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மாக்க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ளுயிருய்ந்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தீங்குறின்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அடுதொழி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லொழிந்தவ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ராருயி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ரோம்பி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115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மூத்துவிளி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மாவொழித்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தெவ்வுயிர்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மாட்டும்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தீத்திற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மொழிகெனச்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சிறுமக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னுரைப்போன்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0"/>
            <a:ext cx="8839200" cy="650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smtClean="0"/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நல்லனவற்றை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அறிந்த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செட்டியின்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காலடியில்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விழுந்து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குரு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தலைவன்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வினவலானான்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கள்ளும்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ஊனும்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உண்ணுதலைக்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கைவிடின்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என்னால்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உயிர்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வாழ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இயலாது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எனவே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எனக்கு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உகந்த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வகையில்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நல்ல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அறநெறியை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எடுத்துரைக்க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வேண்டும்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கேட்டுக்கொண்டான்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சொல்கிறான்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-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சொன்னாய்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இனி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நீ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நல்ல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நெறியில்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செல்வாயாக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உன்னால்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செய்யக்கூடிய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அறநெறியைச்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சொல்கிறேன்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பாய்மரக்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கப்பல்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உடைந்து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இங்கு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வரும்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மக்களை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அடித்துத்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தின்னும்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பழக்கத்தைக்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கைவிட்டு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அவர்களைப்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பாதுகாக்க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வேண்டும்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மூப்பால்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இறந்து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கிடக்கும்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விலங்குகளைத்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தின்னலாம்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பிற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உயிர்களைக்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கொல்லும்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தீய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செயலை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விட்டொழிக்க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வேண்டும்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algn="just">
              <a:lnSpc>
                <a:spcPct val="150000"/>
              </a:lnSpc>
            </a:pPr>
            <a:endParaRPr lang="en-US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பரிசுப்பொருள்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பெற்று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நாடு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திரும்பல்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ஈங்கெமக்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காகு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மிவ்வறஞ்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செய்கேம்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ஆங்குனக்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காகு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மரும்பொருள்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கொள்கெனப்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பண்டும்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பண்டுங்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கலங்கவிழ்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மாக்களை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		120</a:t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உண்டே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மவர்த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முறுபொரு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ளீங்கிவை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விரைமர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மென்றுகில்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விழுநிதிக்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குப்பையோ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டிவையிவை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கொள்கென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வெடுத்தனன்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கொணர்ந்து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சந்திர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தத்த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னென்னும்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வாணிகன்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வங்கஞ்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சேர்ந்ததில்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வந்துட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னேறி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125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இந்நகர்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புகுந்தீங்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கிவளொடு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வாழ்ந்து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தன்மனை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நன்பல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தானமுஞ்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செய்தனன்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இப்படிச்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சொல்லக்கேட்ட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சிறுமை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குணமுடைய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நாகன்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கூறுகிறான்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-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இங்கே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என்னால்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செய்ய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முடிந்த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நல்லனவற்றைச்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செய்கிறேன்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அங்கு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உனக்குப்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பயன்படும்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பொருகளைத்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தருகிறேன்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பெற்றுக்கொள்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-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கூறினான்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" y="152400"/>
            <a:ext cx="86868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2060"/>
                </a:solidFill>
                <a:latin typeface="Latha" pitchFamily="34" charset="0"/>
                <a:ea typeface="Times New Roman" pitchFamily="18" charset="0"/>
                <a:cs typeface="Latha" pitchFamily="34" charset="0"/>
              </a:rPr>
              <a:t>	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முன்பெல்லாம்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கப்பல்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கவிழ்ந்து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வந்த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மக்களைக்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கொன்று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தின்றோம்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அவர்களிடம்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கைப்பற்றிய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ஏராளமான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பொருள்கள்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இங்கு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உள்ளன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மணம்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மிக்க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மரங்கள்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மெல்லிய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ஆடைகள்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விழுமிய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பணப்பொருள்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முதலானவை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அந்தச்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செல்வங்கள்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பலவற்றையும்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எடுத்துக்கொண்டு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வந்து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கொடுத்தான்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அவற்றை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எடுத்துக்கொண்டு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வந்து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சந்திரதத்தன்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என்பவனின்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கப்பலில்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ஏறிப்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புகார்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நகருக்குத்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திரும்பினான்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 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மனைவி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ஆதிரையுடன்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சேர்ந்து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நல்ல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பல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தானங்கள்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செய்து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வாழ்ந்து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வருகிறான்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 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பிச்சை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இடல்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ஆங்கன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மாகிய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வாதிரை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கையாற்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பூங்கொடி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நல்லாய்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பிச்சை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பெறுகென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மனையகம்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புகுந்து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மணிமே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கலைதான்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		130</a:t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புனையா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வோவியம்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போல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நிற்றலும்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தொழுதுவலங்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கொண்டு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துயரறு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கிளவியோடு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அமுத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சுரபியி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னகன்சுரை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நிறைதரப்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பாரக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மடங்கலும்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பசிப்பிணி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யறுகென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ஆதிரை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யிட்டன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ளாருயிர்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மருந்தென்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		135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IN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Latha" pitchFamily="34" charset="0"/>
              </a:rPr>
              <a:t>	</a:t>
            </a:r>
            <a:r>
              <a:rPr lang="ta-IN" sz="1200" b="1" dirty="0" smtClean="0">
                <a:solidFill>
                  <a:srgbClr val="002060"/>
                </a:solidFill>
                <a:latin typeface="Times New Roman" pitchFamily="18" charset="0"/>
                <a:cs typeface="Latha" pitchFamily="34" charset="0"/>
              </a:rPr>
              <a:t>ஆதிரையின் கையால், பூங்கொடியனைய மெல்லியலே நீ பிச்சை பெறுவாயாக வென்று உரைக்க,  மணிமேகலை ஆதிரையின் இல்லத்திற்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குச்</a:t>
            </a:r>
            <a:r>
              <a:rPr lang="ta-IN" sz="1200" b="1" dirty="0" smtClean="0">
                <a:solidFill>
                  <a:srgbClr val="002060"/>
                </a:solidFill>
                <a:latin typeface="Times New Roman" pitchFamily="18" charset="0"/>
                <a:cs typeface="Latha" pitchFamily="34" charset="0"/>
              </a:rPr>
              <a:t> சென்று, 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a-IN" sz="1200" b="1" dirty="0" smtClean="0">
                <a:solidFill>
                  <a:srgbClr val="002060"/>
                </a:solidFill>
                <a:latin typeface="Times New Roman" pitchFamily="18" charset="0"/>
                <a:cs typeface="Latha" pitchFamily="34" charset="0"/>
              </a:rPr>
              <a:t>புனையா ஓவியம்போல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a-IN" sz="1200" b="1" dirty="0" smtClean="0">
                <a:solidFill>
                  <a:srgbClr val="002060"/>
                </a:solidFill>
                <a:latin typeface="Times New Roman" pitchFamily="18" charset="0"/>
                <a:cs typeface="Latha" pitchFamily="34" charset="0"/>
              </a:rPr>
              <a:t> அணி செய்யப்படாத ஓவியப்பாவை போல நி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ன்றாள்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அவ்வாறு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நின்றதும்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a-IN" sz="1200" b="1" dirty="0" smtClean="0">
                <a:solidFill>
                  <a:srgbClr val="002060"/>
                </a:solidFill>
                <a:latin typeface="Times New Roman" pitchFamily="18" charset="0"/>
                <a:cs typeface="Latha" pitchFamily="34" charset="0"/>
              </a:rPr>
              <a:t>வலம்வந்து வணங்கி,  இன்சொற்களோடு, மணிமேகலை கையிற் கொண்ட அமுதசுரபியினது அகன்ற உள்ளிடம் நிறையுமாறு, 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ta-IN" sz="1200" b="1" dirty="0" smtClean="0">
                <a:solidFill>
                  <a:srgbClr val="002060"/>
                </a:solidFill>
                <a:latin typeface="Times New Roman" pitchFamily="18" charset="0"/>
                <a:cs typeface="Latha" pitchFamily="34" charset="0"/>
              </a:rPr>
              <a:t>ஆருயிர் மருந்தாகிய அன்னத்தை நிலவுலக முழுவதும் பசிநோய் அறுக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ta-IN" sz="1200" b="1" dirty="0" smtClean="0">
                <a:solidFill>
                  <a:srgbClr val="002060"/>
                </a:solidFill>
                <a:latin typeface="Times New Roman" pitchFamily="18" charset="0"/>
                <a:cs typeface="Latha" pitchFamily="34" charset="0"/>
              </a:rPr>
              <a:t> என்றுகூறி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பாத்திரத்தில்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பிச்சையாகயிட்டாள்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43000" y="20574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a-IN" dirty="0" smtClean="0"/>
              <a:t> </a:t>
            </a:r>
            <a:endParaRPr 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57200" y="304800"/>
            <a:ext cx="81534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			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மாதிரி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வினாக்கள்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மூன்று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மதிப்பெண்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வினாக்கள்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மணிமேகலை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குறிப்பு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எழுதுக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ஆதிரையிடம்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வான்மொழி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அசரீரி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யாது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கூறியது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சீத்தலைச்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சாத்தனார்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குறிப்பு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தருக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சாதுவன்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நாகர்தலைவனைக்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காணும்பொழுது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நாகர்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தலைவன்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இருந்த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தோற்றம்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யாது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ஆதிரை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யாது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கூறிப்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பிச்சையிட்டாள்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நாகர்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தலைவன்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சாதுவனுக்கு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வழங்கிய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பரிசுப்பொருள்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யாது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ஐந்து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மதிப்பெண்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வினாக்கள்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ஆதிரை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தன்கணவன்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இறந்த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செய்தி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கேட்டு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யாது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செய்தாள்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ஆதிரை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தீயில்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புகுந்தபொழுது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நிகழ்ந்தவற்றை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கூறுக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சாதுவன்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நாகர்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மலையை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அடைந்த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விதம்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யாது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?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சாதுவன்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நாகர்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தலைவனுக்கு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கூறிய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அறம்பற்றி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எழுதுக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பத்து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மதிப்பெண்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வினாக்கள்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ஆதிரை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பிச்சையிட்ட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காதை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குறித்து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விளக்குக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ஆதிரையின்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சிறப்புகளை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ஆதிரை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பிச்சையிட்ட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காதை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வழியாக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எடுத்துரைக்க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066800" y="1447800"/>
            <a:ext cx="6172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ha" pitchFamily="34" charset="0"/>
                <a:ea typeface="Times New Roman" pitchFamily="18" charset="0"/>
                <a:cs typeface="Latha" pitchFamily="34" charset="0"/>
              </a:rPr>
              <a:t>		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பார்வை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நூல்கள்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பொதுத்தமிழ்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குரு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நானக்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கல்லூரி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தன்னாட்சி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தமிழ்த்துறை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வெளியீடு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தமிழ்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இலக்கிய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வரலாறு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கா.கோ.வேங்கடராமன்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தமிழ்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இலக்கிய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வரலாறு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ஜெயம்</a:t>
            </a:r>
            <a:r>
              <a:rPr lang="en-US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தமிழ்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இலக்கிய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வரலாறு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ஸ்ரீசந்திரன்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http://www.tamilvu.org/slet/l3200/l3200pd2.jsp?bookid=51&amp;pno=238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http://www.tamilvu.org/courses/degree/a011/a0111.pdf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https://tamilreka.blogspot.com/2021/06/blog-post.html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76400" y="304800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மணிமேகலை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en-IN" sz="1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</a:t>
            </a:r>
            <a:r>
              <a:rPr lang="en-IN" sz="1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பிச்சையிட்ட</a:t>
            </a:r>
            <a:r>
              <a:rPr lang="en-IN" sz="1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காதை</a:t>
            </a:r>
            <a:r>
              <a:rPr lang="en-IN" sz="1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ஆசிரியர்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சீத்தலைச்சாத்தனார்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xmlns="" id="{0FBFF734-4B29-4B69-8C21-393D279A2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66800"/>
            <a:ext cx="2057400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33B67E-C7BB-4B48-87A9-885B072BB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371600"/>
            <a:ext cx="1524000" cy="262393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5E24EF67-90C7-45AB-8CE9-8A96F941D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886200"/>
            <a:ext cx="6553200" cy="2743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7400" y="2057400"/>
            <a:ext cx="3352800" cy="307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</a:t>
            </a:r>
            <a:r>
              <a:rPr lang="en-IN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பிச்சையிட்ட</a:t>
            </a:r>
            <a:r>
              <a:rPr lang="en-IN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காதை</a:t>
            </a:r>
            <a:r>
              <a:rPr lang="en-IN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80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533400"/>
            <a:ext cx="624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	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மணிமேகலை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அறிமுகம்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1143000"/>
            <a:ext cx="685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கோவலன்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மாதவியின்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மகள்தான்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மணிமேகலை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கதைத்தலைவியின்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பெயரே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நூலின்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பெய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ராக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அமைந்துள்ளது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மணிமேகலைத்துறவு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வேறுபெயரும்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உண்டு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சிலப்பதிகாரத்தின்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கதைத்தொடர்ச்சியே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மணிமேகலை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பெளத்த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சமயக்காப்பியம்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புத்தமதத்தைப்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பரப்புதலே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இக்காப்பியத்தின்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குறிக்கோள்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ஆசிரியப்பாவினால்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ஆனது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30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காதைகளையும்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4286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பாடல்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அடிகளையும்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உடையது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பிச்சையிட்ட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காதை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கதைச்சுருக்கம்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381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ஆதிரையின்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கணவன்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தீய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நெறியிலொழுகிப்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பொருளையிழந்து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வறுமையுற்று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வேற்றுநாடு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பொருள்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தேட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வெண்ணிச்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சில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வணிகருடன்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கப்பலேறிச்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சென்றான்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செல்லுகையில்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கடுங்காற்றால்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அக்கப்பல்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கவிழ்ந்தது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கவிழவே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ஒடிந்த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மரத்துண்டொன்றைப்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துணையாகப்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பற்றி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நீந்திச்சென்று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உடையின்றித்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திரிவோராகிய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நாகருடையமலைப்பக்கத்தை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அடைந்தான்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அவ்வாறிருக்க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அக்கப்பலினின்றுந்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தப்பிக்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காவிரிப்பூம்பட்டினம்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வந்தோர்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''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கப்பல்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உடைய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இறந்தவர்களோடு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சாதுவனுமிறந்தான்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''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ஆதிரைக்குக்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கூறினர்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xmlns="" val="15112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33400" y="304800"/>
            <a:ext cx="80772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381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இச்செய்தியைக்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கேட்ட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ஆதிரை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தானும்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இறக்கத்துணிந்து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சுடலைக்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கானிற்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குழிதோண்டி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அதில்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விறகினையடுக்கித்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தீயினை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மூட்டி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''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வினைப்பயனால்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கணவனடைந்த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இடத்தை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யானும்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அடைவேனாக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என்று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சொல்லி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அதிற்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புகுந்தாள்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புகுந்தவளை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அத்தீயானது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சுடவில்லை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அவள்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உடுத்த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கூறையும்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உடை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சூடிய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மாலையும்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பழைய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நிறம்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மாறாமல்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விளங்கின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அவள்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''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தீயுஞ்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சுடாத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பாவியேன்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இனி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யாது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செய்வேன்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''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என்றலும்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வான்மொழியானது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''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ஆதிரை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!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கணவன்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இறக்க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வில்லை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அவன்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பிழைத்துச்சென்று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இப்பொழுது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நாகர்மலையில்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இருக்கின்றான்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அங்கே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பல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ஆண்டு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தங்கமாட்டான்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சந்திரதத்தனென்னும்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வாணிகனது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வங்கத்திலேறி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கப்பல்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வந்து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உன்னையடைவான்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நீ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வருந்தாதே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''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என்று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கூறியது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3810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கேட்ட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ஆதிரை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வருத்த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மொழிந்து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வீட்டினையடைந்து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கணவன்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விரைந்து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வருதல்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கருதி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இடையறாது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அறங்கள்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செய்துகொண்டிருந்தாள்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lvl="0" indent="381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அங்கே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நாகர்மலையையடைந்த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ஒரு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மரநிழலைச்சார்ந்து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அயர்ந்து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துயில்கொள்ள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அங்குள்ள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நாகர்கள்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வந்து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பார்த்துவிட்டு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இவ்வுடம்பு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நமக்கு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நல்ல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உணவாகுமென்றெண்ணி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அவனை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யெழுப்பினர்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அன்னோர்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மொழியை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நன்கு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கற்றவனாதலின்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அம்மொழியாலே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பேச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அவர்கள்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அவனை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வருத்துதல்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தவிர்த்து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''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ஈங்கு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எங்களாசிரியன்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இருக்கின்றனன்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நீ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அவனிடம்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வரல்வேண்டும்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''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அழைத்துச்சென்றனர்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அவர்களோடுபோய்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ஆண்கரடி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பெண்கரடியோடிருப்பது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போலப்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பெண்ணுடனிருந்த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அவர்கள்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குருமகனைக்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கண்டு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அவனோடு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அளவளாவி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அவனை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வயமாக்கிக்கொண்டான்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அக்குருமகன்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''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நீ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இங்கு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வந்தது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எதன்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பொருட்டு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?''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எனவினவ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நிகழ்ந்ததைக்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கூறினான்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தலைவன்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''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பசியால்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வருந்திய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இந்நம்பிக்கு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வேண்டியவளவு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கள்ளையும்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ஊனையுங்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கொடுத்துப்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இளையளாகிய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நங்கையொருத்தியையும்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கொடுமின்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''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என்றுரைத்தான்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அதுகேட்டு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அவனுடைய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அறியாமைக்கு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வருந்தி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''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எனக்கு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வேண்டா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''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என்றனன்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304800"/>
            <a:ext cx="8763000" cy="6486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300" dirty="0" smtClean="0"/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தலைவன்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''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பெண்டிரும்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உண்டியுமன்றி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மாந்தர்க்கு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இன்பந்தருவது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வேறே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யாதுளது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இருந்தாற்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சொல்வாய்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''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சினந்துரைக்க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உடம்பிற்கு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வேறாக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உயிருண்டென்பதையும்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மறுபிறப்பும்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இருவினைப்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பயனும்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உளவென்பதையும்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அறிவுறுத்தி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அவனுக்கேற்றவாறு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அறத்தினைப்போதித்து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விடைபெற்று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அவனளித்த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சந்தனம்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அகில்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துகில்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முதலியவற்றைக்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கைக்கொண்டு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அங்குவந்த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சந்திரதத்தனது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வங்கத்திலேறி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இந்நகரையடைந்து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இவளோடு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வாழ்வானாகிப்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பல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அறங்களும்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செய்தான்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	</a:t>
            </a:r>
          </a:p>
          <a:p>
            <a:pPr algn="just"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அத்தகைய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மேம்பாடுடைய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ஆதிரையின்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கையால்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முதலிற்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பிச்சை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பெறுக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சொல்ல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மணிமேகலை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அவளது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மனையிற்புகுந்து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வாய்பேசாமல்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ஓவியப்பாவைபோல்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நின்றாள்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நின்றவுடன்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தொழுது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வலங்கொண்டு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அமுதசுரபியின்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உள்ளிடம்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நிறைய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''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பாரக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மடங்கலும்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பசிப்பிணி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யறுக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''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எனக்கூறி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ஆருயிர்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மருந்தாகிய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அன்னத்தையிட்டாள்</a:t>
            </a:r>
            <a:r>
              <a:rPr lang="en-US" sz="1200" b="1" dirty="0" smtClean="0">
                <a:solidFill>
                  <a:srgbClr val="002060"/>
                </a:solidFill>
                <a:latin typeface="Latha" pitchFamily="34" charset="0"/>
                <a:cs typeface="Latha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200" b="1" dirty="0" smtClean="0">
              <a:solidFill>
                <a:srgbClr val="002060"/>
              </a:solidFill>
              <a:latin typeface="Latha" pitchFamily="34" charset="0"/>
              <a:cs typeface="Latha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பிச்சையிட்ட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படலம்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மூலம்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அறியலாகும்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செய்திகள்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மலையை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அடை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தல்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எரிதழல்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புகல்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வருத்தம்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நீங்கல்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தலைவனை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காணல்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தலைவன்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வினவல்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தலைவன்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உயிர்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திறம்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வினவல்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அறம்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உரைத்தல்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தீய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செயலை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விட்டொழிக்க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வேண்டு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தல்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பரிசுப்பொருள்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பெற்று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நாடு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திரும்பல்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பிச்சை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இடல்</a:t>
            </a:r>
            <a:endParaRPr lang="en-US" sz="1200" b="1" dirty="0">
              <a:solidFill>
                <a:srgbClr val="002060"/>
              </a:solidFill>
              <a:latin typeface="Latha" pitchFamily="34" charset="0"/>
              <a:cs typeface="Lath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6400" y="152400"/>
            <a:ext cx="5486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மலையை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அடை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ல்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762000"/>
            <a:ext cx="6553200" cy="588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ஈங்கிவள்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செய்தி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கே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ளெ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ன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விஞ்சையர்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பூங்கொடி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மாதர்க்குப்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புகுந்ததை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யுரைப்போன்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ஆதிரை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கணவ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னாயிழை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கேளாய்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சாதுவ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னென்போன்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றகவில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னாகி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  	</a:t>
            </a:r>
          </a:p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அணியிழை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தன்னை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யகன்றனன்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போகிக்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		5	</a:t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கணிகை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யொருத்தி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கைத்தூ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ணல்க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வட்டினுஞ்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சூதினும்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வான்பொருள்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வழங்கிக்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கெட்ட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பொருளின்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கிளைகே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டுறுதலிற்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பேணிய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கணிகையும்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பிறர்நலம்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காட்டிக்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	 </a:t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காண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மிலியெனக்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கைஉதிர்க்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கோடலும்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		10</a:t>
            </a:r>
          </a:p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வங்கம்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போகும்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வாணிகர்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தம்முடன்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தங்கா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வேட்கையிற்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தானும்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செல்வுழி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</a:t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நளிஇரு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முந்நீர்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வளிகலன்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வௌவ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ஒடிமரம்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பற்றி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யூர்திரை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யுதைப்ப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		 </a:t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நக்க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சாரணர்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நாகர்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வாழ்மலைப்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		15</a:t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பக்கம்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சார்ந்ததவர்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பான்மைய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னாயினன்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நாவாய்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கேடுற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நன்மரம்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பற்றிப்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போயினன்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தன்னோ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டுயிருயப்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போந்தோர்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இடையிருள்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யாமத்து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எறிதிரைப்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பெருங்கடல்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உடைகலப்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பட்டாங்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கொழிந்தோர்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தம்முடன்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	20</a:t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சாதுவன்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தானும்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சாவுற்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றானென</a:t>
            </a:r>
            <a:endParaRPr lang="en-IN" sz="1200" b="1" dirty="0">
              <a:solidFill>
                <a:srgbClr val="00206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304800"/>
            <a:ext cx="8001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rgbClr val="002060"/>
                </a:solidFill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ஆதிரையின்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செய்தியைக்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கேள்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சொல்லிக்கொண்டு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அறவண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அடிகள்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மணிமேலைக்குக்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கூறுகிறார்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ஆதிரையின்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கணவன்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தகைமை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இல்லாதவனாக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ஆதிரையை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விட்டுவிட்டுக்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கணிகை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ஒருத்தியோடு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வாழ்ந்துகொண்டு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வட்டாட்டத்திலும்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சூதாட்டத்திலும்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தன்னிடமிருந்த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செல்வத்தை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இழந்துவிட்டான்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அதனால்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உறவினர்களும்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அவனைப்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பேணிவந்த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கணிகையும்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அவனைக்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காசு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இல்லாதவன்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கைவிட்டு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விட்டனர்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அதனால்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வங்கக்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கப்பலில்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பொருளீட்டச்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செல்லும்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வணிகர்களுடன்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சேர்ந்து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பொருளீட்டும்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ஆசையில்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சென்றான்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நள்ளிரவில்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புயல்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வந்து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கப்பலைக்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கவிழ்த்தது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அதில்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ஒடிந்த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மரத்துண்டுகளைப்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பற்றிக்கொண்டு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சிலர்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உயிர்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தப்பினர்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இன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மக்கள்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வாழும்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மலைக்கு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வந்துசேர்ந்து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மலைமக்களோடு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ஒன்றிவிட்டான்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ஒடிந்த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மரத்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துண்டுகளைப்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பற்றிக்கொண்டு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திரும்பியோர்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சாதுவன்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இறந்துவிட்டான்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ஆதிரைக்குக்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கூறினர்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algn="just">
              <a:lnSpc>
                <a:spcPct val="150000"/>
              </a:lnSpc>
            </a:pPr>
            <a:endParaRPr lang="en-US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எரிதழல்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புகல்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ஆதிரை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நல்லாள்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ஆங்கது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தான்கேட்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ஊரீ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ரேயோ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!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ஒள்ளழல்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ஈமம்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தாரீ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ரோவெனச்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சாற்றினள்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கழறிச்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சுடலைக்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கானிற்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றொடுகுழிப்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படுத்து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		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முடலை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விறகின்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முளியெரி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பொத்தி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மிக்கவென்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கணவன்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வினைப்பய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னுய்ப்பப்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புக்குழிப்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புகுவே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னென்றவள்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புகுதலும்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0"/>
            <a:ext cx="90678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71600" y="1524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>
                <a:solidFill>
                  <a:srgbClr val="FF0000"/>
                </a:solidFill>
              </a:rPr>
              <a:t>     	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28600"/>
            <a:ext cx="8077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படுத்துடன்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வைத்த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பாயற்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பள்ளியும்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உடுத்த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கூறையும்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ஒள்ளெரி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உறாஅ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		30</a:t>
            </a:r>
          </a:p>
          <a:p>
            <a:pPr>
              <a:lnSpc>
                <a:spcPct val="150000"/>
              </a:lnSpc>
            </a:pP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ஆடிய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முமசைந்த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கூந்தலிற்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சூடிய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மாலையுந்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தொன்னிறம்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வழாது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விரைமலர்த்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தாமரை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யொருதனி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யிருந்த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திருவின்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செய்யோள்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போன்றினி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திருப்பத்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தீயுங்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கொல்லாத்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தீவினை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யாட்டியேன்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35</a:t>
            </a:r>
            <a:b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யாது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செய்கே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னென்றவ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ளேங்கலும்</a:t>
            </a:r>
            <a:endParaRPr lang="en-US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அதனைக்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கேட்ட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ஆதிரை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ஊர்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மக்களைத்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தீ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மூட்டச்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செய்து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"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கணவன்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சென்ற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இடத்துக்கு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நானும்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செல்வேன்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கூறிக்கொண்டு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அதில்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இறங்கினாள்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காய்ந்த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விறகில்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பற்றி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எரிந்த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அந்தத்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தீ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அவளைச்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சுடவில்லை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அவள்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உடுத்தியிருந்த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ஆடையிலும்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தீ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பற்றவில்லை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அவள்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மேனியில்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இருந்த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சந்தனம்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கூந்தலில்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சூடியிருந்த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பூ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ஆகியனவும்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மாறாமல்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இருந்தன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தீ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தாமரை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போலவும்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ஆதிரை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தாமரையில்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நிற்கும்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திருமகள்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போலவும்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காணப்பட்டாள்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 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தீயும்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என்னை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ஏற்றுக்கொள்ளாத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அளவுக்குத்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தீவினை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செய்தவள்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ஆகினேன்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சொல்லிக்கொண்டு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அழுதாள்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 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வருத்தம்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நீங்கல்</a:t>
            </a: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IN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கேளுன்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னரும்பெறற்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கணவனை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ஊர்திரை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கொண்டாங்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குய்ப்பப்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போகி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நக்க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சாரணர்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வாழ்மலைப்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381000"/>
            <a:ext cx="7848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பக்கஞ்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சேர்ந்தனன்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பல்லியாண்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டிராஅன்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40</a:t>
            </a:r>
            <a:b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சந்திர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தத்த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னெனுமோர்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வாணிகன்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வங்கம்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தன்னொடும்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வந்தனன்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றோன்றும்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நின்பெருந்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துன்ப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மொழிவாய்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நீயென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அந்தரந்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தோன்றி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யசரீரி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யறைதலும்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ஐயரி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யுண்க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ணழுதுயர்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நீங்கிப்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45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பொய்கைபுக்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காடிப்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போதுவாள்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போன்று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மனங்கவல்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வின்றி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மனையகம்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புகுந்தென்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கண்மணி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யனையான்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கடிதீங்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குறுகெனப்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புண்ணிய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முட்டாள்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பொழிமழை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தரூஉம்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அரும்பெறன்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மரபிற்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பத்தினிப்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பெண்டிரும்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50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</a:b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விரும்பினர்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தொழூஉம்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வியப்பின</a:t>
            </a:r>
            <a:r>
              <a:rPr lang="en-IN" sz="1200" b="1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IN" sz="1200" b="1" dirty="0" err="1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ளாயினள்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1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ஆதிரைக்கு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அசரீரி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வாக்கு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கேட்டது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கணவன்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பிழைத்துப்போய்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அம்மணமாக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நடமாடும்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நாகர்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மக்கள்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வாழும்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மலையை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அடைந்திருக்கிறான்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பல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ஆண்டுகள்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அங்குத்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தங்கியிருக்க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மாட்டான்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சந்திர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தத்தன்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என்னும்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வணிகனின்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கப்பலில்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வந்து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சேர்வான்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–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அசரீரி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கூறியது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ஆதிரை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அழுகைத்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துயரம்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நீங்கி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பொய்கையில்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நீராடிவிட்டு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வருபவள்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போல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இல்லம்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வந்தடைந்தாள்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கண்மணி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போன்ற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கணவன்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விரைந்து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வந்து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சேரவேண்டும்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என்று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புண்ணியச்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செயல்கள்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பல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செய்தாள்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இதனைப்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பார்த்து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மழை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பொழியச்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செய்யும்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கற்பினை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உடைய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பத்தினிப்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பெண்டிரும்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இவளைத்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தொழுதனர்</a:t>
            </a:r>
            <a:r>
              <a:rPr lang="en-US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350</Words>
  <Application>Microsoft Office PowerPoint</Application>
  <PresentationFormat>On-screen Show (4:3)</PresentationFormat>
  <Paragraphs>155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library4</dc:creator>
  <cp:lastModifiedBy>sasi</cp:lastModifiedBy>
  <cp:revision>219</cp:revision>
  <dcterms:created xsi:type="dcterms:W3CDTF">2021-04-19T06:26:20Z</dcterms:created>
  <dcterms:modified xsi:type="dcterms:W3CDTF">2021-08-04T08:51:52Z</dcterms:modified>
</cp:coreProperties>
</file>