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1" autoAdjust="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F6A56-F43A-40DC-AF3B-5C9E7A283DF0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E6276-6FBB-4D2A-A8AA-4950DF3AC1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345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E6276-6FBB-4D2A-A8AA-4950DF3AC1A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778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9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3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9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8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0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1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1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ilvu.org/courses/degree/a011/a011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milreka.blogspot.com/2021/06/blog-pos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" y="4267200"/>
            <a:ext cx="560451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the Paper : Tamil -III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Semester 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III Semester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: TAMIL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the Faculty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Prof.M.Selva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Rosary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Pushpa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Designation : Assistant professor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133600"/>
            <a:ext cx="8077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அலகு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-4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அற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இலக்கிய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வரலாறு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பதினெண்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கீழ்கணக்கு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நூல்கள்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மற்றும்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அற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இலக்கியங்கள்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07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FF3E12-1408-41F3-8BA7-1BAB65A660CC}"/>
              </a:ext>
            </a:extLst>
          </p:cNvPr>
          <p:cNvSpPr txBox="1"/>
          <p:nvPr/>
        </p:nvSpPr>
        <p:spPr>
          <a:xfrm>
            <a:off x="533400" y="1676400"/>
            <a:ext cx="8229600" cy="473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கபிலர்</a:t>
            </a:r>
            <a:endParaRPr lang="en-US" sz="20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வாழ்த்துட்பட</a:t>
            </a:r>
            <a:r>
              <a:rPr lang="en-US" sz="2000" dirty="0"/>
              <a:t> 41 </a:t>
            </a:r>
            <a:r>
              <a:rPr lang="en-US" sz="2000" dirty="0" err="1"/>
              <a:t>வெண்பாக்கள்</a:t>
            </a:r>
            <a:endParaRPr lang="en-US" sz="20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இவை</a:t>
            </a:r>
            <a:r>
              <a:rPr lang="en-US" sz="2000" dirty="0"/>
              <a:t> </a:t>
            </a:r>
            <a:r>
              <a:rPr lang="en-US" sz="2000" dirty="0" err="1"/>
              <a:t>இவை</a:t>
            </a:r>
            <a:r>
              <a:rPr lang="en-US" sz="2000" dirty="0"/>
              <a:t> </a:t>
            </a:r>
            <a:r>
              <a:rPr lang="en-US" sz="2000" dirty="0" err="1"/>
              <a:t>இன்னாதவை</a:t>
            </a:r>
            <a:r>
              <a:rPr lang="en-US" sz="2000" dirty="0"/>
              <a:t> </a:t>
            </a:r>
            <a:r>
              <a:rPr lang="en-US" sz="2000" dirty="0" err="1"/>
              <a:t>என்கிறது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கி.பி.4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இன்னிசை</a:t>
            </a:r>
            <a:r>
              <a:rPr lang="en-US" sz="2000" dirty="0"/>
              <a:t> </a:t>
            </a:r>
            <a:r>
              <a:rPr lang="en-US" sz="2000" dirty="0" err="1"/>
              <a:t>வெண்பாக்களால்</a:t>
            </a:r>
            <a:r>
              <a:rPr lang="en-US" sz="2000" dirty="0"/>
              <a:t> </a:t>
            </a:r>
            <a:r>
              <a:rPr lang="en-US" sz="2000" dirty="0" err="1"/>
              <a:t>ஒரு</a:t>
            </a:r>
            <a:r>
              <a:rPr lang="en-US" sz="2000" dirty="0"/>
              <a:t> </a:t>
            </a:r>
            <a:r>
              <a:rPr lang="en-US" sz="2000" dirty="0" err="1"/>
              <a:t>சில</a:t>
            </a:r>
            <a:r>
              <a:rPr lang="en-US" sz="2000" dirty="0"/>
              <a:t> </a:t>
            </a:r>
            <a:r>
              <a:rPr lang="en-US" sz="2000" dirty="0" err="1"/>
              <a:t>அறக்கருத்துகள்</a:t>
            </a:r>
            <a:r>
              <a:rPr lang="en-US" sz="2000" dirty="0"/>
              <a:t> </a:t>
            </a:r>
            <a:r>
              <a:rPr lang="en-US" sz="2000" dirty="0" err="1"/>
              <a:t>மீண்டும்</a:t>
            </a:r>
            <a:r>
              <a:rPr lang="en-US" sz="2000" dirty="0"/>
              <a:t> </a:t>
            </a:r>
            <a:r>
              <a:rPr lang="en-US" sz="2000" dirty="0" err="1"/>
              <a:t>வந்துள்ளன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/>
              <a:t>164 </a:t>
            </a:r>
            <a:r>
              <a:rPr lang="en-US" sz="2000" dirty="0" err="1"/>
              <a:t>இன்னாத</a:t>
            </a:r>
            <a:r>
              <a:rPr lang="en-US" sz="2000" dirty="0"/>
              <a:t> </a:t>
            </a:r>
            <a:r>
              <a:rPr lang="en-US" sz="2000" dirty="0" err="1"/>
              <a:t>பொருட்கள்</a:t>
            </a:r>
            <a:r>
              <a:rPr lang="en-US" sz="2000" dirty="0"/>
              <a:t>  </a:t>
            </a:r>
            <a:r>
              <a:rPr lang="en-US" sz="2000" dirty="0" err="1"/>
              <a:t>கூறப்பட்டுள்ளன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தொல்காப்பியர்</a:t>
            </a:r>
            <a:r>
              <a:rPr lang="en-US" sz="2000" dirty="0"/>
              <a:t> </a:t>
            </a:r>
            <a:r>
              <a:rPr lang="en-US" sz="2000" dirty="0" err="1"/>
              <a:t>கூறும்</a:t>
            </a:r>
            <a:r>
              <a:rPr lang="en-US" sz="2000" dirty="0"/>
              <a:t> </a:t>
            </a:r>
            <a:r>
              <a:rPr lang="en-US" sz="2000" dirty="0" err="1"/>
              <a:t>அம்மை</a:t>
            </a:r>
            <a:r>
              <a:rPr lang="en-US" sz="2000" dirty="0"/>
              <a:t> </a:t>
            </a:r>
            <a:r>
              <a:rPr lang="en-US" sz="2000" dirty="0" err="1"/>
              <a:t>எனும்</a:t>
            </a:r>
            <a:r>
              <a:rPr lang="en-US" sz="2000" dirty="0"/>
              <a:t> </a:t>
            </a:r>
            <a:r>
              <a:rPr lang="en-US" sz="2000" dirty="0" err="1"/>
              <a:t>வனப்பு</a:t>
            </a:r>
            <a:r>
              <a:rPr lang="en-US" sz="2000" dirty="0"/>
              <a:t> </a:t>
            </a:r>
            <a:r>
              <a:rPr lang="en-US" sz="2000" dirty="0" err="1"/>
              <a:t>அமைந்துள்ளது</a:t>
            </a:r>
            <a:r>
              <a:rPr lang="en-US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40601A-250C-4C5D-9992-7FA00EAECDFA}"/>
              </a:ext>
            </a:extLst>
          </p:cNvPr>
          <p:cNvSpPr txBox="1"/>
          <p:nvPr/>
        </p:nvSpPr>
        <p:spPr>
          <a:xfrm>
            <a:off x="2743200" y="838200"/>
            <a:ext cx="41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இன்னா</a:t>
            </a:r>
            <a:r>
              <a:rPr lang="en-US" sz="2800" dirty="0"/>
              <a:t> </a:t>
            </a:r>
            <a:r>
              <a:rPr lang="en-US" sz="2800" dirty="0" err="1"/>
              <a:t>நாற்பது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863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C6DB0B-0A5E-4C55-B078-159BC2A254D7}"/>
              </a:ext>
            </a:extLst>
          </p:cNvPr>
          <p:cNvSpPr txBox="1"/>
          <p:nvPr/>
        </p:nvSpPr>
        <p:spPr>
          <a:xfrm>
            <a:off x="228600" y="1143000"/>
            <a:ext cx="86868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ஆசிரியர்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err="1" smtClean="0"/>
              <a:t>நல்லாதனார்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</a:t>
            </a:r>
            <a:r>
              <a:rPr lang="en-US" sz="2000" dirty="0" smtClean="0"/>
              <a:t>5.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சுக்கு</a:t>
            </a:r>
            <a:r>
              <a:rPr lang="en-US" sz="2000" dirty="0"/>
              <a:t>, </a:t>
            </a:r>
            <a:r>
              <a:rPr lang="en-US" sz="2000" dirty="0" err="1"/>
              <a:t>மிளகு</a:t>
            </a:r>
            <a:r>
              <a:rPr lang="en-US" sz="2000" dirty="0"/>
              <a:t>, </a:t>
            </a:r>
            <a:r>
              <a:rPr lang="en-US" sz="2000" dirty="0" err="1"/>
              <a:t>திப்பிலி</a:t>
            </a:r>
            <a:r>
              <a:rPr lang="en-US" sz="2000" dirty="0"/>
              <a:t> </a:t>
            </a:r>
            <a:r>
              <a:rPr lang="en-US" sz="2000" dirty="0" err="1"/>
              <a:t>சேர்ந்தது</a:t>
            </a:r>
            <a:r>
              <a:rPr lang="en-US" sz="2000" dirty="0"/>
              <a:t> </a:t>
            </a:r>
            <a:r>
              <a:rPr lang="en-US" sz="2000" dirty="0" err="1"/>
              <a:t>திரிகடுகம்</a:t>
            </a:r>
            <a:r>
              <a:rPr lang="en-US" sz="2000" dirty="0"/>
              <a:t> – </a:t>
            </a:r>
            <a:r>
              <a:rPr lang="en-US" sz="2000" dirty="0" err="1"/>
              <a:t>திவாகர</a:t>
            </a:r>
            <a:r>
              <a:rPr lang="en-US" sz="2000" dirty="0"/>
              <a:t> </a:t>
            </a:r>
            <a:r>
              <a:rPr lang="en-US" sz="2000" dirty="0" err="1" smtClean="0"/>
              <a:t>நிகண்டு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மூன்று</a:t>
            </a:r>
            <a:r>
              <a:rPr lang="en-US" sz="2000" dirty="0"/>
              <a:t> </a:t>
            </a:r>
            <a:r>
              <a:rPr lang="en-US" sz="2000" dirty="0" err="1"/>
              <a:t>பொருட்கள்</a:t>
            </a:r>
            <a:r>
              <a:rPr lang="en-US" sz="2000" dirty="0"/>
              <a:t> </a:t>
            </a:r>
            <a:r>
              <a:rPr lang="en-US" sz="2000" dirty="0" err="1"/>
              <a:t>உடல்</a:t>
            </a:r>
            <a:r>
              <a:rPr lang="en-US" sz="2000" dirty="0"/>
              <a:t> </a:t>
            </a:r>
            <a:r>
              <a:rPr lang="en-US" sz="2000" dirty="0" err="1"/>
              <a:t>நோயைத்</a:t>
            </a:r>
            <a:r>
              <a:rPr lang="en-US" sz="2000" dirty="0"/>
              <a:t> </a:t>
            </a:r>
            <a:r>
              <a:rPr lang="en-US" sz="2000" dirty="0" err="1"/>
              <a:t>தீர்ப்பது</a:t>
            </a:r>
            <a:r>
              <a:rPr lang="en-US" sz="2000" dirty="0"/>
              <a:t> </a:t>
            </a:r>
            <a:r>
              <a:rPr lang="en-US" sz="2000" dirty="0" err="1"/>
              <a:t>போன்று</a:t>
            </a:r>
            <a:r>
              <a:rPr lang="en-US" sz="2000" dirty="0"/>
              <a:t> </a:t>
            </a:r>
            <a:r>
              <a:rPr lang="en-US" sz="2000" dirty="0" err="1"/>
              <a:t>ஒவ்வொரு</a:t>
            </a:r>
            <a:r>
              <a:rPr lang="en-US" sz="2000" dirty="0"/>
              <a:t> </a:t>
            </a:r>
            <a:r>
              <a:rPr lang="en-US" sz="2000" dirty="0" err="1"/>
              <a:t>பாடலிலும்</a:t>
            </a:r>
            <a:r>
              <a:rPr lang="en-US" sz="2000" dirty="0"/>
              <a:t> </a:t>
            </a:r>
            <a:r>
              <a:rPr lang="en-US" sz="2000" dirty="0" err="1"/>
              <a:t>மும்மூன்று</a:t>
            </a:r>
            <a:r>
              <a:rPr lang="en-US" sz="2000" dirty="0"/>
              <a:t> </a:t>
            </a:r>
            <a:r>
              <a:rPr lang="en-US" sz="2000" dirty="0" err="1"/>
              <a:t>கருத்துகள்</a:t>
            </a:r>
            <a:r>
              <a:rPr lang="en-US" sz="2000" dirty="0"/>
              <a:t> </a:t>
            </a:r>
            <a:r>
              <a:rPr lang="en-US" sz="2000" dirty="0" err="1"/>
              <a:t>மக்களின்</a:t>
            </a:r>
            <a:r>
              <a:rPr lang="en-US" sz="2000" dirty="0"/>
              <a:t> </a:t>
            </a:r>
            <a:r>
              <a:rPr lang="en-US" sz="2000" dirty="0" err="1"/>
              <a:t>மன்</a:t>
            </a:r>
            <a:r>
              <a:rPr lang="en-US" sz="2000" dirty="0"/>
              <a:t> </a:t>
            </a:r>
            <a:r>
              <a:rPr lang="en-US" sz="2000" dirty="0" err="1"/>
              <a:t>இருளைப்</a:t>
            </a:r>
            <a:r>
              <a:rPr lang="en-US" sz="2000" dirty="0"/>
              <a:t> </a:t>
            </a:r>
            <a:r>
              <a:rPr lang="en-US" sz="2000" dirty="0" err="1"/>
              <a:t>போக்குகின்றன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100 </a:t>
            </a:r>
            <a:r>
              <a:rPr lang="en-US" sz="2000" dirty="0" err="1" smtClean="0"/>
              <a:t>வெண்பாக்கள்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இந்நூலின்</a:t>
            </a:r>
            <a:r>
              <a:rPr lang="en-US" sz="2000" dirty="0"/>
              <a:t> </a:t>
            </a:r>
            <a:r>
              <a:rPr lang="en-US" sz="2000" dirty="0" err="1"/>
              <a:t>முதற்பாட்டில்</a:t>
            </a:r>
            <a:r>
              <a:rPr lang="en-US" sz="2000" dirty="0"/>
              <a:t> </a:t>
            </a:r>
            <a:r>
              <a:rPr lang="en-US" sz="2000" dirty="0" err="1"/>
              <a:t>திரிகடுகம்</a:t>
            </a:r>
            <a:r>
              <a:rPr lang="en-US" sz="2000" dirty="0"/>
              <a:t> </a:t>
            </a:r>
            <a:r>
              <a:rPr lang="en-US" sz="2000" dirty="0" err="1"/>
              <a:t>என்ற</a:t>
            </a:r>
            <a:r>
              <a:rPr lang="en-US" sz="2000" dirty="0"/>
              <a:t> </a:t>
            </a:r>
            <a:r>
              <a:rPr lang="en-US" sz="2000" dirty="0" err="1"/>
              <a:t>சொல்</a:t>
            </a:r>
            <a:r>
              <a:rPr lang="en-US" sz="2000" dirty="0"/>
              <a:t> </a:t>
            </a:r>
            <a:r>
              <a:rPr lang="en-US" sz="2000" dirty="0" err="1"/>
              <a:t>இடம்பெற்றுள்ளது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ஒவ்வொரு</a:t>
            </a:r>
            <a:r>
              <a:rPr lang="en-US" sz="2000" dirty="0"/>
              <a:t> </a:t>
            </a:r>
            <a:r>
              <a:rPr lang="en-US" sz="2000" dirty="0" err="1"/>
              <a:t>பாடலிலும்</a:t>
            </a:r>
            <a:r>
              <a:rPr lang="en-US" sz="2000" dirty="0"/>
              <a:t> </a:t>
            </a:r>
            <a:r>
              <a:rPr lang="en-US" sz="2000" dirty="0" err="1"/>
              <a:t>இம்மூவர்</a:t>
            </a:r>
            <a:r>
              <a:rPr lang="en-US" sz="2000" dirty="0"/>
              <a:t>, </a:t>
            </a:r>
            <a:r>
              <a:rPr lang="en-US" sz="2000" dirty="0" err="1"/>
              <a:t>இம்மூன்று</a:t>
            </a:r>
            <a:r>
              <a:rPr lang="en-US" sz="2000" dirty="0"/>
              <a:t> </a:t>
            </a:r>
            <a:r>
              <a:rPr lang="en-US" sz="2000" dirty="0" err="1"/>
              <a:t>என்ற</a:t>
            </a:r>
            <a:r>
              <a:rPr lang="en-US" sz="2000" dirty="0"/>
              <a:t> </a:t>
            </a:r>
            <a:r>
              <a:rPr lang="en-US" sz="2000" dirty="0" err="1"/>
              <a:t>இடம்பெற்றிருப்பதைப்</a:t>
            </a:r>
            <a:r>
              <a:rPr lang="en-US" sz="2000" dirty="0"/>
              <a:t> </a:t>
            </a:r>
            <a:r>
              <a:rPr lang="en-US" sz="2000" dirty="0" err="1" smtClean="0"/>
              <a:t>பார்க்கமுடிகிறது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445AB4-D75C-4CF1-BF87-B75810961ABC}"/>
              </a:ext>
            </a:extLst>
          </p:cNvPr>
          <p:cNvSpPr txBox="1"/>
          <p:nvPr/>
        </p:nvSpPr>
        <p:spPr>
          <a:xfrm>
            <a:off x="2667000" y="152400"/>
            <a:ext cx="4228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திரிகடுகம்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09289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5F4409-524C-4A8A-A64B-71F5947E2895}"/>
              </a:ext>
            </a:extLst>
          </p:cNvPr>
          <p:cNvSpPr txBox="1"/>
          <p:nvPr/>
        </p:nvSpPr>
        <p:spPr>
          <a:xfrm>
            <a:off x="457200" y="1614196"/>
            <a:ext cx="8472196" cy="510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பெருவாயின்முள்ளியார்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5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வடமொழி</a:t>
            </a:r>
            <a:r>
              <a:rPr lang="en-US" sz="2000" dirty="0"/>
              <a:t> </a:t>
            </a:r>
            <a:r>
              <a:rPr lang="en-US" sz="2000" dirty="0" err="1"/>
              <a:t>அறிந்த</a:t>
            </a:r>
            <a:r>
              <a:rPr lang="en-US" sz="2000" dirty="0"/>
              <a:t> </a:t>
            </a:r>
            <a:r>
              <a:rPr lang="en-US" sz="2000" dirty="0" err="1"/>
              <a:t>தமிழ்ப்புலவர்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வடமொழியில்</a:t>
            </a:r>
            <a:r>
              <a:rPr lang="en-US" sz="2000" dirty="0"/>
              <a:t> </a:t>
            </a:r>
            <a:r>
              <a:rPr lang="en-US" sz="2000" dirty="0" err="1"/>
              <a:t>இருடிகள்</a:t>
            </a:r>
            <a:r>
              <a:rPr lang="en-US" sz="2000" dirty="0"/>
              <a:t> (</a:t>
            </a:r>
            <a:r>
              <a:rPr lang="en-US" sz="2000" dirty="0" err="1"/>
              <a:t>ரிஷிகள்</a:t>
            </a:r>
            <a:r>
              <a:rPr lang="en-US" sz="2000" dirty="0"/>
              <a:t>) </a:t>
            </a:r>
            <a:r>
              <a:rPr lang="en-US" sz="2000" dirty="0" err="1"/>
              <a:t>கூறியுள்ள</a:t>
            </a:r>
            <a:r>
              <a:rPr lang="en-US" sz="2000" dirty="0"/>
              <a:t> </a:t>
            </a:r>
            <a:r>
              <a:rPr lang="en-US" sz="2000" dirty="0" err="1"/>
              <a:t>ஆசாரங்களைத்</a:t>
            </a:r>
            <a:r>
              <a:rPr lang="en-US" sz="2000" dirty="0"/>
              <a:t> </a:t>
            </a:r>
            <a:r>
              <a:rPr lang="en-US" sz="2000" dirty="0" err="1"/>
              <a:t>தொகுத்து</a:t>
            </a:r>
            <a:r>
              <a:rPr lang="en-US" sz="2000" dirty="0"/>
              <a:t> </a:t>
            </a:r>
            <a:r>
              <a:rPr lang="en-US" sz="2000" dirty="0" err="1"/>
              <a:t>இயற்றப்பட்டதாக</a:t>
            </a:r>
            <a:r>
              <a:rPr lang="en-US" sz="2000" dirty="0"/>
              <a:t> </a:t>
            </a:r>
            <a:r>
              <a:rPr lang="en-US" sz="2000" dirty="0" err="1"/>
              <a:t>இதன்</a:t>
            </a:r>
            <a:r>
              <a:rPr lang="en-US" sz="2000" dirty="0"/>
              <a:t> </a:t>
            </a:r>
            <a:r>
              <a:rPr lang="en-US" sz="2000" dirty="0" err="1"/>
              <a:t>சிறப்புப்</a:t>
            </a:r>
            <a:r>
              <a:rPr lang="en-US" sz="2000" dirty="0"/>
              <a:t> </a:t>
            </a:r>
            <a:r>
              <a:rPr lang="en-US" sz="2000" dirty="0" err="1"/>
              <a:t>பாயிரம்</a:t>
            </a:r>
            <a:r>
              <a:rPr lang="en-US" sz="2000" dirty="0"/>
              <a:t> </a:t>
            </a:r>
            <a:r>
              <a:rPr lang="en-US" sz="2000" dirty="0" err="1"/>
              <a:t>கூறுகிறது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தமிழரின்</a:t>
            </a:r>
            <a:r>
              <a:rPr lang="en-US" sz="2000" dirty="0"/>
              <a:t> </a:t>
            </a:r>
            <a:r>
              <a:rPr lang="en-US" sz="2000" dirty="0" err="1"/>
              <a:t>கருத்துகளும்இடம்பெற்றுள்ளன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பலவகை</a:t>
            </a:r>
            <a:r>
              <a:rPr lang="en-US" sz="2000" dirty="0"/>
              <a:t> </a:t>
            </a:r>
            <a:r>
              <a:rPr lang="en-US" sz="2000" dirty="0" err="1"/>
              <a:t>வெண்பா</a:t>
            </a:r>
            <a:r>
              <a:rPr lang="en-US" sz="2000" dirty="0"/>
              <a:t> </a:t>
            </a:r>
            <a:r>
              <a:rPr lang="en-US" sz="2000" dirty="0" err="1"/>
              <a:t>வகைகளில்</a:t>
            </a:r>
            <a:r>
              <a:rPr lang="en-US" sz="2000" dirty="0"/>
              <a:t> 101 </a:t>
            </a:r>
            <a:r>
              <a:rPr lang="en-US" sz="2000" dirty="0" err="1"/>
              <a:t>பாக்கள்</a:t>
            </a:r>
            <a:r>
              <a:rPr lang="en-US" sz="2000" dirty="0"/>
              <a:t> </a:t>
            </a:r>
            <a:r>
              <a:rPr lang="en-US" sz="2000" dirty="0" err="1"/>
              <a:t>உள்ளன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முதல்</a:t>
            </a:r>
            <a:r>
              <a:rPr lang="en-US" sz="2000" dirty="0"/>
              <a:t> </a:t>
            </a:r>
            <a:r>
              <a:rPr lang="en-US" sz="2000" dirty="0" err="1"/>
              <a:t>வெண்பாவின்</a:t>
            </a:r>
            <a:r>
              <a:rPr lang="en-US" sz="2000" dirty="0"/>
              <a:t> </a:t>
            </a:r>
            <a:r>
              <a:rPr lang="en-US" sz="2000" dirty="0" err="1"/>
              <a:t>ஈற்றடி</a:t>
            </a:r>
            <a:r>
              <a:rPr lang="en-US" sz="2000" dirty="0"/>
              <a:t> </a:t>
            </a:r>
            <a:r>
              <a:rPr lang="en-US" sz="2000" dirty="0" err="1"/>
              <a:t>ஆசார</a:t>
            </a:r>
            <a:r>
              <a:rPr lang="en-US" sz="2000" dirty="0"/>
              <a:t> </a:t>
            </a:r>
            <a:r>
              <a:rPr lang="en-US" sz="2000" dirty="0" err="1"/>
              <a:t>வித்து</a:t>
            </a:r>
            <a:r>
              <a:rPr lang="en-US" sz="2000" dirty="0"/>
              <a:t> </a:t>
            </a:r>
            <a:r>
              <a:rPr lang="en-US" sz="2000" dirty="0" err="1"/>
              <a:t>எனவும்</a:t>
            </a:r>
            <a:r>
              <a:rPr lang="en-US" sz="2000" dirty="0"/>
              <a:t> </a:t>
            </a:r>
            <a:r>
              <a:rPr lang="en-US" sz="2000" dirty="0" err="1"/>
              <a:t>நூறாவது</a:t>
            </a:r>
            <a:r>
              <a:rPr lang="en-US" sz="2000" dirty="0"/>
              <a:t> </a:t>
            </a:r>
            <a:r>
              <a:rPr lang="en-US" sz="2000" dirty="0" err="1"/>
              <a:t>வெண்பாவின்</a:t>
            </a:r>
            <a:r>
              <a:rPr lang="en-US" sz="2000" dirty="0"/>
              <a:t> </a:t>
            </a:r>
            <a:r>
              <a:rPr lang="en-US" sz="2000" dirty="0" err="1"/>
              <a:t>ஈற்றடி</a:t>
            </a:r>
            <a:r>
              <a:rPr lang="en-US" sz="2000" dirty="0"/>
              <a:t> </a:t>
            </a:r>
            <a:r>
              <a:rPr lang="en-US" sz="2000" dirty="0" err="1"/>
              <a:t>ஆசாரம்</a:t>
            </a:r>
            <a:r>
              <a:rPr lang="en-US" sz="2000" dirty="0"/>
              <a:t> </a:t>
            </a:r>
            <a:r>
              <a:rPr lang="en-US" sz="2000" dirty="0" err="1"/>
              <a:t>வீடு</a:t>
            </a:r>
            <a:r>
              <a:rPr lang="en-US" sz="2000" dirty="0"/>
              <a:t> </a:t>
            </a:r>
            <a:r>
              <a:rPr lang="en-US" sz="2000" dirty="0" err="1"/>
              <a:t>பெற்றார்</a:t>
            </a:r>
            <a:r>
              <a:rPr lang="en-US" sz="2000" dirty="0"/>
              <a:t> </a:t>
            </a:r>
            <a:r>
              <a:rPr lang="en-US" sz="2000" dirty="0" err="1"/>
              <a:t>எனவும்</a:t>
            </a:r>
            <a:r>
              <a:rPr lang="en-US" sz="2000" dirty="0"/>
              <a:t> </a:t>
            </a:r>
            <a:r>
              <a:rPr lang="en-US" sz="2000" dirty="0" err="1"/>
              <a:t>முடிகிறது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2ED468-7909-44CE-920F-7F67EF1DA89E}"/>
              </a:ext>
            </a:extLst>
          </p:cNvPr>
          <p:cNvSpPr txBox="1"/>
          <p:nvPr/>
        </p:nvSpPr>
        <p:spPr>
          <a:xfrm>
            <a:off x="3048000" y="685800"/>
            <a:ext cx="384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ஆசாரக்கோவை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66494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8094E8-7FFB-4C43-8C88-CFB246D09E5C}"/>
              </a:ext>
            </a:extLst>
          </p:cNvPr>
          <p:cNvSpPr txBox="1"/>
          <p:nvPr/>
        </p:nvSpPr>
        <p:spPr>
          <a:xfrm>
            <a:off x="228600" y="1295401"/>
            <a:ext cx="8763000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ஆசிரியர்</a:t>
            </a:r>
            <a:r>
              <a:rPr lang="en-US" dirty="0"/>
              <a:t> – </a:t>
            </a:r>
            <a:r>
              <a:rPr lang="en-US" dirty="0" err="1"/>
              <a:t>முன்றுரை</a:t>
            </a:r>
            <a:r>
              <a:rPr lang="en-US" dirty="0"/>
              <a:t> </a:t>
            </a:r>
            <a:r>
              <a:rPr lang="en-US" dirty="0" err="1"/>
              <a:t>அரையனார்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முன்றுரை</a:t>
            </a:r>
            <a:r>
              <a:rPr lang="en-US" dirty="0"/>
              <a:t> </a:t>
            </a:r>
            <a:r>
              <a:rPr lang="en-US" dirty="0" err="1"/>
              <a:t>என்ற</a:t>
            </a:r>
            <a:r>
              <a:rPr lang="en-US" dirty="0"/>
              <a:t> </a:t>
            </a:r>
            <a:r>
              <a:rPr lang="en-US" dirty="0" err="1"/>
              <a:t>ஊரை</a:t>
            </a:r>
            <a:r>
              <a:rPr lang="en-US" dirty="0"/>
              <a:t> </a:t>
            </a:r>
            <a:r>
              <a:rPr lang="en-US" dirty="0" err="1"/>
              <a:t>ஆண்ட</a:t>
            </a:r>
            <a:r>
              <a:rPr lang="en-US" dirty="0"/>
              <a:t> </a:t>
            </a:r>
            <a:r>
              <a:rPr lang="en-US" dirty="0" err="1"/>
              <a:t>சிற்றரசர்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காலம்</a:t>
            </a:r>
            <a:r>
              <a:rPr lang="en-US" dirty="0"/>
              <a:t> – </a:t>
            </a:r>
            <a:r>
              <a:rPr lang="en-US" dirty="0" err="1"/>
              <a:t>கி.பி</a:t>
            </a:r>
            <a:r>
              <a:rPr lang="en-US" dirty="0"/>
              <a:t>. 5, </a:t>
            </a:r>
            <a:r>
              <a:rPr lang="en-US" dirty="0" err="1"/>
              <a:t>சமண</a:t>
            </a:r>
            <a:r>
              <a:rPr lang="en-US" dirty="0"/>
              <a:t> </a:t>
            </a:r>
            <a:r>
              <a:rPr lang="en-US" dirty="0" err="1"/>
              <a:t>சமயம்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ஒவ்வொரு</a:t>
            </a:r>
            <a:r>
              <a:rPr lang="en-US" dirty="0"/>
              <a:t> </a:t>
            </a:r>
            <a:r>
              <a:rPr lang="en-US" dirty="0" err="1"/>
              <a:t>பாடலின்</a:t>
            </a:r>
            <a:r>
              <a:rPr lang="en-US" dirty="0"/>
              <a:t> </a:t>
            </a:r>
            <a:r>
              <a:rPr lang="en-US" dirty="0" err="1"/>
              <a:t>இறுதியிலும்</a:t>
            </a:r>
            <a:r>
              <a:rPr lang="en-US" dirty="0"/>
              <a:t> </a:t>
            </a:r>
            <a:r>
              <a:rPr lang="en-US" dirty="0" err="1"/>
              <a:t>ஒரு</a:t>
            </a:r>
            <a:r>
              <a:rPr lang="en-US" dirty="0"/>
              <a:t> </a:t>
            </a:r>
            <a:r>
              <a:rPr lang="en-US" dirty="0" err="1"/>
              <a:t>பழமொழியை</a:t>
            </a:r>
            <a:r>
              <a:rPr lang="en-US" dirty="0"/>
              <a:t> </a:t>
            </a:r>
            <a:r>
              <a:rPr lang="en-US" dirty="0" err="1"/>
              <a:t>வைத்துப்</a:t>
            </a:r>
            <a:r>
              <a:rPr lang="en-US" dirty="0"/>
              <a:t> </a:t>
            </a:r>
            <a:r>
              <a:rPr lang="en-US" dirty="0" err="1"/>
              <a:t>பாடப்பட்டிருப்பதால்</a:t>
            </a:r>
            <a:r>
              <a:rPr lang="en-US" dirty="0"/>
              <a:t> </a:t>
            </a:r>
            <a:r>
              <a:rPr lang="en-US" dirty="0" err="1"/>
              <a:t>இது</a:t>
            </a:r>
            <a:r>
              <a:rPr lang="en-US" dirty="0"/>
              <a:t> </a:t>
            </a:r>
            <a:r>
              <a:rPr lang="en-US" dirty="0" err="1"/>
              <a:t>பழமொழி</a:t>
            </a:r>
            <a:r>
              <a:rPr lang="en-US" dirty="0"/>
              <a:t> </a:t>
            </a:r>
            <a:r>
              <a:rPr lang="en-US" dirty="0" err="1"/>
              <a:t>என்றும்</a:t>
            </a:r>
            <a:r>
              <a:rPr lang="en-US" dirty="0"/>
              <a:t> </a:t>
            </a:r>
            <a:r>
              <a:rPr lang="en-US" dirty="0" err="1"/>
              <a:t>பழமொழி</a:t>
            </a:r>
            <a:r>
              <a:rPr lang="en-US" dirty="0"/>
              <a:t> </a:t>
            </a:r>
            <a:r>
              <a:rPr lang="en-US" dirty="0" err="1"/>
              <a:t>நானூறு</a:t>
            </a:r>
            <a:r>
              <a:rPr lang="en-US" dirty="0"/>
              <a:t> </a:t>
            </a:r>
            <a:r>
              <a:rPr lang="en-US" dirty="0" err="1"/>
              <a:t>எனவும்</a:t>
            </a:r>
            <a:r>
              <a:rPr lang="en-US" dirty="0"/>
              <a:t> </a:t>
            </a:r>
            <a:r>
              <a:rPr lang="en-US" dirty="0" err="1"/>
              <a:t>பெயர்பெற்றது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400 </a:t>
            </a:r>
            <a:r>
              <a:rPr lang="en-US" dirty="0" err="1"/>
              <a:t>வெண்பாக்கள்</a:t>
            </a:r>
            <a:r>
              <a:rPr lang="en-US" dirty="0"/>
              <a:t> </a:t>
            </a:r>
            <a:r>
              <a:rPr lang="en-US" dirty="0" err="1"/>
              <a:t>உடையது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புராணம்</a:t>
            </a:r>
            <a:r>
              <a:rPr lang="en-US" dirty="0"/>
              <a:t>, </a:t>
            </a:r>
            <a:r>
              <a:rPr lang="en-US" dirty="0" err="1"/>
              <a:t>வரலாறு</a:t>
            </a:r>
            <a:r>
              <a:rPr lang="en-US" dirty="0"/>
              <a:t>, </a:t>
            </a:r>
            <a:r>
              <a:rPr lang="en-US" dirty="0" err="1"/>
              <a:t>அரிய</a:t>
            </a:r>
            <a:r>
              <a:rPr lang="en-US" dirty="0"/>
              <a:t> </a:t>
            </a:r>
            <a:r>
              <a:rPr lang="en-US" dirty="0" err="1"/>
              <a:t>நிகழ்ச்சிகள்</a:t>
            </a:r>
            <a:r>
              <a:rPr lang="en-US" dirty="0"/>
              <a:t> </a:t>
            </a:r>
            <a:r>
              <a:rPr lang="en-US" dirty="0" err="1"/>
              <a:t>இந்நூலுள்</a:t>
            </a:r>
            <a:r>
              <a:rPr lang="en-US" dirty="0"/>
              <a:t> </a:t>
            </a:r>
            <a:r>
              <a:rPr lang="en-US" dirty="0" err="1"/>
              <a:t>இடம்பெற்றுள்ளன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பல்யானைச்</a:t>
            </a:r>
            <a:r>
              <a:rPr lang="en-US" dirty="0"/>
              <a:t> </a:t>
            </a:r>
            <a:r>
              <a:rPr lang="en-US" dirty="0" err="1"/>
              <a:t>செல்கெழு</a:t>
            </a:r>
            <a:r>
              <a:rPr lang="en-US" dirty="0"/>
              <a:t> </a:t>
            </a:r>
            <a:r>
              <a:rPr lang="en-US" dirty="0" err="1"/>
              <a:t>குட்டுவன்</a:t>
            </a:r>
            <a:r>
              <a:rPr lang="en-US" dirty="0"/>
              <a:t>, </a:t>
            </a:r>
            <a:r>
              <a:rPr lang="en-US" dirty="0" err="1"/>
              <a:t>கரிகாலன்</a:t>
            </a:r>
            <a:r>
              <a:rPr lang="en-US" dirty="0"/>
              <a:t>, </a:t>
            </a:r>
            <a:r>
              <a:rPr lang="en-US" dirty="0" err="1"/>
              <a:t>மனு</a:t>
            </a:r>
            <a:r>
              <a:rPr lang="en-US" dirty="0"/>
              <a:t> </a:t>
            </a:r>
            <a:r>
              <a:rPr lang="en-US" dirty="0" err="1"/>
              <a:t>நீதி</a:t>
            </a:r>
            <a:r>
              <a:rPr lang="en-US" dirty="0"/>
              <a:t> </a:t>
            </a:r>
            <a:r>
              <a:rPr lang="en-US" dirty="0" err="1"/>
              <a:t>கண்ட</a:t>
            </a:r>
            <a:r>
              <a:rPr lang="en-US" dirty="0"/>
              <a:t> </a:t>
            </a:r>
            <a:r>
              <a:rPr lang="en-US" dirty="0" err="1"/>
              <a:t>சோழன்</a:t>
            </a:r>
            <a:r>
              <a:rPr lang="en-US" dirty="0"/>
              <a:t>, </a:t>
            </a:r>
            <a:r>
              <a:rPr lang="en-US" dirty="0" err="1"/>
              <a:t>பொற்கைப்</a:t>
            </a:r>
            <a:r>
              <a:rPr lang="en-US" dirty="0"/>
              <a:t> </a:t>
            </a:r>
            <a:r>
              <a:rPr lang="en-US" dirty="0" err="1"/>
              <a:t>பாண்டியர்ன்</a:t>
            </a:r>
            <a:r>
              <a:rPr lang="en-US" dirty="0"/>
              <a:t>, </a:t>
            </a:r>
            <a:r>
              <a:rPr lang="en-US" dirty="0" err="1"/>
              <a:t>பாரி</a:t>
            </a:r>
            <a:r>
              <a:rPr lang="en-US" dirty="0"/>
              <a:t>, </a:t>
            </a:r>
            <a:r>
              <a:rPr lang="en-US" dirty="0" err="1"/>
              <a:t>பேகன்</a:t>
            </a:r>
            <a:r>
              <a:rPr lang="en-US" dirty="0"/>
              <a:t>, </a:t>
            </a:r>
            <a:r>
              <a:rPr lang="en-US" dirty="0" err="1"/>
              <a:t>தூங்கெயில்</a:t>
            </a:r>
            <a:r>
              <a:rPr lang="en-US" dirty="0"/>
              <a:t> </a:t>
            </a:r>
            <a:r>
              <a:rPr lang="en-US" dirty="0" err="1"/>
              <a:t>எறிந்த</a:t>
            </a:r>
            <a:r>
              <a:rPr lang="en-US" dirty="0"/>
              <a:t> </a:t>
            </a:r>
            <a:r>
              <a:rPr lang="en-US" dirty="0" err="1"/>
              <a:t>சோழன்</a:t>
            </a:r>
            <a:r>
              <a:rPr lang="en-US" dirty="0"/>
              <a:t> </a:t>
            </a:r>
            <a:r>
              <a:rPr lang="en-US" dirty="0" err="1"/>
              <a:t>போன்றோர்</a:t>
            </a:r>
            <a:r>
              <a:rPr lang="en-US" dirty="0"/>
              <a:t> </a:t>
            </a:r>
            <a:r>
              <a:rPr lang="en-US" dirty="0" err="1"/>
              <a:t>பற்றிய</a:t>
            </a:r>
            <a:r>
              <a:rPr lang="en-US" dirty="0"/>
              <a:t> </a:t>
            </a:r>
            <a:r>
              <a:rPr lang="en-US" dirty="0" err="1"/>
              <a:t>குறிப்புகள்</a:t>
            </a:r>
            <a:r>
              <a:rPr lang="en-US" dirty="0"/>
              <a:t> </a:t>
            </a:r>
            <a:r>
              <a:rPr lang="en-US" dirty="0" err="1"/>
              <a:t>உள்ளன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திருக்குறள்</a:t>
            </a:r>
            <a:r>
              <a:rPr lang="en-US" dirty="0"/>
              <a:t>, </a:t>
            </a:r>
            <a:r>
              <a:rPr lang="en-US" dirty="0" err="1"/>
              <a:t>நாலடியார்</a:t>
            </a:r>
            <a:r>
              <a:rPr lang="en-US" dirty="0"/>
              <a:t> </a:t>
            </a:r>
            <a:r>
              <a:rPr lang="en-US" dirty="0" err="1"/>
              <a:t>ஆகிய</a:t>
            </a:r>
            <a:r>
              <a:rPr lang="en-US" dirty="0"/>
              <a:t> </a:t>
            </a:r>
            <a:r>
              <a:rPr lang="en-US" dirty="0" err="1"/>
              <a:t>நூல்களுக்கு</a:t>
            </a:r>
            <a:r>
              <a:rPr lang="en-US" dirty="0"/>
              <a:t> </a:t>
            </a:r>
            <a:r>
              <a:rPr lang="en-US" dirty="0" err="1"/>
              <a:t>அடுத்த</a:t>
            </a:r>
            <a:r>
              <a:rPr lang="en-US" dirty="0"/>
              <a:t> </a:t>
            </a:r>
            <a:r>
              <a:rPr lang="en-US" dirty="0" err="1"/>
              <a:t>நிலையில்</a:t>
            </a:r>
            <a:r>
              <a:rPr lang="en-US" dirty="0"/>
              <a:t> </a:t>
            </a:r>
            <a:r>
              <a:rPr lang="en-US" dirty="0" err="1"/>
              <a:t>வைத்து</a:t>
            </a:r>
            <a:r>
              <a:rPr lang="en-US" dirty="0"/>
              <a:t> </a:t>
            </a:r>
            <a:r>
              <a:rPr lang="en-US" dirty="0" err="1"/>
              <a:t>எண்ணத்தக்க</a:t>
            </a:r>
            <a:r>
              <a:rPr lang="en-US" dirty="0"/>
              <a:t> </a:t>
            </a:r>
            <a:r>
              <a:rPr lang="en-US" dirty="0" err="1"/>
              <a:t>சிறப்புடையது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6A1E34-3CE0-45BC-8D15-621305DFECCA}"/>
              </a:ext>
            </a:extLst>
          </p:cNvPr>
          <p:cNvSpPr txBox="1"/>
          <p:nvPr/>
        </p:nvSpPr>
        <p:spPr>
          <a:xfrm>
            <a:off x="2362200" y="533400"/>
            <a:ext cx="453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பழமொழி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38444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453A59-B399-408A-A7E0-8FE675B25B32}"/>
              </a:ext>
            </a:extLst>
          </p:cNvPr>
          <p:cNvSpPr txBox="1"/>
          <p:nvPr/>
        </p:nvSpPr>
        <p:spPr>
          <a:xfrm>
            <a:off x="381000" y="1143000"/>
            <a:ext cx="85344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மதுரை</a:t>
            </a:r>
            <a:r>
              <a:rPr lang="en-US" sz="2000" dirty="0"/>
              <a:t> </a:t>
            </a:r>
            <a:r>
              <a:rPr lang="en-US" sz="2000" dirty="0" err="1" smtClean="0"/>
              <a:t>காரியாசான்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கி.பி.5, </a:t>
            </a:r>
            <a:r>
              <a:rPr lang="en-US" sz="2000" dirty="0" err="1" smtClean="0"/>
              <a:t>சமணர்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ஆயுர்வேதம்</a:t>
            </a:r>
            <a:r>
              <a:rPr lang="en-US" sz="2000" dirty="0"/>
              <a:t>, </a:t>
            </a:r>
            <a:r>
              <a:rPr lang="en-US" sz="2000" dirty="0" err="1"/>
              <a:t>வடமொழியறிவும்</a:t>
            </a:r>
            <a:r>
              <a:rPr lang="en-US" sz="2000" dirty="0"/>
              <a:t> </a:t>
            </a:r>
            <a:r>
              <a:rPr lang="en-US" sz="2000" dirty="0" err="1"/>
              <a:t>பெற்றுள்ளார்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கண்டங்கத்திரி</a:t>
            </a:r>
            <a:r>
              <a:rPr lang="en-US" sz="2000" dirty="0"/>
              <a:t>, </a:t>
            </a:r>
            <a:r>
              <a:rPr lang="en-US" sz="2000" dirty="0" err="1"/>
              <a:t>சிறுவழுதுணை</a:t>
            </a:r>
            <a:r>
              <a:rPr lang="en-US" sz="2000" dirty="0"/>
              <a:t>, </a:t>
            </a:r>
            <a:r>
              <a:rPr lang="en-US" sz="2000" dirty="0" err="1"/>
              <a:t>சிறுமல்லி</a:t>
            </a:r>
            <a:r>
              <a:rPr lang="en-US" sz="2000" dirty="0"/>
              <a:t>, </a:t>
            </a:r>
            <a:r>
              <a:rPr lang="en-US" sz="2000" dirty="0" err="1"/>
              <a:t>பெருமல்லி</a:t>
            </a:r>
            <a:r>
              <a:rPr lang="en-US" sz="2000" dirty="0"/>
              <a:t>, </a:t>
            </a:r>
            <a:r>
              <a:rPr lang="en-US" sz="2000" dirty="0" err="1"/>
              <a:t>நெருஞ்சி</a:t>
            </a:r>
            <a:r>
              <a:rPr lang="en-US" sz="2000" dirty="0"/>
              <a:t> </a:t>
            </a:r>
            <a:r>
              <a:rPr lang="en-US" sz="2000" dirty="0" err="1"/>
              <a:t>ஆகிய</a:t>
            </a:r>
            <a:r>
              <a:rPr lang="en-US" sz="2000" dirty="0"/>
              <a:t> </a:t>
            </a:r>
            <a:r>
              <a:rPr lang="en-US" sz="2000" dirty="0" err="1"/>
              <a:t>ஐந்தின்</a:t>
            </a:r>
            <a:r>
              <a:rPr lang="en-US" sz="2000" dirty="0"/>
              <a:t> </a:t>
            </a:r>
            <a:r>
              <a:rPr lang="en-US" sz="2000" dirty="0" err="1"/>
              <a:t>வேர்களும்</a:t>
            </a:r>
            <a:r>
              <a:rPr lang="en-US" sz="2000" dirty="0"/>
              <a:t> </a:t>
            </a:r>
            <a:r>
              <a:rPr lang="en-US" sz="2000" dirty="0" err="1"/>
              <a:t>சிறுபஞ்சமூலம்</a:t>
            </a:r>
            <a:r>
              <a:rPr lang="en-US" sz="2000" dirty="0"/>
              <a:t> </a:t>
            </a:r>
            <a:r>
              <a:rPr lang="en-US" sz="2000" dirty="0" err="1"/>
              <a:t>என்று</a:t>
            </a:r>
            <a:r>
              <a:rPr lang="en-US" sz="2000" dirty="0"/>
              <a:t> </a:t>
            </a:r>
            <a:r>
              <a:rPr lang="en-US" sz="2000" dirty="0" err="1"/>
              <a:t>நிகண்டு</a:t>
            </a:r>
            <a:r>
              <a:rPr lang="en-US" sz="2000" dirty="0"/>
              <a:t> </a:t>
            </a:r>
            <a:r>
              <a:rPr lang="en-US" sz="2000" dirty="0" err="1"/>
              <a:t>நூல்கள்</a:t>
            </a:r>
            <a:r>
              <a:rPr lang="en-US" sz="2000" dirty="0"/>
              <a:t> </a:t>
            </a:r>
            <a:r>
              <a:rPr lang="en-US" sz="2000" dirty="0" err="1"/>
              <a:t>கூறுகின்றன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மருந்துப்</a:t>
            </a:r>
            <a:r>
              <a:rPr lang="en-US" sz="2000" dirty="0"/>
              <a:t> </a:t>
            </a:r>
            <a:r>
              <a:rPr lang="en-US" sz="2000" dirty="0" err="1"/>
              <a:t>பொருட்கள்</a:t>
            </a:r>
            <a:r>
              <a:rPr lang="en-US" sz="2000" dirty="0"/>
              <a:t> </a:t>
            </a:r>
            <a:r>
              <a:rPr lang="en-US" sz="2000" dirty="0" err="1"/>
              <a:t>உடல்பிணியைத்</a:t>
            </a:r>
            <a:r>
              <a:rPr lang="en-US" sz="2000" dirty="0"/>
              <a:t> </a:t>
            </a:r>
            <a:r>
              <a:rPr lang="en-US" sz="2000" dirty="0" err="1"/>
              <a:t>தீர்ப்பது</a:t>
            </a:r>
            <a:r>
              <a:rPr lang="en-US" sz="2000" dirty="0"/>
              <a:t> </a:t>
            </a:r>
            <a:r>
              <a:rPr lang="en-US" sz="2000" dirty="0" err="1"/>
              <a:t>போன்று</a:t>
            </a:r>
            <a:r>
              <a:rPr lang="en-US" sz="2000" dirty="0"/>
              <a:t> </a:t>
            </a:r>
            <a:r>
              <a:rPr lang="en-US" sz="2000" dirty="0" err="1"/>
              <a:t>ஒவ்வொரு</a:t>
            </a:r>
            <a:r>
              <a:rPr lang="en-US" sz="2000" dirty="0"/>
              <a:t> </a:t>
            </a:r>
            <a:r>
              <a:rPr lang="en-US" sz="2000" dirty="0" err="1"/>
              <a:t>பாடலில்</a:t>
            </a:r>
            <a:r>
              <a:rPr lang="en-US" sz="2000" dirty="0"/>
              <a:t> </a:t>
            </a:r>
            <a:r>
              <a:rPr lang="en-US" sz="2000" dirty="0" err="1"/>
              <a:t>வரும்</a:t>
            </a:r>
            <a:r>
              <a:rPr lang="en-US" sz="2000" dirty="0"/>
              <a:t> </a:t>
            </a:r>
            <a:r>
              <a:rPr lang="en-US" sz="2000" dirty="0" err="1"/>
              <a:t>ஐந்து</a:t>
            </a:r>
            <a:r>
              <a:rPr lang="en-US" sz="2000" dirty="0"/>
              <a:t> </a:t>
            </a:r>
            <a:r>
              <a:rPr lang="en-US" sz="2000" dirty="0" err="1"/>
              <a:t>அரிய</a:t>
            </a:r>
            <a:r>
              <a:rPr lang="en-US" sz="2000" dirty="0"/>
              <a:t> </a:t>
            </a:r>
            <a:r>
              <a:rPr lang="en-US" sz="2000" dirty="0" err="1"/>
              <a:t>கருத்துகள்</a:t>
            </a:r>
            <a:r>
              <a:rPr lang="en-US" sz="2000" dirty="0"/>
              <a:t> </a:t>
            </a:r>
            <a:r>
              <a:rPr lang="en-US" sz="2000" dirty="0" err="1"/>
              <a:t>உள்ளப்</a:t>
            </a:r>
            <a:r>
              <a:rPr lang="en-US" sz="2000" dirty="0"/>
              <a:t> </a:t>
            </a:r>
            <a:r>
              <a:rPr lang="en-US" sz="2000" dirty="0" err="1"/>
              <a:t>பிணியைப்</a:t>
            </a:r>
            <a:r>
              <a:rPr lang="en-US" sz="2000" dirty="0"/>
              <a:t> </a:t>
            </a:r>
            <a:r>
              <a:rPr lang="en-US" sz="2000" dirty="0" err="1"/>
              <a:t>போக்குகின்றன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1, </a:t>
            </a:r>
            <a:r>
              <a:rPr lang="en-US" sz="2000" dirty="0" err="1"/>
              <a:t>சிறப்புப்பாயிரம்</a:t>
            </a:r>
            <a:r>
              <a:rPr lang="en-US" sz="2000" dirty="0"/>
              <a:t> 2 </a:t>
            </a:r>
            <a:r>
              <a:rPr lang="en-US" sz="2000" dirty="0" err="1"/>
              <a:t>நீங்கலாக</a:t>
            </a:r>
            <a:r>
              <a:rPr lang="en-US" sz="2000" dirty="0"/>
              <a:t> 102 </a:t>
            </a:r>
            <a:r>
              <a:rPr lang="en-US" sz="2000" dirty="0" err="1" smtClean="0"/>
              <a:t>வெண்பாக்கள்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B9D6EB-3CBD-4323-B786-F89ED49137DF}"/>
              </a:ext>
            </a:extLst>
          </p:cNvPr>
          <p:cNvSpPr txBox="1"/>
          <p:nvPr/>
        </p:nvSpPr>
        <p:spPr>
          <a:xfrm>
            <a:off x="2667000" y="457200"/>
            <a:ext cx="4228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சிறுபஞ்சமூலம்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03209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85EFFF-2D0F-4029-89C0-75B11391F6C1}"/>
              </a:ext>
            </a:extLst>
          </p:cNvPr>
          <p:cNvSpPr txBox="1"/>
          <p:nvPr/>
        </p:nvSpPr>
        <p:spPr>
          <a:xfrm>
            <a:off x="457200" y="1752600"/>
            <a:ext cx="8382000" cy="465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மதுரைக்</a:t>
            </a:r>
            <a:r>
              <a:rPr lang="en-US" sz="2000" dirty="0"/>
              <a:t> </a:t>
            </a:r>
            <a:r>
              <a:rPr lang="en-US" sz="2000" dirty="0" err="1"/>
              <a:t>கூடலூர்க்</a:t>
            </a:r>
            <a:r>
              <a:rPr lang="en-US" sz="2000" dirty="0"/>
              <a:t> </a:t>
            </a:r>
            <a:r>
              <a:rPr lang="en-US" sz="2000" dirty="0" err="1"/>
              <a:t>கிழார்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5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வச்சிரநந்தியின்</a:t>
            </a:r>
            <a:r>
              <a:rPr lang="en-US" sz="2000" dirty="0"/>
              <a:t> </a:t>
            </a:r>
            <a:r>
              <a:rPr lang="en-US" sz="2000" dirty="0" err="1"/>
              <a:t>தமிழ்ச்</a:t>
            </a:r>
            <a:r>
              <a:rPr lang="en-US" sz="2000" dirty="0"/>
              <a:t> </a:t>
            </a:r>
            <a:r>
              <a:rPr lang="en-US" sz="2000" dirty="0" err="1"/>
              <a:t>சங்கத்தைச்</a:t>
            </a:r>
            <a:r>
              <a:rPr lang="en-US" sz="2000" dirty="0"/>
              <a:t> </a:t>
            </a:r>
            <a:r>
              <a:rPr lang="en-US" sz="2000" dirty="0" err="1"/>
              <a:t>சேர்ந்தவர்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முதுமொழிக்</a:t>
            </a:r>
            <a:r>
              <a:rPr lang="en-US" sz="2000" dirty="0"/>
              <a:t> </a:t>
            </a:r>
            <a:r>
              <a:rPr lang="en-US" sz="2000" dirty="0" err="1"/>
              <a:t>காஞ்சி</a:t>
            </a:r>
            <a:r>
              <a:rPr lang="en-US" sz="2000" dirty="0"/>
              <a:t> </a:t>
            </a:r>
            <a:r>
              <a:rPr lang="en-US" sz="2000" dirty="0" err="1"/>
              <a:t>என்பது</a:t>
            </a:r>
            <a:r>
              <a:rPr lang="en-US" sz="2000" dirty="0"/>
              <a:t> </a:t>
            </a:r>
            <a:r>
              <a:rPr lang="en-US" sz="2000" dirty="0" err="1"/>
              <a:t>நிலையாமை</a:t>
            </a:r>
            <a:r>
              <a:rPr lang="en-US" sz="2000" dirty="0"/>
              <a:t> </a:t>
            </a:r>
            <a:r>
              <a:rPr lang="en-US" sz="2000" dirty="0" err="1"/>
              <a:t>பற்றிய</a:t>
            </a:r>
            <a:r>
              <a:rPr lang="en-US" sz="2000" dirty="0"/>
              <a:t> </a:t>
            </a:r>
            <a:r>
              <a:rPr lang="en-US" sz="2000" dirty="0" err="1"/>
              <a:t>காஞ்சித்திணையில்</a:t>
            </a:r>
            <a:r>
              <a:rPr lang="en-US" sz="2000" dirty="0"/>
              <a:t> </a:t>
            </a:r>
            <a:r>
              <a:rPr lang="en-US" sz="2000" dirty="0" err="1"/>
              <a:t>ஒரு</a:t>
            </a:r>
            <a:r>
              <a:rPr lang="en-US" sz="2000" dirty="0"/>
              <a:t> </a:t>
            </a:r>
            <a:r>
              <a:rPr lang="en-US" sz="2000" dirty="0" err="1"/>
              <a:t>துறையாகும்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10 </a:t>
            </a:r>
            <a:r>
              <a:rPr lang="en-US" sz="2000" dirty="0" err="1"/>
              <a:t>அதிகாரங்கள்</a:t>
            </a:r>
            <a:r>
              <a:rPr lang="en-US" sz="2000" dirty="0"/>
              <a:t>, </a:t>
            </a:r>
            <a:r>
              <a:rPr lang="en-US" sz="2000" dirty="0" err="1"/>
              <a:t>அதிகாரத்துக்கு</a:t>
            </a:r>
            <a:r>
              <a:rPr lang="en-US" sz="2000" dirty="0"/>
              <a:t> 10 </a:t>
            </a:r>
            <a:r>
              <a:rPr lang="en-US" sz="2000" dirty="0" err="1"/>
              <a:t>குற்ட்டாழிசைகள்</a:t>
            </a:r>
            <a:r>
              <a:rPr lang="en-US" sz="2000" dirty="0"/>
              <a:t> 100 </a:t>
            </a:r>
            <a:r>
              <a:rPr lang="en-US" sz="2000" dirty="0" err="1"/>
              <a:t>செய்யுட்கள்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1. </a:t>
            </a:r>
            <a:r>
              <a:rPr lang="en-US" sz="2000" dirty="0" err="1"/>
              <a:t>சிறந்த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2. </a:t>
            </a:r>
            <a:r>
              <a:rPr lang="en-US" sz="2000" dirty="0" err="1"/>
              <a:t>அறிவுப்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3. </a:t>
            </a:r>
            <a:r>
              <a:rPr lang="en-US" sz="2000" dirty="0" err="1"/>
              <a:t>பழியாப்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4. </a:t>
            </a:r>
            <a:r>
              <a:rPr lang="en-US" sz="2000" dirty="0" err="1"/>
              <a:t>செவ்வாப்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5. </a:t>
            </a:r>
            <a:r>
              <a:rPr lang="en-US" sz="2000" dirty="0" err="1"/>
              <a:t>அல்லபத்து</a:t>
            </a:r>
            <a:r>
              <a:rPr lang="en-US" sz="2000" dirty="0"/>
              <a:t>, 6. </a:t>
            </a:r>
            <a:r>
              <a:rPr lang="en-US" sz="2000" dirty="0" err="1"/>
              <a:t>இல்லை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7. </a:t>
            </a:r>
            <a:r>
              <a:rPr lang="en-US" sz="2000" dirty="0" err="1"/>
              <a:t>பொய்ப்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8. </a:t>
            </a:r>
            <a:r>
              <a:rPr lang="en-US" sz="2000" dirty="0" err="1"/>
              <a:t>எளிய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9. </a:t>
            </a:r>
            <a:r>
              <a:rPr lang="en-US" sz="2000" dirty="0" err="1"/>
              <a:t>நல்கூர்ந்த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r>
              <a:rPr lang="en-US" sz="2000" dirty="0"/>
              <a:t>, 10. </a:t>
            </a:r>
            <a:r>
              <a:rPr lang="en-US" sz="2000" dirty="0" err="1"/>
              <a:t>தண்டாப்</a:t>
            </a:r>
            <a:r>
              <a:rPr lang="en-US" sz="2000" dirty="0"/>
              <a:t> </a:t>
            </a:r>
            <a:r>
              <a:rPr lang="en-US" sz="2000" dirty="0" err="1"/>
              <a:t>பத்து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887C11-295C-42CD-944F-78A8A1599B3C}"/>
              </a:ext>
            </a:extLst>
          </p:cNvPr>
          <p:cNvSpPr txBox="1"/>
          <p:nvPr/>
        </p:nvSpPr>
        <p:spPr>
          <a:xfrm>
            <a:off x="2057400" y="762000"/>
            <a:ext cx="4837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முதுமொழிக்காஞ்சி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637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5CD758-995F-420A-A538-EE460963DAE8}"/>
              </a:ext>
            </a:extLst>
          </p:cNvPr>
          <p:cNvSpPr txBox="1"/>
          <p:nvPr/>
        </p:nvSpPr>
        <p:spPr>
          <a:xfrm>
            <a:off x="381000" y="1143000"/>
            <a:ext cx="8001000" cy="558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 smtClean="0"/>
              <a:t>கணிமேதாவியார்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5, </a:t>
            </a:r>
            <a:r>
              <a:rPr lang="en-US" sz="2000" dirty="0" err="1"/>
              <a:t>வடமொழி</a:t>
            </a:r>
            <a:r>
              <a:rPr lang="en-US" sz="2000" dirty="0"/>
              <a:t> </a:t>
            </a:r>
            <a:r>
              <a:rPr lang="en-US" sz="2000" dirty="0" err="1"/>
              <a:t>புலமை</a:t>
            </a:r>
            <a:r>
              <a:rPr lang="en-US" sz="2000" dirty="0"/>
              <a:t> </a:t>
            </a:r>
            <a:r>
              <a:rPr lang="en-US" sz="2000" dirty="0" err="1"/>
              <a:t>வாய்ந்த</a:t>
            </a:r>
            <a:r>
              <a:rPr lang="en-US" sz="2000" dirty="0"/>
              <a:t> </a:t>
            </a:r>
            <a:r>
              <a:rPr lang="en-US" sz="2000" dirty="0" err="1"/>
              <a:t>சமணர்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தமிழாசிரியர்</a:t>
            </a:r>
            <a:r>
              <a:rPr lang="en-US" sz="2000" dirty="0"/>
              <a:t> </a:t>
            </a:r>
            <a:r>
              <a:rPr lang="en-US" sz="2000" dirty="0" err="1"/>
              <a:t>மாக்காயனாரின்</a:t>
            </a:r>
            <a:r>
              <a:rPr lang="en-US" sz="2000" dirty="0"/>
              <a:t> </a:t>
            </a:r>
            <a:r>
              <a:rPr lang="en-US" sz="2000" dirty="0" err="1"/>
              <a:t>மாணாக்கர்</a:t>
            </a:r>
            <a:r>
              <a:rPr lang="en-US" sz="2000" dirty="0"/>
              <a:t> </a:t>
            </a:r>
            <a:r>
              <a:rPr lang="en-US" sz="2000" dirty="0" err="1"/>
              <a:t>ஆவார்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கணிதத்திலும்</a:t>
            </a:r>
            <a:r>
              <a:rPr lang="en-US" sz="2000" dirty="0"/>
              <a:t>, </a:t>
            </a:r>
            <a:r>
              <a:rPr lang="en-US" sz="2000" dirty="0" err="1"/>
              <a:t>சோதிடத்திலும்</a:t>
            </a:r>
            <a:r>
              <a:rPr lang="en-US" sz="2000" dirty="0"/>
              <a:t> </a:t>
            </a:r>
            <a:r>
              <a:rPr lang="en-US" sz="2000" dirty="0" err="1"/>
              <a:t>புலமை</a:t>
            </a:r>
            <a:r>
              <a:rPr lang="en-US" sz="2000" dirty="0"/>
              <a:t> </a:t>
            </a:r>
            <a:r>
              <a:rPr lang="en-US" sz="2000" dirty="0" err="1"/>
              <a:t>பெற்றவர்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ஏலம்</a:t>
            </a:r>
            <a:r>
              <a:rPr lang="en-US" sz="2000" dirty="0"/>
              <a:t>, </a:t>
            </a:r>
            <a:r>
              <a:rPr lang="en-US" sz="2000" dirty="0" err="1"/>
              <a:t>இலவங்கபட்டை</a:t>
            </a:r>
            <a:r>
              <a:rPr lang="en-US" sz="2000" dirty="0"/>
              <a:t>, </a:t>
            </a:r>
            <a:r>
              <a:rPr lang="en-US" sz="2000" dirty="0" err="1"/>
              <a:t>நாககேசரம்</a:t>
            </a:r>
            <a:r>
              <a:rPr lang="en-US" sz="2000" dirty="0"/>
              <a:t> (அ) </a:t>
            </a:r>
            <a:r>
              <a:rPr lang="en-US" sz="2000" dirty="0" err="1"/>
              <a:t>சிறுநாவற்பூ</a:t>
            </a:r>
            <a:r>
              <a:rPr lang="en-US" sz="2000" dirty="0"/>
              <a:t>, </a:t>
            </a:r>
            <a:r>
              <a:rPr lang="en-US" sz="2000" dirty="0" err="1"/>
              <a:t>சுக்கு</a:t>
            </a:r>
            <a:r>
              <a:rPr lang="en-US" sz="2000" dirty="0"/>
              <a:t>, </a:t>
            </a:r>
            <a:r>
              <a:rPr lang="en-US" sz="2000" dirty="0" err="1"/>
              <a:t>மிளகு</a:t>
            </a:r>
            <a:r>
              <a:rPr lang="en-US" sz="2000" dirty="0"/>
              <a:t>, </a:t>
            </a:r>
            <a:r>
              <a:rPr lang="en-US" sz="2000" dirty="0" err="1"/>
              <a:t>திப்பிலி</a:t>
            </a:r>
            <a:r>
              <a:rPr lang="en-US" sz="2000" dirty="0"/>
              <a:t> </a:t>
            </a:r>
            <a:r>
              <a:rPr lang="en-US" sz="2000" dirty="0" err="1"/>
              <a:t>ஆகிய</a:t>
            </a:r>
            <a:r>
              <a:rPr lang="en-US" sz="2000" dirty="0"/>
              <a:t> </a:t>
            </a:r>
            <a:r>
              <a:rPr lang="en-US" sz="2000" dirty="0" err="1"/>
              <a:t>ஆறு</a:t>
            </a:r>
            <a:r>
              <a:rPr lang="en-US" sz="2000" dirty="0"/>
              <a:t> </a:t>
            </a:r>
            <a:r>
              <a:rPr lang="en-US" sz="2000" dirty="0" err="1"/>
              <a:t>பொருட்கள்</a:t>
            </a:r>
            <a:r>
              <a:rPr lang="en-US" sz="2000" dirty="0"/>
              <a:t> </a:t>
            </a:r>
            <a:r>
              <a:rPr lang="en-US" sz="2000" dirty="0" err="1"/>
              <a:t>ஆன</a:t>
            </a:r>
            <a:r>
              <a:rPr lang="en-US" sz="2000" dirty="0"/>
              <a:t> </a:t>
            </a:r>
            <a:r>
              <a:rPr lang="en-US" sz="2000" dirty="0" err="1"/>
              <a:t>மருந்து</a:t>
            </a:r>
            <a:r>
              <a:rPr lang="en-US" sz="2000" dirty="0"/>
              <a:t> </a:t>
            </a:r>
            <a:r>
              <a:rPr lang="en-US" sz="2000" dirty="0" err="1"/>
              <a:t>ஏலாதி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உடல்பிணியை</a:t>
            </a:r>
            <a:r>
              <a:rPr lang="en-US" sz="2000" dirty="0"/>
              <a:t> </a:t>
            </a:r>
            <a:r>
              <a:rPr lang="en-US" sz="2000" dirty="0" err="1"/>
              <a:t>நீக்கும்</a:t>
            </a:r>
            <a:r>
              <a:rPr lang="en-US" sz="2000" dirty="0"/>
              <a:t> </a:t>
            </a:r>
            <a:r>
              <a:rPr lang="en-US" sz="2000" dirty="0" err="1"/>
              <a:t>மருந்து</a:t>
            </a:r>
            <a:r>
              <a:rPr lang="en-US" sz="2000" dirty="0"/>
              <a:t> </a:t>
            </a:r>
            <a:r>
              <a:rPr lang="en-US" sz="2000" dirty="0" err="1"/>
              <a:t>பொருட்கள்</a:t>
            </a:r>
            <a:r>
              <a:rPr lang="en-US" sz="2000" dirty="0"/>
              <a:t> </a:t>
            </a:r>
            <a:r>
              <a:rPr lang="en-US" sz="2000" dirty="0" err="1"/>
              <a:t>போன்று</a:t>
            </a:r>
            <a:r>
              <a:rPr lang="en-US" sz="2000" dirty="0"/>
              <a:t> </a:t>
            </a:r>
            <a:r>
              <a:rPr lang="en-US" sz="2000" dirty="0" err="1"/>
              <a:t>உள்ளப்பிணையை</a:t>
            </a:r>
            <a:r>
              <a:rPr lang="en-US" sz="2000" dirty="0"/>
              <a:t> </a:t>
            </a:r>
            <a:r>
              <a:rPr lang="en-US" sz="2000" dirty="0" err="1"/>
              <a:t>நீக்கும்</a:t>
            </a:r>
            <a:r>
              <a:rPr lang="en-US" sz="2000" dirty="0"/>
              <a:t> </a:t>
            </a:r>
            <a:r>
              <a:rPr lang="en-US" sz="2000" dirty="0" err="1"/>
              <a:t>ஆறு</a:t>
            </a:r>
            <a:r>
              <a:rPr lang="en-US" sz="2000" dirty="0"/>
              <a:t> </a:t>
            </a:r>
            <a:r>
              <a:rPr lang="en-US" sz="2000" dirty="0" err="1"/>
              <a:t>அறக்கருத்துகள்</a:t>
            </a:r>
            <a:r>
              <a:rPr lang="en-US" sz="2000" dirty="0"/>
              <a:t> </a:t>
            </a:r>
            <a:r>
              <a:rPr lang="en-US" sz="2000" dirty="0" err="1"/>
              <a:t>இந்நூலில்</a:t>
            </a:r>
            <a:r>
              <a:rPr lang="en-US" sz="2000" dirty="0"/>
              <a:t> </a:t>
            </a:r>
            <a:r>
              <a:rPr lang="en-US" sz="2000" dirty="0" err="1"/>
              <a:t>இடம்பெற்றுள்ளன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</a:t>
            </a:r>
            <a:r>
              <a:rPr lang="en-US" sz="2000" dirty="0" err="1"/>
              <a:t>நீங்கலாக</a:t>
            </a:r>
            <a:r>
              <a:rPr lang="en-US" sz="2000" dirty="0"/>
              <a:t> 80 </a:t>
            </a:r>
            <a:r>
              <a:rPr lang="en-US" sz="2000" dirty="0" err="1"/>
              <a:t>பாடல்கள்</a:t>
            </a:r>
            <a:r>
              <a:rPr lang="en-US" sz="2000" dirty="0"/>
              <a:t> </a:t>
            </a:r>
            <a:r>
              <a:rPr lang="en-US" sz="2000" dirty="0" err="1"/>
              <a:t>உள்ளன</a:t>
            </a:r>
            <a:r>
              <a:rPr lang="en-US" sz="2000" dirty="0"/>
              <a:t>. </a:t>
            </a:r>
            <a:r>
              <a:rPr lang="en-US" sz="2000" dirty="0" err="1"/>
              <a:t>இரண்டு</a:t>
            </a:r>
            <a:r>
              <a:rPr lang="en-US" sz="2000" dirty="0"/>
              <a:t> </a:t>
            </a:r>
            <a:r>
              <a:rPr lang="en-US" sz="2000" dirty="0" err="1"/>
              <a:t>சிறப்புப்</a:t>
            </a:r>
            <a:r>
              <a:rPr lang="en-US" sz="2000" dirty="0"/>
              <a:t> </a:t>
            </a:r>
            <a:r>
              <a:rPr lang="en-US" sz="2000" dirty="0" err="1"/>
              <a:t>பாயிரங்கள்</a:t>
            </a:r>
            <a:r>
              <a:rPr lang="en-US" sz="2000" dirty="0"/>
              <a:t> </a:t>
            </a:r>
            <a:r>
              <a:rPr lang="en-US" sz="2000" dirty="0" err="1"/>
              <a:t>இடம்பெற்றுள்ளன</a:t>
            </a:r>
            <a:r>
              <a:rPr lang="en-US" sz="2000" dirty="0"/>
              <a:t>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901FE4-A48B-4EFC-9620-0BF64D802599}"/>
              </a:ext>
            </a:extLst>
          </p:cNvPr>
          <p:cNvSpPr txBox="1"/>
          <p:nvPr/>
        </p:nvSpPr>
        <p:spPr>
          <a:xfrm>
            <a:off x="2971800" y="457200"/>
            <a:ext cx="3923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ஏலாதி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384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974399-D1E6-49C8-9A71-63D56540126A}"/>
              </a:ext>
            </a:extLst>
          </p:cNvPr>
          <p:cNvSpPr txBox="1"/>
          <p:nvPr/>
        </p:nvSpPr>
        <p:spPr>
          <a:xfrm>
            <a:off x="838200" y="1371600"/>
            <a:ext cx="6553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ஆத்திசூடி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கொன்றைவேந்தன்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நல்வழி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நன்னெறி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நீதிநெறி</a:t>
            </a:r>
            <a:r>
              <a:rPr lang="en-US" sz="2400" dirty="0"/>
              <a:t> </a:t>
            </a:r>
            <a:r>
              <a:rPr lang="en-US" sz="2400" dirty="0" err="1"/>
              <a:t>விளக்கம்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வாக்குண்டாம்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வெற்றிவேற்கை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நீதிவெண்பா</a:t>
            </a:r>
            <a:r>
              <a:rPr lang="en-US" sz="2400" dirty="0"/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உலகநீதி</a:t>
            </a:r>
            <a:r>
              <a:rPr lang="en-US" sz="2400" dirty="0"/>
              <a:t>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879E6D-A40F-4123-8945-B5E2442A7672}"/>
              </a:ext>
            </a:extLst>
          </p:cNvPr>
          <p:cNvSpPr txBox="1"/>
          <p:nvPr/>
        </p:nvSpPr>
        <p:spPr>
          <a:xfrm>
            <a:off x="2362200" y="304800"/>
            <a:ext cx="4761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பிற்கால</a:t>
            </a:r>
            <a:r>
              <a:rPr lang="en-US" sz="2800" dirty="0"/>
              <a:t> </a:t>
            </a:r>
            <a:r>
              <a:rPr lang="en-US" sz="2800" dirty="0" err="1"/>
              <a:t>அற</a:t>
            </a:r>
            <a:r>
              <a:rPr lang="en-US" sz="2800" dirty="0"/>
              <a:t>/</a:t>
            </a:r>
            <a:r>
              <a:rPr lang="en-US" sz="2800" dirty="0" err="1"/>
              <a:t>நீதி</a:t>
            </a:r>
            <a:r>
              <a:rPr lang="en-US" sz="2800" dirty="0"/>
              <a:t> </a:t>
            </a:r>
            <a:r>
              <a:rPr lang="en-US" sz="2800" dirty="0" err="1"/>
              <a:t>இலக்கியங்கள்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3250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A8F119-E1D0-456A-BBC8-A07DC6396F35}"/>
              </a:ext>
            </a:extLst>
          </p:cNvPr>
          <p:cNvSpPr txBox="1"/>
          <p:nvPr/>
        </p:nvSpPr>
        <p:spPr>
          <a:xfrm>
            <a:off x="381000" y="1295400"/>
            <a:ext cx="8534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 smtClean="0"/>
              <a:t>ஔவையார்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smtClean="0"/>
              <a:t>கி.பி.16.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முதுமொழிக்</a:t>
            </a:r>
            <a:r>
              <a:rPr lang="en-US" sz="2000" dirty="0"/>
              <a:t> </a:t>
            </a:r>
            <a:r>
              <a:rPr lang="en-US" sz="2000" dirty="0" err="1"/>
              <a:t>காஞ்சிக்குப்</a:t>
            </a:r>
            <a:r>
              <a:rPr lang="en-US" sz="2000" dirty="0"/>
              <a:t> </a:t>
            </a:r>
            <a:r>
              <a:rPr lang="en-US" sz="2000" dirty="0" err="1"/>
              <a:t>பிறகு</a:t>
            </a:r>
            <a:r>
              <a:rPr lang="en-US" sz="2000" dirty="0"/>
              <a:t> </a:t>
            </a:r>
            <a:r>
              <a:rPr lang="en-US" sz="2000" dirty="0" err="1"/>
              <a:t>ஒரே</a:t>
            </a:r>
            <a:r>
              <a:rPr lang="en-US" sz="2000" dirty="0"/>
              <a:t> </a:t>
            </a:r>
            <a:r>
              <a:rPr lang="en-US" sz="2000" dirty="0" err="1"/>
              <a:t>அடியில்</a:t>
            </a:r>
            <a:r>
              <a:rPr lang="en-US" sz="2000" dirty="0"/>
              <a:t> </a:t>
            </a:r>
            <a:r>
              <a:rPr lang="en-US" sz="2000" dirty="0" err="1"/>
              <a:t>அமைந்த</a:t>
            </a:r>
            <a:r>
              <a:rPr lang="en-US" sz="2000" dirty="0"/>
              <a:t> </a:t>
            </a:r>
            <a:r>
              <a:rPr lang="en-US" sz="2000" dirty="0" err="1"/>
              <a:t>நூல்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அகரவரிசையில்</a:t>
            </a:r>
            <a:r>
              <a:rPr lang="en-US" sz="2000" dirty="0"/>
              <a:t> </a:t>
            </a:r>
            <a:r>
              <a:rPr lang="en-US" sz="2000" dirty="0" err="1"/>
              <a:t>அறக்கருத்துகள்</a:t>
            </a:r>
            <a:r>
              <a:rPr lang="en-US" sz="2000" dirty="0"/>
              <a:t> </a:t>
            </a:r>
            <a:r>
              <a:rPr lang="en-US" sz="2000" dirty="0" err="1"/>
              <a:t>அமைந்து</a:t>
            </a:r>
            <a:r>
              <a:rPr lang="en-US" sz="2000" dirty="0"/>
              <a:t> </a:t>
            </a:r>
            <a:r>
              <a:rPr lang="en-US" sz="2000" dirty="0" err="1"/>
              <a:t>உள்ளன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தொடக்கக்</a:t>
            </a:r>
            <a:r>
              <a:rPr lang="en-US" sz="2000" dirty="0"/>
              <a:t> </a:t>
            </a:r>
            <a:r>
              <a:rPr lang="en-US" sz="2000" dirty="0" err="1"/>
              <a:t>கல்விப்</a:t>
            </a:r>
            <a:r>
              <a:rPr lang="en-US" sz="2000" dirty="0"/>
              <a:t> </a:t>
            </a:r>
            <a:r>
              <a:rPr lang="en-US" sz="2000" dirty="0" err="1"/>
              <a:t>பயிலும்</a:t>
            </a:r>
            <a:r>
              <a:rPr lang="en-US" sz="2000" dirty="0"/>
              <a:t> </a:t>
            </a:r>
            <a:r>
              <a:rPr lang="en-US" sz="2000" dirty="0" err="1"/>
              <a:t>மாணாக்கர்களுக்கு</a:t>
            </a:r>
            <a:r>
              <a:rPr lang="en-US" sz="2000" dirty="0"/>
              <a:t> </a:t>
            </a:r>
            <a:r>
              <a:rPr lang="en-US" sz="2000" dirty="0" err="1"/>
              <a:t>பயிற்றுவிக்கப்படும்</a:t>
            </a:r>
            <a:r>
              <a:rPr lang="en-US" sz="2000" dirty="0"/>
              <a:t> </a:t>
            </a:r>
            <a:r>
              <a:rPr lang="en-US" sz="2000" dirty="0" err="1"/>
              <a:t>நூல்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108 </a:t>
            </a:r>
            <a:r>
              <a:rPr lang="en-US" sz="2000" dirty="0" err="1"/>
              <a:t>குறுங்கருத்துகளைக்</a:t>
            </a:r>
            <a:r>
              <a:rPr lang="en-US" sz="2000" dirty="0"/>
              <a:t> </a:t>
            </a:r>
            <a:r>
              <a:rPr lang="en-US" sz="2000" dirty="0" err="1"/>
              <a:t>கொண்டுள்ளது</a:t>
            </a:r>
            <a:r>
              <a:rPr lang="en-US" sz="2000" dirty="0"/>
              <a:t>. 100 </a:t>
            </a:r>
            <a:r>
              <a:rPr lang="en-US" sz="2000" dirty="0" err="1"/>
              <a:t>அடியில்</a:t>
            </a:r>
            <a:r>
              <a:rPr lang="en-US" sz="2000" dirty="0"/>
              <a:t> </a:t>
            </a:r>
            <a:r>
              <a:rPr lang="en-US" sz="2000" dirty="0" err="1"/>
              <a:t>கூறியுள்ளது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02689E-1BA8-4AF7-BE1C-DD41D3F4AF71}"/>
              </a:ext>
            </a:extLst>
          </p:cNvPr>
          <p:cNvSpPr txBox="1"/>
          <p:nvPr/>
        </p:nvSpPr>
        <p:spPr>
          <a:xfrm>
            <a:off x="2667000" y="228600"/>
            <a:ext cx="4228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ஆத்திசூடி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91294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44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C2E384-3294-4EFD-BC88-5E45E900B338}"/>
              </a:ext>
            </a:extLst>
          </p:cNvPr>
          <p:cNvSpPr txBox="1"/>
          <p:nvPr/>
        </p:nvSpPr>
        <p:spPr>
          <a:xfrm>
            <a:off x="381000" y="1828800"/>
            <a:ext cx="80772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ஆசிரியர்</a:t>
            </a:r>
            <a:r>
              <a:rPr lang="en-US" dirty="0"/>
              <a:t> – </a:t>
            </a:r>
            <a:r>
              <a:rPr lang="en-US" dirty="0" err="1"/>
              <a:t>ஔவையார்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கடவுள்</a:t>
            </a:r>
            <a:r>
              <a:rPr lang="en-US" dirty="0"/>
              <a:t> </a:t>
            </a:r>
            <a:r>
              <a:rPr lang="en-US" dirty="0" err="1"/>
              <a:t>வாழ்த்தில்</a:t>
            </a:r>
            <a:r>
              <a:rPr lang="en-US" dirty="0"/>
              <a:t> </a:t>
            </a:r>
            <a:r>
              <a:rPr lang="en-US" dirty="0" err="1"/>
              <a:t>கொன்றைவேந்தன்</a:t>
            </a:r>
            <a:r>
              <a:rPr lang="en-US" dirty="0"/>
              <a:t> </a:t>
            </a:r>
            <a:r>
              <a:rPr lang="en-US" dirty="0" err="1"/>
              <a:t>என்று</a:t>
            </a:r>
            <a:r>
              <a:rPr lang="en-US" dirty="0"/>
              <a:t> </a:t>
            </a:r>
            <a:r>
              <a:rPr lang="en-US" dirty="0" err="1"/>
              <a:t>விநாயகரை</a:t>
            </a:r>
            <a:r>
              <a:rPr lang="en-US" dirty="0"/>
              <a:t> </a:t>
            </a:r>
            <a:r>
              <a:rPr lang="en-US" dirty="0" err="1"/>
              <a:t>வணக்கம்</a:t>
            </a:r>
            <a:r>
              <a:rPr lang="en-US" dirty="0"/>
              <a:t> </a:t>
            </a:r>
            <a:r>
              <a:rPr lang="en-US" dirty="0" err="1"/>
              <a:t>செய்யப்பட்டுள்ளது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நான்கு</a:t>
            </a:r>
            <a:r>
              <a:rPr lang="en-US" dirty="0"/>
              <a:t> </a:t>
            </a:r>
            <a:r>
              <a:rPr lang="en-US" dirty="0" err="1" smtClean="0"/>
              <a:t>சொற்களைக்</a:t>
            </a:r>
            <a:r>
              <a:rPr lang="en-US" dirty="0" smtClean="0"/>
              <a:t> </a:t>
            </a:r>
            <a:r>
              <a:rPr lang="en-US" dirty="0" err="1"/>
              <a:t>கொண்டு</a:t>
            </a:r>
            <a:r>
              <a:rPr lang="en-US" dirty="0"/>
              <a:t> </a:t>
            </a:r>
            <a:r>
              <a:rPr lang="en-US" dirty="0" err="1"/>
              <a:t>ஓரடியில்</a:t>
            </a:r>
            <a:r>
              <a:rPr lang="en-US" dirty="0"/>
              <a:t> </a:t>
            </a:r>
            <a:r>
              <a:rPr lang="en-US" dirty="0" err="1"/>
              <a:t>அமைந்துள்ளது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அகரவரிசையில்</a:t>
            </a:r>
            <a:r>
              <a:rPr lang="en-US" dirty="0"/>
              <a:t> </a:t>
            </a:r>
            <a:r>
              <a:rPr lang="en-US" dirty="0" err="1"/>
              <a:t>இந்நூல்</a:t>
            </a:r>
            <a:r>
              <a:rPr lang="en-US" dirty="0"/>
              <a:t> </a:t>
            </a:r>
            <a:r>
              <a:rPr lang="en-US" dirty="0" err="1"/>
              <a:t>எழுதப்பட்டுள்ளது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ஆத்திசூடியிலிருந்து</a:t>
            </a:r>
            <a:r>
              <a:rPr lang="en-US" dirty="0"/>
              <a:t> </a:t>
            </a:r>
            <a:r>
              <a:rPr lang="en-US" dirty="0" err="1"/>
              <a:t>வேறுபட்ட</a:t>
            </a:r>
            <a:r>
              <a:rPr lang="en-US" dirty="0"/>
              <a:t> </a:t>
            </a:r>
            <a:r>
              <a:rPr lang="en-US" dirty="0" err="1" smtClean="0"/>
              <a:t>கருத்துகளைக்</a:t>
            </a:r>
            <a:r>
              <a:rPr lang="en-US" dirty="0" smtClean="0"/>
              <a:t> </a:t>
            </a:r>
            <a:r>
              <a:rPr lang="en-US" dirty="0" err="1" smtClean="0"/>
              <a:t>கொண்டுள்ளது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முதல்</a:t>
            </a:r>
            <a:r>
              <a:rPr lang="en-US" dirty="0"/>
              <a:t> </a:t>
            </a:r>
            <a:r>
              <a:rPr lang="en-US" dirty="0" err="1"/>
              <a:t>சீர்</a:t>
            </a:r>
            <a:r>
              <a:rPr lang="en-US" dirty="0"/>
              <a:t> </a:t>
            </a:r>
            <a:r>
              <a:rPr lang="en-US" dirty="0" err="1"/>
              <a:t>மூன்றாம்</a:t>
            </a:r>
            <a:r>
              <a:rPr lang="en-US" dirty="0"/>
              <a:t> </a:t>
            </a:r>
            <a:r>
              <a:rPr lang="en-US" dirty="0" err="1"/>
              <a:t>சீர்</a:t>
            </a:r>
            <a:r>
              <a:rPr lang="en-US" dirty="0"/>
              <a:t> </a:t>
            </a:r>
            <a:r>
              <a:rPr lang="en-US" dirty="0" err="1"/>
              <a:t>எதுகை</a:t>
            </a:r>
            <a:r>
              <a:rPr lang="en-US" dirty="0"/>
              <a:t> </a:t>
            </a:r>
            <a:r>
              <a:rPr lang="en-US" dirty="0" err="1"/>
              <a:t>நயத்துடன்</a:t>
            </a:r>
            <a:r>
              <a:rPr lang="en-US" dirty="0"/>
              <a:t> </a:t>
            </a:r>
            <a:r>
              <a:rPr lang="en-US" dirty="0" err="1"/>
              <a:t>இருக்கின்றது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F1BC94-932D-471D-8313-DC395D530089}"/>
              </a:ext>
            </a:extLst>
          </p:cNvPr>
          <p:cNvSpPr txBox="1"/>
          <p:nvPr/>
        </p:nvSpPr>
        <p:spPr>
          <a:xfrm>
            <a:off x="2362200" y="838200"/>
            <a:ext cx="4533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கொன்றைவேந்தன்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997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976C3E9-75D6-4A0B-98B6-1430F76F7AC5}"/>
              </a:ext>
            </a:extLst>
          </p:cNvPr>
          <p:cNvSpPr txBox="1"/>
          <p:nvPr/>
        </p:nvSpPr>
        <p:spPr>
          <a:xfrm>
            <a:off x="533400" y="1524000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/>
              <a:t>சங்க</a:t>
            </a:r>
            <a:r>
              <a:rPr lang="en-US" sz="1600" dirty="0"/>
              <a:t> </a:t>
            </a:r>
            <a:r>
              <a:rPr lang="en-US" sz="1600" dirty="0" err="1"/>
              <a:t>இலக்கியங்களைத்</a:t>
            </a:r>
            <a:r>
              <a:rPr lang="en-US" sz="1600" dirty="0"/>
              <a:t> </a:t>
            </a:r>
            <a:r>
              <a:rPr lang="en-US" sz="1600" dirty="0" err="1"/>
              <a:t>தொடர்ந்து</a:t>
            </a:r>
            <a:r>
              <a:rPr lang="en-US" sz="1600" dirty="0"/>
              <a:t> </a:t>
            </a:r>
            <a:r>
              <a:rPr lang="en-US" sz="1600" dirty="0" err="1"/>
              <a:t>உருவான</a:t>
            </a:r>
            <a:r>
              <a:rPr lang="en-US" sz="1600" dirty="0"/>
              <a:t> </a:t>
            </a:r>
            <a:r>
              <a:rPr lang="en-US" sz="1600" dirty="0" err="1"/>
              <a:t>இலக்கியங்கள்</a:t>
            </a:r>
            <a:r>
              <a:rPr lang="en-US" sz="1600" dirty="0"/>
              <a:t> </a:t>
            </a:r>
            <a:r>
              <a:rPr lang="en-US" sz="1600" dirty="0" err="1"/>
              <a:t>அற</a:t>
            </a:r>
            <a:r>
              <a:rPr lang="en-US" sz="1600" dirty="0"/>
              <a:t> </a:t>
            </a:r>
            <a:r>
              <a:rPr lang="en-US" sz="1600" dirty="0" err="1" smtClean="0"/>
              <a:t>இலக்கியங்கள்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/>
              <a:t>காலம்</a:t>
            </a:r>
            <a:r>
              <a:rPr lang="en-US" sz="1600" dirty="0"/>
              <a:t>- கி.பி.3- கி.பி.7 </a:t>
            </a:r>
            <a:r>
              <a:rPr lang="en-US" sz="1600" dirty="0" err="1"/>
              <a:t>வரை</a:t>
            </a:r>
            <a:r>
              <a:rPr lang="en-US" sz="1600" dirty="0"/>
              <a:t> </a:t>
            </a:r>
            <a:r>
              <a:rPr lang="en-US" sz="1600" dirty="0" err="1"/>
              <a:t>அற</a:t>
            </a:r>
            <a:r>
              <a:rPr lang="en-US" sz="1600" dirty="0"/>
              <a:t> </a:t>
            </a:r>
            <a:r>
              <a:rPr lang="en-US" sz="1600" dirty="0" err="1"/>
              <a:t>இலக்கியக்</a:t>
            </a:r>
            <a:r>
              <a:rPr lang="en-US" sz="1600" dirty="0"/>
              <a:t> </a:t>
            </a:r>
            <a:r>
              <a:rPr lang="en-US" sz="1600" dirty="0" err="1"/>
              <a:t>காலம்</a:t>
            </a:r>
            <a:r>
              <a:rPr lang="en-US" sz="1600" dirty="0"/>
              <a:t> </a:t>
            </a:r>
            <a:r>
              <a:rPr lang="en-US" sz="1600" dirty="0" err="1"/>
              <a:t>என்பர்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பிற்காலத்திலும்</a:t>
            </a:r>
            <a:r>
              <a:rPr lang="en-US" sz="1600" dirty="0" smtClean="0"/>
              <a:t> </a:t>
            </a:r>
            <a:r>
              <a:rPr lang="en-US" sz="1600" dirty="0" err="1" smtClean="0"/>
              <a:t>சில</a:t>
            </a:r>
            <a:r>
              <a:rPr lang="en-US" sz="1600" dirty="0" smtClean="0"/>
              <a:t> </a:t>
            </a:r>
            <a:r>
              <a:rPr lang="en-US" sz="1600" dirty="0" err="1"/>
              <a:t>அற</a:t>
            </a:r>
            <a:r>
              <a:rPr lang="en-US" sz="1600" dirty="0"/>
              <a:t>/</a:t>
            </a:r>
            <a:r>
              <a:rPr lang="en-US" sz="1600" dirty="0" err="1"/>
              <a:t>நீதி</a:t>
            </a:r>
            <a:r>
              <a:rPr lang="en-US" sz="1600" dirty="0"/>
              <a:t> </a:t>
            </a:r>
            <a:r>
              <a:rPr lang="en-US" sz="1600" dirty="0" err="1"/>
              <a:t>இலக்கியங்களும்</a:t>
            </a:r>
            <a:r>
              <a:rPr lang="en-US" sz="1600" dirty="0"/>
              <a:t> </a:t>
            </a:r>
            <a:r>
              <a:rPr lang="en-US" sz="1600" dirty="0" err="1"/>
              <a:t>உருப்பெற்றுள்ளன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அற</a:t>
            </a:r>
            <a:r>
              <a:rPr lang="en-US" sz="1600" dirty="0" smtClean="0"/>
              <a:t> </a:t>
            </a:r>
            <a:r>
              <a:rPr lang="en-US" sz="1600" dirty="0" err="1" smtClean="0"/>
              <a:t>இலக்கியங்கள்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பெரும்பான்மை</a:t>
            </a:r>
            <a:r>
              <a:rPr lang="en-US" sz="1600" dirty="0" smtClean="0"/>
              <a:t> </a:t>
            </a:r>
            <a:r>
              <a:rPr lang="en-US" sz="1600" dirty="0" err="1" smtClean="0"/>
              <a:t>பௌத்த</a:t>
            </a:r>
            <a:r>
              <a:rPr lang="en-US" sz="1600" dirty="0" smtClean="0"/>
              <a:t>, </a:t>
            </a:r>
            <a:r>
              <a:rPr lang="en-US" sz="1600" dirty="0" err="1" smtClean="0"/>
              <a:t>சமணக்</a:t>
            </a:r>
            <a:r>
              <a:rPr lang="en-US" sz="1600" dirty="0" smtClean="0"/>
              <a:t> </a:t>
            </a:r>
            <a:r>
              <a:rPr lang="en-US" sz="1600" dirty="0" err="1" smtClean="0"/>
              <a:t>கோட்பாடுகள்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சார்ந்தவை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சங்க</a:t>
            </a:r>
            <a:r>
              <a:rPr lang="en-US" sz="1600" dirty="0" smtClean="0"/>
              <a:t> </a:t>
            </a:r>
            <a:r>
              <a:rPr lang="en-US" sz="1600" dirty="0" err="1" smtClean="0"/>
              <a:t>இலக்கியங்கள்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மூவேந்தர்களின்</a:t>
            </a:r>
            <a:r>
              <a:rPr lang="en-US" sz="1600" dirty="0" smtClean="0"/>
              <a:t> </a:t>
            </a:r>
            <a:r>
              <a:rPr lang="en-US" sz="1600" dirty="0" err="1" smtClean="0"/>
              <a:t>காலத்தில்</a:t>
            </a:r>
            <a:r>
              <a:rPr lang="en-US" sz="1600" dirty="0" smtClean="0"/>
              <a:t> </a:t>
            </a:r>
            <a:r>
              <a:rPr lang="en-US" sz="1600" dirty="0" err="1" smtClean="0"/>
              <a:t>படைக்கப்பட்டன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அற</a:t>
            </a:r>
            <a:r>
              <a:rPr lang="en-US" sz="1600" dirty="0" smtClean="0"/>
              <a:t> </a:t>
            </a:r>
            <a:r>
              <a:rPr lang="en-US" sz="1600" dirty="0" err="1" smtClean="0"/>
              <a:t>இலக்கியங்கள்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களப்பிரர்களின்</a:t>
            </a:r>
            <a:r>
              <a:rPr lang="en-US" sz="1600" dirty="0" smtClean="0"/>
              <a:t> </a:t>
            </a:r>
            <a:r>
              <a:rPr lang="en-US" sz="1600" dirty="0" err="1" smtClean="0"/>
              <a:t>காலத்தில்</a:t>
            </a:r>
            <a:r>
              <a:rPr lang="en-US" sz="1600" dirty="0" smtClean="0"/>
              <a:t> </a:t>
            </a:r>
            <a:r>
              <a:rPr lang="en-US" sz="1600" dirty="0" err="1" smtClean="0"/>
              <a:t>உருப்பெற்றன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பதினெண்கீழ்க்கணக்கு</a:t>
            </a:r>
            <a:r>
              <a:rPr lang="en-US" sz="1600" dirty="0" smtClean="0"/>
              <a:t> </a:t>
            </a:r>
            <a:r>
              <a:rPr lang="en-US" sz="1600" dirty="0" err="1" smtClean="0"/>
              <a:t>நூல்களை</a:t>
            </a:r>
            <a:r>
              <a:rPr lang="en-US" sz="1600" dirty="0" smtClean="0"/>
              <a:t> </a:t>
            </a:r>
            <a:r>
              <a:rPr lang="en-US" sz="1600" dirty="0" err="1" smtClean="0"/>
              <a:t>நீதி</a:t>
            </a:r>
            <a:r>
              <a:rPr lang="en-US" sz="1600" dirty="0" smtClean="0"/>
              <a:t>/</a:t>
            </a:r>
            <a:r>
              <a:rPr lang="en-US" sz="1600" dirty="0" err="1" smtClean="0"/>
              <a:t>அற</a:t>
            </a:r>
            <a:r>
              <a:rPr lang="en-US" sz="1600" dirty="0" smtClean="0"/>
              <a:t> </a:t>
            </a:r>
            <a:r>
              <a:rPr lang="en-US" sz="1600" dirty="0" err="1" smtClean="0"/>
              <a:t>இலக்கியங்கள்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என்பர்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4D7E5E-0799-4C22-8D93-5C7D8E86E80E}"/>
              </a:ext>
            </a:extLst>
          </p:cNvPr>
          <p:cNvSpPr txBox="1"/>
          <p:nvPr/>
        </p:nvSpPr>
        <p:spPr>
          <a:xfrm>
            <a:off x="2667000" y="381000"/>
            <a:ext cx="4228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அற</a:t>
            </a:r>
            <a:r>
              <a:rPr lang="en-US" sz="2000" b="1" dirty="0"/>
              <a:t> </a:t>
            </a:r>
            <a:r>
              <a:rPr lang="en-US" sz="2000" b="1" dirty="0" err="1" smtClean="0"/>
              <a:t>இலக்கியங்கள்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210801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DE33B5-535F-47BC-819F-999942F602C4}"/>
              </a:ext>
            </a:extLst>
          </p:cNvPr>
          <p:cNvSpPr txBox="1"/>
          <p:nvPr/>
        </p:nvSpPr>
        <p:spPr>
          <a:xfrm>
            <a:off x="609600" y="1676400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ஔவையார்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பாலும்</a:t>
            </a:r>
            <a:r>
              <a:rPr lang="en-US" sz="2000" dirty="0"/>
              <a:t> </a:t>
            </a:r>
            <a:r>
              <a:rPr lang="en-US" sz="2000" dirty="0" err="1"/>
              <a:t>தெளிதேனும்</a:t>
            </a:r>
            <a:r>
              <a:rPr lang="en-US" sz="2000" dirty="0"/>
              <a:t> </a:t>
            </a:r>
            <a:r>
              <a:rPr lang="en-US" sz="2000" dirty="0" err="1"/>
              <a:t>எனும்</a:t>
            </a:r>
            <a:r>
              <a:rPr lang="en-US" sz="2000" dirty="0"/>
              <a:t> </a:t>
            </a:r>
            <a:r>
              <a:rPr lang="en-US" sz="2000" dirty="0" err="1"/>
              <a:t>விநாயகர்</a:t>
            </a:r>
            <a:r>
              <a:rPr lang="en-US" sz="2000" dirty="0"/>
              <a:t> </a:t>
            </a: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</a:t>
            </a:r>
            <a:r>
              <a:rPr lang="en-US" sz="2000" dirty="0" err="1"/>
              <a:t>இடம்பெற்றுள்ளது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</a:t>
            </a:r>
            <a:r>
              <a:rPr lang="en-US" sz="2000" dirty="0" err="1"/>
              <a:t>நீங்கலாக</a:t>
            </a:r>
            <a:r>
              <a:rPr lang="en-US" sz="2000" dirty="0"/>
              <a:t> 40 </a:t>
            </a:r>
            <a:r>
              <a:rPr lang="en-US" sz="2000" dirty="0" err="1"/>
              <a:t>வெண்பாக்கள்</a:t>
            </a:r>
            <a:r>
              <a:rPr lang="en-US" sz="2000" dirty="0"/>
              <a:t> </a:t>
            </a:r>
            <a:r>
              <a:rPr lang="en-US" sz="2000" dirty="0" err="1"/>
              <a:t>உடையது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இந்நூல்</a:t>
            </a:r>
            <a:r>
              <a:rPr lang="en-US" sz="2000" dirty="0"/>
              <a:t> </a:t>
            </a:r>
            <a:r>
              <a:rPr lang="en-US" sz="2000" dirty="0" err="1"/>
              <a:t>ஒரு</a:t>
            </a:r>
            <a:r>
              <a:rPr lang="en-US" sz="2000" dirty="0"/>
              <a:t> </a:t>
            </a:r>
            <a:r>
              <a:rPr lang="en-US" sz="2000" dirty="0" err="1"/>
              <a:t>பாடலில்</a:t>
            </a:r>
            <a:r>
              <a:rPr lang="en-US" sz="2000" dirty="0"/>
              <a:t> </a:t>
            </a:r>
            <a:r>
              <a:rPr lang="en-US" sz="2000" dirty="0" err="1"/>
              <a:t>திருக்குறள்</a:t>
            </a:r>
            <a:r>
              <a:rPr lang="en-US" sz="2000" dirty="0"/>
              <a:t>, </a:t>
            </a:r>
            <a:r>
              <a:rPr lang="en-US" sz="2000" dirty="0" err="1"/>
              <a:t>உபநிடதங்கள்</a:t>
            </a:r>
            <a:r>
              <a:rPr lang="en-US" sz="2000" dirty="0"/>
              <a:t>, </a:t>
            </a:r>
            <a:r>
              <a:rPr lang="en-US" sz="2000" dirty="0" err="1"/>
              <a:t>தேவாரம்</a:t>
            </a:r>
            <a:r>
              <a:rPr lang="en-US" sz="2000" dirty="0"/>
              <a:t>, </a:t>
            </a:r>
            <a:r>
              <a:rPr lang="en-US" sz="2000" dirty="0" err="1"/>
              <a:t>திருக்கோவையார்</a:t>
            </a:r>
            <a:r>
              <a:rPr lang="en-US" sz="2000" dirty="0"/>
              <a:t>, </a:t>
            </a:r>
            <a:r>
              <a:rPr lang="en-US" sz="2000" dirty="0" err="1"/>
              <a:t>திருவாசகம்</a:t>
            </a:r>
            <a:r>
              <a:rPr lang="en-US" sz="2000" dirty="0"/>
              <a:t>, </a:t>
            </a:r>
            <a:r>
              <a:rPr lang="en-US" sz="2000" dirty="0" err="1"/>
              <a:t>திருமந்திரம்</a:t>
            </a:r>
            <a:r>
              <a:rPr lang="en-US" sz="2000" dirty="0"/>
              <a:t> </a:t>
            </a:r>
            <a:r>
              <a:rPr lang="en-US" sz="2000" dirty="0" err="1"/>
              <a:t>ஆகியவை</a:t>
            </a:r>
            <a:r>
              <a:rPr lang="en-US" sz="2000" dirty="0"/>
              <a:t> </a:t>
            </a:r>
            <a:r>
              <a:rPr lang="en-US" sz="2000" dirty="0" err="1"/>
              <a:t>ஒத்தக்கருத்தை</a:t>
            </a:r>
            <a:r>
              <a:rPr lang="en-US" sz="2000" dirty="0"/>
              <a:t> </a:t>
            </a:r>
            <a:r>
              <a:rPr lang="en-US" sz="2000" dirty="0" err="1"/>
              <a:t>உரைப்பன</a:t>
            </a:r>
            <a:r>
              <a:rPr lang="en-US" sz="2000" dirty="0"/>
              <a:t> </a:t>
            </a:r>
            <a:r>
              <a:rPr lang="en-US" sz="2000" dirty="0" err="1"/>
              <a:t>என்கிறது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6C78DBB-A4D9-443E-A3E6-F3A836B729CB}"/>
              </a:ext>
            </a:extLst>
          </p:cNvPr>
          <p:cNvSpPr txBox="1"/>
          <p:nvPr/>
        </p:nvSpPr>
        <p:spPr>
          <a:xfrm>
            <a:off x="2514600" y="381000"/>
            <a:ext cx="4380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smtClean="0"/>
              <a:t>	</a:t>
            </a:r>
            <a:r>
              <a:rPr lang="en-US" sz="2800" dirty="0" err="1" smtClean="0"/>
              <a:t>நல்வழி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132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DBCE19-30C3-4011-A1E8-F52260A1A56C}"/>
              </a:ext>
            </a:extLst>
          </p:cNvPr>
          <p:cNvSpPr txBox="1"/>
          <p:nvPr/>
        </p:nvSpPr>
        <p:spPr>
          <a:xfrm>
            <a:off x="609600" y="1905000"/>
            <a:ext cx="746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ஔவையார்</a:t>
            </a:r>
            <a:r>
              <a:rPr lang="en-US" sz="2000" dirty="0"/>
              <a:t> – </a:t>
            </a:r>
            <a:r>
              <a:rPr lang="en-US" sz="2000" dirty="0" err="1"/>
              <a:t>பிற்காலத்தவர்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விநாயகார்</a:t>
            </a:r>
            <a:r>
              <a:rPr lang="en-US" sz="2000" dirty="0"/>
              <a:t> </a:t>
            </a: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வாழ்த்தை</a:t>
            </a:r>
            <a:r>
              <a:rPr lang="en-US" sz="2000" dirty="0"/>
              <a:t> </a:t>
            </a:r>
            <a:r>
              <a:rPr lang="en-US" sz="2000" dirty="0" err="1"/>
              <a:t>முகப்பாக</a:t>
            </a:r>
            <a:r>
              <a:rPr lang="en-US" sz="2000" dirty="0"/>
              <a:t> </a:t>
            </a:r>
            <a:r>
              <a:rPr lang="en-US" sz="2000" dirty="0" err="1"/>
              <a:t>உடையது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இந்நூலுக்கு</a:t>
            </a:r>
            <a:r>
              <a:rPr lang="en-US" sz="2000" dirty="0"/>
              <a:t> </a:t>
            </a:r>
            <a:r>
              <a:rPr lang="en-US" sz="2000" dirty="0" err="1"/>
              <a:t>மூதுரை</a:t>
            </a:r>
            <a:r>
              <a:rPr lang="en-US" sz="2000" dirty="0"/>
              <a:t> </a:t>
            </a:r>
            <a:r>
              <a:rPr lang="en-US" sz="2000" dirty="0" err="1"/>
              <a:t>என்ற</a:t>
            </a:r>
            <a:r>
              <a:rPr lang="en-US" sz="2000" dirty="0"/>
              <a:t> </a:t>
            </a:r>
            <a:r>
              <a:rPr lang="en-US" sz="2000" dirty="0" err="1"/>
              <a:t>வேறு</a:t>
            </a:r>
            <a:r>
              <a:rPr lang="en-US" sz="2000" dirty="0"/>
              <a:t> </a:t>
            </a:r>
            <a:r>
              <a:rPr lang="en-US" sz="2000" dirty="0" err="1"/>
              <a:t>பெயர்</a:t>
            </a:r>
            <a:r>
              <a:rPr lang="en-US" sz="2000" dirty="0"/>
              <a:t> </a:t>
            </a:r>
            <a:r>
              <a:rPr lang="en-US" sz="2000" dirty="0" err="1"/>
              <a:t>உள்ளது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</a:t>
            </a:r>
            <a:r>
              <a:rPr lang="en-US" sz="2000" dirty="0" err="1"/>
              <a:t>நீங்கலாக</a:t>
            </a:r>
            <a:r>
              <a:rPr lang="en-US" sz="2000" dirty="0"/>
              <a:t> 30 </a:t>
            </a:r>
            <a:r>
              <a:rPr lang="en-US" sz="2000" dirty="0" err="1"/>
              <a:t>வெண்பாக்கள்</a:t>
            </a:r>
            <a:r>
              <a:rPr lang="en-US" sz="2000" dirty="0"/>
              <a:t> </a:t>
            </a:r>
            <a:r>
              <a:rPr lang="en-US" sz="2000" dirty="0" err="1"/>
              <a:t>உள்ளன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இந்நூலின்</a:t>
            </a:r>
            <a:r>
              <a:rPr lang="en-US" sz="2000" dirty="0"/>
              <a:t> </a:t>
            </a:r>
            <a:r>
              <a:rPr lang="en-US" sz="2000" dirty="0" err="1"/>
              <a:t>பாக்கள்</a:t>
            </a:r>
            <a:r>
              <a:rPr lang="en-US" sz="2000" dirty="0"/>
              <a:t> </a:t>
            </a:r>
            <a:r>
              <a:rPr lang="en-US" sz="2000" dirty="0" err="1"/>
              <a:t>எளிய</a:t>
            </a:r>
            <a:r>
              <a:rPr lang="en-US" sz="2000" dirty="0"/>
              <a:t> </a:t>
            </a:r>
            <a:r>
              <a:rPr lang="en-US" sz="2000" dirty="0" err="1"/>
              <a:t>தமிழில்</a:t>
            </a:r>
            <a:r>
              <a:rPr lang="en-US" sz="2000" dirty="0"/>
              <a:t> </a:t>
            </a:r>
            <a:r>
              <a:rPr lang="en-US" sz="2000" dirty="0" err="1"/>
              <a:t>படைக்கப்பட்டுள்ளன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B8A9B1-1790-46C1-AF75-0D16B7711ECA}"/>
              </a:ext>
            </a:extLst>
          </p:cNvPr>
          <p:cNvSpPr txBox="1"/>
          <p:nvPr/>
        </p:nvSpPr>
        <p:spPr>
          <a:xfrm>
            <a:off x="2667000" y="1143000"/>
            <a:ext cx="4228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வாக்குண்டாம்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94972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D257A-AAB8-4BF6-A68F-D82856ACD0FF}"/>
              </a:ext>
            </a:extLst>
          </p:cNvPr>
          <p:cNvSpPr txBox="1"/>
          <p:nvPr/>
        </p:nvSpPr>
        <p:spPr>
          <a:xfrm>
            <a:off x="381000" y="1905000"/>
            <a:ext cx="76962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ஆசிரியர்</a:t>
            </a:r>
            <a:r>
              <a:rPr lang="en-US" sz="1800" dirty="0"/>
              <a:t> – </a:t>
            </a:r>
            <a:r>
              <a:rPr lang="en-US" sz="1800" dirty="0" err="1"/>
              <a:t>சிவப்பிரகாசர்</a:t>
            </a:r>
            <a:endParaRPr lang="en-US" sz="18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காலம்</a:t>
            </a:r>
            <a:r>
              <a:rPr lang="en-US" sz="1800" dirty="0"/>
              <a:t> – கி.பி.17, </a:t>
            </a:r>
            <a:r>
              <a:rPr lang="en-US" sz="1800" dirty="0" err="1"/>
              <a:t>வீர</a:t>
            </a:r>
            <a:r>
              <a:rPr lang="en-US" sz="1800" dirty="0"/>
              <a:t> </a:t>
            </a:r>
            <a:r>
              <a:rPr lang="en-US" sz="1800" dirty="0" err="1"/>
              <a:t>சைவர்</a:t>
            </a:r>
            <a:r>
              <a:rPr lang="en-US" sz="1800" dirty="0"/>
              <a:t>, </a:t>
            </a:r>
            <a:r>
              <a:rPr lang="en-US" sz="1800" dirty="0" err="1"/>
              <a:t>துறவி</a:t>
            </a:r>
            <a:r>
              <a:rPr lang="en-US" sz="1800" dirty="0"/>
              <a:t>,  </a:t>
            </a:r>
            <a:r>
              <a:rPr lang="en-US" sz="1800" dirty="0" err="1"/>
              <a:t>காஞ்சிபுரத்தைச்</a:t>
            </a:r>
            <a:r>
              <a:rPr lang="en-US" sz="1800" dirty="0"/>
              <a:t> </a:t>
            </a:r>
            <a:r>
              <a:rPr lang="en-US" sz="1800" dirty="0" err="1"/>
              <a:t>சேர்ந்தவர்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ஈரடிகளில்</a:t>
            </a:r>
            <a:r>
              <a:rPr lang="en-US" sz="1800" dirty="0"/>
              <a:t> </a:t>
            </a:r>
            <a:r>
              <a:rPr lang="en-US" sz="1800" dirty="0" err="1"/>
              <a:t>விநாயகர்</a:t>
            </a:r>
            <a:r>
              <a:rPr lang="en-US" sz="1800" dirty="0"/>
              <a:t> </a:t>
            </a:r>
            <a:r>
              <a:rPr lang="en-US" sz="1800" dirty="0" err="1"/>
              <a:t>வாழ்த்துடன்</a:t>
            </a:r>
            <a:r>
              <a:rPr lang="en-US" sz="1800" dirty="0"/>
              <a:t> 40 </a:t>
            </a:r>
            <a:r>
              <a:rPr lang="en-US" sz="1800" dirty="0" err="1"/>
              <a:t>வெண்பாக்களால்</a:t>
            </a:r>
            <a:r>
              <a:rPr lang="en-US" sz="1800" dirty="0"/>
              <a:t> </a:t>
            </a:r>
            <a:r>
              <a:rPr lang="en-US" sz="1800" dirty="0" err="1"/>
              <a:t>ஆனது</a:t>
            </a:r>
            <a:r>
              <a:rPr lang="en-US" sz="1800" dirty="0"/>
              <a:t> </a:t>
            </a:r>
            <a:r>
              <a:rPr lang="en-US" sz="1800" dirty="0" err="1"/>
              <a:t>இந்நூல்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/>
              <a:t>நல்ல</a:t>
            </a:r>
            <a:r>
              <a:rPr lang="en-US" sz="1800" dirty="0"/>
              <a:t> </a:t>
            </a:r>
            <a:r>
              <a:rPr lang="en-US" sz="1800" dirty="0" err="1"/>
              <a:t>அறக்கருத்துகளை</a:t>
            </a:r>
            <a:r>
              <a:rPr lang="en-US" sz="1800" dirty="0"/>
              <a:t> </a:t>
            </a:r>
            <a:r>
              <a:rPr lang="en-US" sz="1800" dirty="0" err="1"/>
              <a:t>வழிபடுத்தலால்</a:t>
            </a:r>
            <a:r>
              <a:rPr lang="en-US" sz="1800" dirty="0"/>
              <a:t> </a:t>
            </a:r>
            <a:r>
              <a:rPr lang="en-US" sz="1800" dirty="0" err="1"/>
              <a:t>நன்னெறி</a:t>
            </a:r>
            <a:r>
              <a:rPr lang="en-US" sz="1800" dirty="0"/>
              <a:t> </a:t>
            </a:r>
            <a:r>
              <a:rPr lang="en-US" sz="1800" dirty="0" err="1"/>
              <a:t>எனப்பட்டது</a:t>
            </a:r>
            <a:r>
              <a:rPr lang="en-US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74B571-D8F0-4704-8A59-1566E322B693}"/>
              </a:ext>
            </a:extLst>
          </p:cNvPr>
          <p:cNvSpPr txBox="1"/>
          <p:nvPr/>
        </p:nvSpPr>
        <p:spPr>
          <a:xfrm>
            <a:off x="3124200" y="533400"/>
            <a:ext cx="3771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நன்னெறி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5837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56375E-67B8-4FEC-B798-944EF4335FE2}"/>
              </a:ext>
            </a:extLst>
          </p:cNvPr>
          <p:cNvSpPr txBox="1"/>
          <p:nvPr/>
        </p:nvSpPr>
        <p:spPr>
          <a:xfrm>
            <a:off x="838200" y="2514600"/>
            <a:ext cx="7620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குமரகுருபரர்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1575-1635, </a:t>
            </a:r>
            <a:r>
              <a:rPr lang="en-US" sz="2000" dirty="0" err="1"/>
              <a:t>சைவர்</a:t>
            </a:r>
            <a:r>
              <a:rPr lang="en-US" sz="2000" dirty="0"/>
              <a:t>, </a:t>
            </a:r>
            <a:r>
              <a:rPr lang="en-US" sz="2000" dirty="0" err="1"/>
              <a:t>திருநெல்வேலி</a:t>
            </a:r>
            <a:r>
              <a:rPr lang="en-US" sz="2000" dirty="0"/>
              <a:t> </a:t>
            </a:r>
            <a:r>
              <a:rPr lang="en-US" sz="2000" dirty="0" err="1"/>
              <a:t>ஸ்ரீவைகுண்டத்தில்</a:t>
            </a:r>
            <a:r>
              <a:rPr lang="en-US" sz="2000" dirty="0"/>
              <a:t> </a:t>
            </a:r>
            <a:r>
              <a:rPr lang="en-US" sz="2000" dirty="0" err="1"/>
              <a:t>பிறந்தவர்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பொதுவான</a:t>
            </a:r>
            <a:r>
              <a:rPr lang="en-US" sz="2000" dirty="0"/>
              <a:t> </a:t>
            </a:r>
            <a:r>
              <a:rPr lang="en-US" sz="2000" dirty="0" err="1"/>
              <a:t>அறக்கருத்துகளுடன்</a:t>
            </a:r>
            <a:r>
              <a:rPr lang="en-US" sz="2000" dirty="0"/>
              <a:t> </a:t>
            </a:r>
            <a:r>
              <a:rPr lang="en-US" sz="2000" dirty="0" err="1"/>
              <a:t>சைவசமயத்</a:t>
            </a:r>
            <a:r>
              <a:rPr lang="en-US" sz="2000" dirty="0"/>
              <a:t> </a:t>
            </a:r>
            <a:r>
              <a:rPr lang="en-US" sz="2000" dirty="0" err="1"/>
              <a:t>துறவிகளுக்கான</a:t>
            </a:r>
            <a:r>
              <a:rPr lang="en-US" sz="2000" dirty="0"/>
              <a:t> </a:t>
            </a:r>
            <a:r>
              <a:rPr lang="en-US" sz="2000" dirty="0" err="1"/>
              <a:t>அறிவுரைகள்</a:t>
            </a:r>
            <a:r>
              <a:rPr lang="en-US" sz="2000" dirty="0"/>
              <a:t> </a:t>
            </a:r>
            <a:r>
              <a:rPr lang="en-US" sz="2000" dirty="0" err="1"/>
              <a:t>நிறைந்து</a:t>
            </a:r>
            <a:r>
              <a:rPr lang="en-US" sz="2000" dirty="0"/>
              <a:t> </a:t>
            </a:r>
            <a:r>
              <a:rPr lang="en-US" sz="2000" dirty="0" err="1"/>
              <a:t>இருக்கின்றன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திருக்குறளைக்</a:t>
            </a:r>
            <a:r>
              <a:rPr lang="en-US" sz="2000" dirty="0"/>
              <a:t> </a:t>
            </a:r>
            <a:r>
              <a:rPr lang="en-US" sz="2000" dirty="0" err="1"/>
              <a:t>காட்டிலும்</a:t>
            </a:r>
            <a:r>
              <a:rPr lang="en-US" sz="2000" dirty="0"/>
              <a:t> </a:t>
            </a:r>
            <a:r>
              <a:rPr lang="en-US" sz="2000" dirty="0" err="1"/>
              <a:t>துறவிகளுக்கான</a:t>
            </a:r>
            <a:r>
              <a:rPr lang="en-US" sz="2000" dirty="0"/>
              <a:t> </a:t>
            </a:r>
            <a:r>
              <a:rPr lang="en-US" sz="2000" dirty="0" err="1"/>
              <a:t>ஒழுக்கங்களை</a:t>
            </a:r>
            <a:r>
              <a:rPr lang="en-US" sz="2000" dirty="0"/>
              <a:t> </a:t>
            </a:r>
            <a:r>
              <a:rPr lang="en-US" sz="2000" dirty="0" err="1"/>
              <a:t>வெளிப்படையாகக்</a:t>
            </a:r>
            <a:r>
              <a:rPr lang="en-US" sz="2000" dirty="0"/>
              <a:t> </a:t>
            </a:r>
            <a:r>
              <a:rPr lang="en-US" sz="2000" dirty="0" err="1"/>
              <a:t>கூறியுள்ளது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0E65E5-118D-40E3-843E-889B6ACF4D34}"/>
              </a:ext>
            </a:extLst>
          </p:cNvPr>
          <p:cNvSpPr txBox="1"/>
          <p:nvPr/>
        </p:nvSpPr>
        <p:spPr>
          <a:xfrm>
            <a:off x="2362200" y="1371600"/>
            <a:ext cx="4533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நீதிநெறி</a:t>
            </a:r>
            <a:r>
              <a:rPr lang="en-US" sz="2800" dirty="0"/>
              <a:t> </a:t>
            </a:r>
            <a:r>
              <a:rPr lang="en-US" sz="2800" dirty="0" err="1"/>
              <a:t>விளக்கம்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58187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1594A-D614-44F8-95E0-22DB0B588F3D}"/>
              </a:ext>
            </a:extLst>
          </p:cNvPr>
          <p:cNvSpPr txBox="1"/>
          <p:nvPr/>
        </p:nvSpPr>
        <p:spPr>
          <a:xfrm>
            <a:off x="914400" y="1600201"/>
            <a:ext cx="7696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சடையவர்மன்</a:t>
            </a:r>
            <a:r>
              <a:rPr lang="en-US" sz="2000" dirty="0"/>
              <a:t> </a:t>
            </a:r>
            <a:r>
              <a:rPr lang="en-US" sz="2000" dirty="0" err="1"/>
              <a:t>அதிவீரராம</a:t>
            </a:r>
            <a:r>
              <a:rPr lang="en-US" sz="2000" dirty="0"/>
              <a:t> </a:t>
            </a:r>
            <a:r>
              <a:rPr lang="en-US" sz="2000" dirty="0" err="1"/>
              <a:t>பாண்டியர்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16, 1564-1604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இந்நூலுக்கு</a:t>
            </a:r>
            <a:r>
              <a:rPr lang="en-US" sz="2000" dirty="0"/>
              <a:t> </a:t>
            </a:r>
            <a:r>
              <a:rPr lang="en-US" sz="2000" dirty="0" err="1"/>
              <a:t>வேறுபெயர்</a:t>
            </a:r>
            <a:r>
              <a:rPr lang="en-US" sz="2000" dirty="0"/>
              <a:t> </a:t>
            </a:r>
            <a:r>
              <a:rPr lang="en-US" sz="2000" dirty="0" err="1"/>
              <a:t>நறுந்தொகை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முகப்புப்</a:t>
            </a:r>
            <a:r>
              <a:rPr lang="en-US" sz="2000" dirty="0"/>
              <a:t> </a:t>
            </a:r>
            <a:r>
              <a:rPr lang="en-US" sz="2000" dirty="0" err="1"/>
              <a:t>பாடல்</a:t>
            </a:r>
            <a:r>
              <a:rPr lang="en-US" sz="2000" dirty="0"/>
              <a:t> </a:t>
            </a:r>
            <a:r>
              <a:rPr lang="en-US" sz="2000" dirty="0" err="1"/>
              <a:t>நீங்கலாக</a:t>
            </a:r>
            <a:r>
              <a:rPr lang="en-US" sz="2000" dirty="0"/>
              <a:t> 62 </a:t>
            </a:r>
            <a:r>
              <a:rPr lang="en-US" sz="2000" dirty="0" err="1"/>
              <a:t>பாடல்கள்</a:t>
            </a:r>
            <a:r>
              <a:rPr lang="en-US" sz="2000" dirty="0"/>
              <a:t> </a:t>
            </a:r>
            <a:r>
              <a:rPr lang="en-US" sz="2000" dirty="0" err="1"/>
              <a:t>உள்ளன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பெரும்பான்மை</a:t>
            </a:r>
            <a:r>
              <a:rPr lang="en-US" sz="2000" dirty="0"/>
              <a:t> </a:t>
            </a:r>
            <a:r>
              <a:rPr lang="en-US" sz="2000" dirty="0" err="1"/>
              <a:t>ஓரடியில்</a:t>
            </a:r>
            <a:r>
              <a:rPr lang="en-US" sz="2000" dirty="0"/>
              <a:t> </a:t>
            </a:r>
            <a:r>
              <a:rPr lang="en-US" sz="2000" dirty="0" err="1"/>
              <a:t>அமைந்த</a:t>
            </a:r>
            <a:r>
              <a:rPr lang="en-US" sz="2000" dirty="0"/>
              <a:t> </a:t>
            </a:r>
            <a:r>
              <a:rPr lang="en-US" sz="2000" dirty="0" err="1"/>
              <a:t>பாடல்கள்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மூன்றடி</a:t>
            </a:r>
            <a:r>
              <a:rPr lang="en-US" sz="2000" dirty="0"/>
              <a:t>, </a:t>
            </a:r>
            <a:r>
              <a:rPr lang="en-US" sz="2000" dirty="0" err="1"/>
              <a:t>நான்கடி</a:t>
            </a:r>
            <a:r>
              <a:rPr lang="en-US" sz="2000" dirty="0"/>
              <a:t>, </a:t>
            </a:r>
            <a:r>
              <a:rPr lang="en-US" sz="2000" dirty="0" err="1"/>
              <a:t>ஆறடிகளில்</a:t>
            </a:r>
            <a:r>
              <a:rPr lang="en-US" sz="2000" dirty="0"/>
              <a:t> </a:t>
            </a:r>
            <a:r>
              <a:rPr lang="en-US" sz="2000" dirty="0" err="1"/>
              <a:t>எழுதப்பட்டுள்ளன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கலித்தொகை</a:t>
            </a:r>
            <a:r>
              <a:rPr lang="en-US" sz="2000" dirty="0"/>
              <a:t>, </a:t>
            </a:r>
            <a:r>
              <a:rPr lang="en-US" sz="2000" dirty="0" err="1"/>
              <a:t>நாலடியார்</a:t>
            </a:r>
            <a:r>
              <a:rPr lang="en-US" sz="2000" dirty="0"/>
              <a:t>, </a:t>
            </a:r>
            <a:r>
              <a:rPr lang="en-US" sz="2000" dirty="0" err="1"/>
              <a:t>மூதுரை</a:t>
            </a:r>
            <a:r>
              <a:rPr lang="en-US" sz="2000" dirty="0"/>
              <a:t> </a:t>
            </a:r>
            <a:r>
              <a:rPr lang="en-US" sz="2000" dirty="0" err="1"/>
              <a:t>கருத்துகளை</a:t>
            </a:r>
            <a:r>
              <a:rPr lang="en-US" sz="2000" dirty="0"/>
              <a:t> </a:t>
            </a:r>
            <a:r>
              <a:rPr lang="en-US" sz="2000" dirty="0" err="1"/>
              <a:t>அடியொற்றி</a:t>
            </a:r>
            <a:r>
              <a:rPr lang="en-US" sz="2000" dirty="0"/>
              <a:t> </a:t>
            </a:r>
            <a:r>
              <a:rPr lang="en-US" sz="2000" dirty="0" err="1"/>
              <a:t>எழுதப்பட்டுள்ளது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A64489-B9EA-43CF-91FD-D2A87E2E61E8}"/>
              </a:ext>
            </a:extLst>
          </p:cNvPr>
          <p:cNvSpPr txBox="1"/>
          <p:nvPr/>
        </p:nvSpPr>
        <p:spPr>
          <a:xfrm>
            <a:off x="2286000" y="685800"/>
            <a:ext cx="4609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வெற்றி</a:t>
            </a:r>
            <a:r>
              <a:rPr lang="en-US" sz="2800" dirty="0"/>
              <a:t> </a:t>
            </a:r>
            <a:r>
              <a:rPr lang="en-US" sz="2800" dirty="0" err="1"/>
              <a:t>வேற்கை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95371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3FA823-B156-499D-A78F-A86CD1D2246E}"/>
              </a:ext>
            </a:extLst>
          </p:cNvPr>
          <p:cNvSpPr txBox="1"/>
          <p:nvPr/>
        </p:nvSpPr>
        <p:spPr>
          <a:xfrm>
            <a:off x="685800" y="1132820"/>
            <a:ext cx="8229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தெரியவில்லை</a:t>
            </a:r>
            <a:endParaRPr lang="en-US" sz="2000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16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நீதிக்</a:t>
            </a:r>
            <a:r>
              <a:rPr lang="en-US" sz="2000" dirty="0"/>
              <a:t> </a:t>
            </a:r>
            <a:r>
              <a:rPr lang="en-US" sz="2000" dirty="0" err="1"/>
              <a:t>கருத்துகளை</a:t>
            </a:r>
            <a:r>
              <a:rPr lang="en-US" sz="2000" dirty="0"/>
              <a:t> </a:t>
            </a:r>
            <a:r>
              <a:rPr lang="en-US" sz="2000" dirty="0" err="1"/>
              <a:t>எளிய</a:t>
            </a:r>
            <a:r>
              <a:rPr lang="en-US" sz="2000" dirty="0"/>
              <a:t> </a:t>
            </a:r>
            <a:r>
              <a:rPr lang="en-US" sz="2000" dirty="0" err="1"/>
              <a:t>வெண்பா</a:t>
            </a:r>
            <a:r>
              <a:rPr lang="en-US" sz="2000" dirty="0"/>
              <a:t> </a:t>
            </a:r>
            <a:r>
              <a:rPr lang="en-US" sz="2000" dirty="0" err="1"/>
              <a:t>யாப்பால்</a:t>
            </a:r>
            <a:r>
              <a:rPr lang="en-US" sz="2000" dirty="0"/>
              <a:t> </a:t>
            </a:r>
            <a:r>
              <a:rPr lang="en-US" sz="2000" dirty="0" err="1"/>
              <a:t>பாடப்பட்டதால்</a:t>
            </a:r>
            <a:r>
              <a:rPr lang="en-US" sz="2000" dirty="0"/>
              <a:t> </a:t>
            </a:r>
            <a:r>
              <a:rPr lang="en-US" sz="2000" dirty="0" err="1"/>
              <a:t>நீதி</a:t>
            </a:r>
            <a:r>
              <a:rPr lang="en-US" sz="2000" dirty="0"/>
              <a:t> </a:t>
            </a:r>
            <a:r>
              <a:rPr lang="en-US" sz="2000" dirty="0" err="1"/>
              <a:t>வெண்பா</a:t>
            </a:r>
            <a:r>
              <a:rPr lang="en-US" sz="2000" dirty="0"/>
              <a:t> </a:t>
            </a:r>
            <a:r>
              <a:rPr lang="en-US" sz="2000" dirty="0" err="1"/>
              <a:t>ஆனது</a:t>
            </a:r>
            <a:r>
              <a:rPr lang="en-US" sz="2000" dirty="0"/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/>
              <a:t>100 </a:t>
            </a:r>
            <a:r>
              <a:rPr lang="en-US" sz="2000" dirty="0" err="1"/>
              <a:t>வெண்பாக்களால்</a:t>
            </a:r>
            <a:r>
              <a:rPr lang="en-US" sz="2000" dirty="0"/>
              <a:t> </a:t>
            </a:r>
            <a:r>
              <a:rPr lang="en-US" sz="2000" dirty="0" err="1"/>
              <a:t>ஆனது</a:t>
            </a:r>
            <a:r>
              <a:rPr lang="en-US" sz="2000" dirty="0"/>
              <a:t>. </a:t>
            </a:r>
            <a:r>
              <a:rPr lang="en-US" sz="2000" dirty="0" err="1"/>
              <a:t>விநாயகர்</a:t>
            </a:r>
            <a:r>
              <a:rPr lang="en-US" sz="2000" dirty="0"/>
              <a:t> </a:t>
            </a:r>
            <a:r>
              <a:rPr lang="en-US" sz="2000" dirty="0" err="1"/>
              <a:t>காப்புச்</a:t>
            </a:r>
            <a:r>
              <a:rPr lang="en-US" sz="2000" dirty="0"/>
              <a:t> </a:t>
            </a:r>
            <a:r>
              <a:rPr lang="en-US" sz="2000" dirty="0" err="1"/>
              <a:t>செய்யுள்</a:t>
            </a:r>
            <a:r>
              <a:rPr lang="en-US" sz="2000" dirty="0"/>
              <a:t> </a:t>
            </a:r>
            <a:r>
              <a:rPr lang="en-US" sz="2000" dirty="0" err="1"/>
              <a:t>உடையது</a:t>
            </a:r>
            <a:r>
              <a:rPr lang="en-US" sz="2000" dirty="0"/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வடமொழியின்</a:t>
            </a:r>
            <a:r>
              <a:rPr lang="en-US" sz="2000" dirty="0"/>
              <a:t> </a:t>
            </a:r>
            <a:r>
              <a:rPr lang="en-US" sz="2000" dirty="0" err="1"/>
              <a:t>நீதி</a:t>
            </a:r>
            <a:r>
              <a:rPr lang="en-US" sz="2000" dirty="0"/>
              <a:t> </a:t>
            </a:r>
            <a:r>
              <a:rPr lang="en-US" sz="2000" dirty="0" err="1"/>
              <a:t>சாஸ்திரம்</a:t>
            </a:r>
            <a:r>
              <a:rPr lang="en-US" sz="2000" dirty="0"/>
              <a:t> </a:t>
            </a:r>
            <a:r>
              <a:rPr lang="en-US" sz="2000" dirty="0" err="1"/>
              <a:t>நூலை</a:t>
            </a:r>
            <a:r>
              <a:rPr lang="en-US" sz="2000" dirty="0"/>
              <a:t> </a:t>
            </a:r>
            <a:r>
              <a:rPr lang="en-US" sz="2000" dirty="0" err="1"/>
              <a:t>அடியொற்றியது</a:t>
            </a:r>
            <a:r>
              <a:rPr lang="en-US" sz="2000" dirty="0"/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பெண்</a:t>
            </a:r>
            <a:r>
              <a:rPr lang="en-US" sz="2000" dirty="0"/>
              <a:t> </a:t>
            </a:r>
            <a:r>
              <a:rPr lang="en-US" sz="2000" dirty="0" err="1"/>
              <a:t>வெறுப்பு</a:t>
            </a:r>
            <a:r>
              <a:rPr lang="en-US" sz="2000" dirty="0"/>
              <a:t> </a:t>
            </a:r>
            <a:r>
              <a:rPr lang="en-US" sz="2000" dirty="0" err="1"/>
              <a:t>இவரது</a:t>
            </a:r>
            <a:r>
              <a:rPr lang="en-US" sz="2000" dirty="0"/>
              <a:t> </a:t>
            </a:r>
            <a:r>
              <a:rPr lang="en-US" sz="2000" dirty="0" err="1"/>
              <a:t>பாடல்களில்</a:t>
            </a:r>
            <a:r>
              <a:rPr lang="en-US" sz="2000" dirty="0"/>
              <a:t> </a:t>
            </a:r>
            <a:r>
              <a:rPr lang="en-US" sz="2000" dirty="0" err="1"/>
              <a:t>காணப்படுகின்றது</a:t>
            </a:r>
            <a:r>
              <a:rPr lang="en-US" sz="2000" dirty="0"/>
              <a:t>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err="1"/>
              <a:t>ஒவ்வொரு</a:t>
            </a:r>
            <a:r>
              <a:rPr lang="en-US" sz="2000" dirty="0"/>
              <a:t> </a:t>
            </a:r>
            <a:r>
              <a:rPr lang="en-US" sz="2000" dirty="0" err="1"/>
              <a:t>பாடலும்</a:t>
            </a:r>
            <a:r>
              <a:rPr lang="en-US" sz="2000" dirty="0"/>
              <a:t> </a:t>
            </a:r>
            <a:r>
              <a:rPr lang="en-US" sz="2000" dirty="0" err="1"/>
              <a:t>மூன்று</a:t>
            </a:r>
            <a:r>
              <a:rPr lang="en-US" sz="2000" dirty="0"/>
              <a:t> </a:t>
            </a:r>
            <a:r>
              <a:rPr lang="en-US" sz="2000" dirty="0" err="1"/>
              <a:t>அல்லது</a:t>
            </a:r>
            <a:r>
              <a:rPr lang="en-US" sz="2000" dirty="0"/>
              <a:t> </a:t>
            </a:r>
            <a:r>
              <a:rPr lang="en-US" sz="2000" dirty="0" err="1"/>
              <a:t>நான்கு</a:t>
            </a:r>
            <a:r>
              <a:rPr lang="en-US" sz="2000" dirty="0"/>
              <a:t> </a:t>
            </a:r>
            <a:r>
              <a:rPr lang="en-US" sz="2000" dirty="0" err="1"/>
              <a:t>கருத்துகளைக்</a:t>
            </a:r>
            <a:r>
              <a:rPr lang="en-US" sz="2000" dirty="0"/>
              <a:t> </a:t>
            </a:r>
            <a:r>
              <a:rPr lang="en-US" sz="2000" dirty="0" err="1"/>
              <a:t>கூறுகின்றது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A7B8E2-588D-46BC-B482-9FCD2AFA03E7}"/>
              </a:ext>
            </a:extLst>
          </p:cNvPr>
          <p:cNvSpPr txBox="1"/>
          <p:nvPr/>
        </p:nvSpPr>
        <p:spPr>
          <a:xfrm>
            <a:off x="2667000" y="304800"/>
            <a:ext cx="4228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நீதி</a:t>
            </a:r>
            <a:r>
              <a:rPr lang="en-US" sz="2800" dirty="0"/>
              <a:t> </a:t>
            </a:r>
            <a:r>
              <a:rPr lang="en-US" sz="2800" dirty="0" err="1"/>
              <a:t>வெண்பா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3394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D6119A-CCAD-4052-9725-2B5A81F7CE4E}"/>
              </a:ext>
            </a:extLst>
          </p:cNvPr>
          <p:cNvSpPr txBox="1"/>
          <p:nvPr/>
        </p:nvSpPr>
        <p:spPr>
          <a:xfrm>
            <a:off x="685800" y="228600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/>
              <a:t>உலகநாத</a:t>
            </a:r>
            <a:r>
              <a:rPr lang="en-US" sz="2000" dirty="0"/>
              <a:t> </a:t>
            </a:r>
            <a:r>
              <a:rPr lang="en-US" sz="2000" dirty="0" err="1"/>
              <a:t>பண்டிதர்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கி.பி.19-20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இந்நூல்</a:t>
            </a:r>
            <a:r>
              <a:rPr lang="en-US" sz="2000" dirty="0"/>
              <a:t> </a:t>
            </a:r>
            <a:r>
              <a:rPr lang="en-US" sz="2000" dirty="0" err="1"/>
              <a:t>வேண்டாம்</a:t>
            </a:r>
            <a:r>
              <a:rPr lang="en-US" sz="2000" dirty="0"/>
              <a:t> </a:t>
            </a:r>
            <a:r>
              <a:rPr lang="en-US" sz="2000" dirty="0" err="1"/>
              <a:t>வேண்டாம்</a:t>
            </a:r>
            <a:r>
              <a:rPr lang="en-US" sz="2000" dirty="0"/>
              <a:t> </a:t>
            </a:r>
            <a:r>
              <a:rPr lang="en-US" sz="2000" dirty="0" err="1"/>
              <a:t>என்ற</a:t>
            </a:r>
            <a:r>
              <a:rPr lang="en-US" sz="2000" dirty="0"/>
              <a:t> </a:t>
            </a:r>
            <a:r>
              <a:rPr lang="en-US" sz="2000" dirty="0" err="1"/>
              <a:t>சொல்லைக்</a:t>
            </a:r>
            <a:r>
              <a:rPr lang="en-US" sz="2000" dirty="0"/>
              <a:t> </a:t>
            </a:r>
            <a:r>
              <a:rPr lang="en-US" sz="2000" dirty="0" err="1"/>
              <a:t>கொண்டு</a:t>
            </a:r>
            <a:r>
              <a:rPr lang="en-US" sz="2000" dirty="0"/>
              <a:t> 13 </a:t>
            </a:r>
            <a:r>
              <a:rPr lang="en-US" sz="2000" dirty="0" err="1"/>
              <a:t>விருத்தங்களில்</a:t>
            </a:r>
            <a:r>
              <a:rPr lang="en-US" sz="2000" dirty="0"/>
              <a:t> </a:t>
            </a:r>
            <a:r>
              <a:rPr lang="en-US" sz="2000" dirty="0" err="1"/>
              <a:t>அமைந்துள்ளது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ஒவ்வொரு</a:t>
            </a:r>
            <a:r>
              <a:rPr lang="en-US" sz="2000" dirty="0"/>
              <a:t> </a:t>
            </a:r>
            <a:r>
              <a:rPr lang="en-US" sz="2000" dirty="0" err="1"/>
              <a:t>பாடலின்</a:t>
            </a:r>
            <a:r>
              <a:rPr lang="en-US" sz="2000" dirty="0"/>
              <a:t> </a:t>
            </a:r>
            <a:r>
              <a:rPr lang="en-US" sz="2000" dirty="0" err="1"/>
              <a:t>இறுதி</a:t>
            </a:r>
            <a:r>
              <a:rPr lang="en-US" sz="2000" dirty="0"/>
              <a:t> </a:t>
            </a:r>
            <a:r>
              <a:rPr lang="en-US" sz="2000" dirty="0" err="1"/>
              <a:t>அடியான</a:t>
            </a:r>
            <a:r>
              <a:rPr lang="en-US" sz="2000" dirty="0"/>
              <a:t> </a:t>
            </a:r>
            <a:r>
              <a:rPr lang="en-US" sz="2000" dirty="0" err="1"/>
              <a:t>நான்காம்</a:t>
            </a:r>
            <a:r>
              <a:rPr lang="en-US" sz="2000" dirty="0"/>
              <a:t> </a:t>
            </a:r>
            <a:r>
              <a:rPr lang="en-US" sz="2000" dirty="0" err="1"/>
              <a:t>அடியில்</a:t>
            </a:r>
            <a:r>
              <a:rPr lang="en-US" sz="2000" dirty="0"/>
              <a:t> </a:t>
            </a:r>
            <a:r>
              <a:rPr lang="en-US" sz="2000" dirty="0" err="1"/>
              <a:t>முருகனைப்</a:t>
            </a:r>
            <a:r>
              <a:rPr lang="en-US" sz="2000" dirty="0"/>
              <a:t> </a:t>
            </a:r>
            <a:r>
              <a:rPr lang="en-US" sz="2000" dirty="0" err="1"/>
              <a:t>புகழ்கிறது</a:t>
            </a:r>
            <a:r>
              <a:rPr lang="en-US" sz="2000" dirty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1C7DC6-EBE4-4CE5-8768-7BBA16FABB25}"/>
              </a:ext>
            </a:extLst>
          </p:cNvPr>
          <p:cNvSpPr txBox="1"/>
          <p:nvPr/>
        </p:nvSpPr>
        <p:spPr>
          <a:xfrm>
            <a:off x="2438400" y="1143000"/>
            <a:ext cx="4456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உலக</a:t>
            </a:r>
            <a:r>
              <a:rPr lang="en-US" sz="2800" dirty="0"/>
              <a:t> </a:t>
            </a:r>
            <a:r>
              <a:rPr lang="en-US" sz="2800" dirty="0" err="1"/>
              <a:t>நீதி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8411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D6119A-CCAD-4052-9725-2B5A81F7CE4E}"/>
              </a:ext>
            </a:extLst>
          </p:cNvPr>
          <p:cNvSpPr txBox="1"/>
          <p:nvPr/>
        </p:nvSpPr>
        <p:spPr>
          <a:xfrm>
            <a:off x="457200" y="990600"/>
            <a:ext cx="815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1.   </a:t>
            </a:r>
            <a:r>
              <a:rPr lang="en-US" sz="1600" dirty="0" err="1"/>
              <a:t>நாலடியார்</a:t>
            </a:r>
            <a:r>
              <a:rPr lang="en-US" sz="1600" dirty="0"/>
              <a:t> </a:t>
            </a:r>
            <a:r>
              <a:rPr lang="en-US" sz="1600" dirty="0" err="1"/>
              <a:t>குறிப்பு</a:t>
            </a:r>
            <a:r>
              <a:rPr lang="en-US" sz="1600" dirty="0"/>
              <a:t> </a:t>
            </a:r>
            <a:r>
              <a:rPr lang="en-US" sz="1600" dirty="0" err="1"/>
              <a:t>வரைக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2.   </a:t>
            </a:r>
            <a:r>
              <a:rPr lang="en-US" sz="1600" dirty="0" err="1"/>
              <a:t>இனியவை</a:t>
            </a:r>
            <a:r>
              <a:rPr lang="en-US" sz="1600" dirty="0"/>
              <a:t> </a:t>
            </a:r>
            <a:r>
              <a:rPr lang="en-US" sz="1600" dirty="0" err="1"/>
              <a:t>நாற்பது</a:t>
            </a:r>
            <a:r>
              <a:rPr lang="en-US" sz="1600" dirty="0"/>
              <a:t> </a:t>
            </a:r>
            <a:r>
              <a:rPr lang="en-US" sz="1600" dirty="0" err="1"/>
              <a:t>கூறும்</a:t>
            </a:r>
            <a:r>
              <a:rPr lang="en-US" sz="1600" dirty="0"/>
              <a:t> </a:t>
            </a:r>
            <a:r>
              <a:rPr lang="en-US" sz="1600" dirty="0" err="1"/>
              <a:t>செய்திகள்</a:t>
            </a:r>
            <a:r>
              <a:rPr lang="en-US" sz="1600" dirty="0"/>
              <a:t> </a:t>
            </a:r>
            <a:r>
              <a:rPr lang="en-US" sz="1600" dirty="0" err="1"/>
              <a:t>யாது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3.   </a:t>
            </a:r>
            <a:r>
              <a:rPr lang="en-US" sz="1600" dirty="0" err="1"/>
              <a:t>கீழ்க்கணக்கு</a:t>
            </a:r>
            <a:r>
              <a:rPr lang="en-US" sz="1600" dirty="0"/>
              <a:t> </a:t>
            </a:r>
            <a:r>
              <a:rPr lang="en-US" sz="1600" dirty="0" err="1"/>
              <a:t>நூல்</a:t>
            </a:r>
            <a:r>
              <a:rPr lang="en-US" sz="1600" dirty="0"/>
              <a:t> </a:t>
            </a:r>
            <a:r>
              <a:rPr lang="en-US" sz="1600" dirty="0" err="1"/>
              <a:t>இலக்கணம்</a:t>
            </a:r>
            <a:r>
              <a:rPr lang="en-US" sz="1600" dirty="0"/>
              <a:t> </a:t>
            </a:r>
            <a:r>
              <a:rPr lang="en-US" sz="1600" dirty="0" err="1"/>
              <a:t>தருக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4.    </a:t>
            </a:r>
            <a:r>
              <a:rPr lang="en-US" sz="1600" dirty="0" err="1"/>
              <a:t>கீழ்க்கணக்கு</a:t>
            </a:r>
            <a:r>
              <a:rPr lang="en-US" sz="1600" dirty="0"/>
              <a:t> </a:t>
            </a:r>
            <a:r>
              <a:rPr lang="en-US" sz="1600" dirty="0" err="1"/>
              <a:t>நூல்களில்</a:t>
            </a:r>
            <a:r>
              <a:rPr lang="en-US" sz="1600" dirty="0"/>
              <a:t> </a:t>
            </a:r>
            <a:r>
              <a:rPr lang="en-US" sz="1600" dirty="0" err="1"/>
              <a:t>புற</a:t>
            </a:r>
            <a:r>
              <a:rPr lang="en-US" sz="1600" dirty="0"/>
              <a:t> </a:t>
            </a:r>
            <a:r>
              <a:rPr lang="en-US" sz="1600" dirty="0" err="1"/>
              <a:t>நூல்கள்</a:t>
            </a:r>
            <a:r>
              <a:rPr lang="en-US" sz="1600" dirty="0"/>
              <a:t> </a:t>
            </a:r>
            <a:r>
              <a:rPr lang="en-US" sz="1600" dirty="0" err="1"/>
              <a:t>எவை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5.    </a:t>
            </a:r>
            <a:r>
              <a:rPr lang="en-US" sz="1600" dirty="0" err="1"/>
              <a:t>கணிமேதாவியார்</a:t>
            </a:r>
            <a:r>
              <a:rPr lang="en-US" sz="1600" dirty="0"/>
              <a:t> </a:t>
            </a:r>
            <a:r>
              <a:rPr lang="en-US" sz="1600" dirty="0" err="1"/>
              <a:t>எழுதிய</a:t>
            </a:r>
            <a:r>
              <a:rPr lang="en-US" sz="1600" dirty="0"/>
              <a:t> </a:t>
            </a:r>
            <a:r>
              <a:rPr lang="en-US" sz="1600" dirty="0" err="1"/>
              <a:t>நூல்கள்</a:t>
            </a:r>
            <a:r>
              <a:rPr lang="en-US" sz="1600" dirty="0"/>
              <a:t> </a:t>
            </a:r>
            <a:r>
              <a:rPr lang="en-US" sz="1600" dirty="0" err="1"/>
              <a:t>யாவை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6.    </a:t>
            </a:r>
            <a:r>
              <a:rPr lang="en-US" sz="1600" dirty="0" err="1"/>
              <a:t>திணைமாலை</a:t>
            </a:r>
            <a:r>
              <a:rPr lang="en-US" sz="1600" dirty="0"/>
              <a:t> </a:t>
            </a:r>
            <a:r>
              <a:rPr lang="en-US" sz="1600" dirty="0" err="1"/>
              <a:t>நூற்றைம்பது</a:t>
            </a:r>
            <a:r>
              <a:rPr lang="en-US" sz="1600" dirty="0"/>
              <a:t> </a:t>
            </a:r>
            <a:r>
              <a:rPr lang="en-US" sz="1600" dirty="0" err="1"/>
              <a:t>குறிப்பு</a:t>
            </a:r>
            <a:r>
              <a:rPr lang="en-US" sz="1600" dirty="0"/>
              <a:t> </a:t>
            </a:r>
            <a:r>
              <a:rPr lang="en-US" sz="1600" dirty="0" err="1"/>
              <a:t>வரைக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7.    </a:t>
            </a:r>
            <a:r>
              <a:rPr lang="en-US" sz="1600" dirty="0" err="1"/>
              <a:t>பழமொழி</a:t>
            </a:r>
            <a:r>
              <a:rPr lang="en-US" sz="1600" dirty="0"/>
              <a:t> </a:t>
            </a:r>
            <a:r>
              <a:rPr lang="en-US" sz="1600" dirty="0" err="1"/>
              <a:t>குறிப்பு</a:t>
            </a:r>
            <a:r>
              <a:rPr lang="en-US" sz="1600" dirty="0"/>
              <a:t> </a:t>
            </a:r>
            <a:r>
              <a:rPr lang="en-US" sz="1600" dirty="0" err="1"/>
              <a:t>வரைக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8.    </a:t>
            </a:r>
            <a:r>
              <a:rPr lang="en-US" sz="1600" dirty="0" err="1"/>
              <a:t>மருந்துப்</a:t>
            </a:r>
            <a:r>
              <a:rPr lang="en-US" sz="1600" dirty="0"/>
              <a:t> </a:t>
            </a:r>
            <a:r>
              <a:rPr lang="en-US" sz="1600" dirty="0" err="1"/>
              <a:t>பொருட்கள்</a:t>
            </a:r>
            <a:r>
              <a:rPr lang="en-US" sz="1600" dirty="0"/>
              <a:t> </a:t>
            </a:r>
            <a:r>
              <a:rPr lang="en-US" sz="1600" dirty="0" err="1"/>
              <a:t>பற்றி</a:t>
            </a:r>
            <a:r>
              <a:rPr lang="en-US" sz="1600" dirty="0"/>
              <a:t> </a:t>
            </a:r>
            <a:r>
              <a:rPr lang="en-US" sz="1600" dirty="0" err="1"/>
              <a:t>கூறும்</a:t>
            </a:r>
            <a:r>
              <a:rPr lang="en-US" sz="1600" dirty="0"/>
              <a:t> </a:t>
            </a:r>
            <a:r>
              <a:rPr lang="en-US" sz="1600" dirty="0" err="1"/>
              <a:t>நூலினைப்</a:t>
            </a:r>
            <a:r>
              <a:rPr lang="en-US" sz="1600" dirty="0"/>
              <a:t> </a:t>
            </a:r>
            <a:r>
              <a:rPr lang="en-US" sz="1600" dirty="0" err="1"/>
              <a:t>பற்றி</a:t>
            </a:r>
            <a:r>
              <a:rPr lang="en-US" sz="1600" dirty="0"/>
              <a:t> </a:t>
            </a:r>
            <a:r>
              <a:rPr lang="en-US" sz="1600" dirty="0" err="1"/>
              <a:t>எழுதுக</a:t>
            </a:r>
            <a:r>
              <a:rPr lang="en-US" sz="1600" dirty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 startAt="9"/>
            </a:pPr>
            <a:r>
              <a:rPr lang="en-US" sz="1600" dirty="0" err="1"/>
              <a:t>நான்மணிக்கடிகைப்</a:t>
            </a:r>
            <a:r>
              <a:rPr lang="en-US" sz="1600" dirty="0"/>
              <a:t> </a:t>
            </a:r>
            <a:r>
              <a:rPr lang="en-US" sz="1600" dirty="0" err="1"/>
              <a:t>பற்றி</a:t>
            </a:r>
            <a:r>
              <a:rPr lang="en-US" sz="1600" dirty="0"/>
              <a:t> </a:t>
            </a:r>
            <a:r>
              <a:rPr lang="en-US" sz="1600" dirty="0" err="1"/>
              <a:t>எழுதுக</a:t>
            </a:r>
            <a:r>
              <a:rPr lang="en-US" sz="1600" dirty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 startAt="9"/>
            </a:pPr>
            <a:r>
              <a:rPr lang="en-US" sz="1600" dirty="0" err="1"/>
              <a:t>ஏலாதி</a:t>
            </a:r>
            <a:r>
              <a:rPr lang="en-US" sz="1600" dirty="0"/>
              <a:t> </a:t>
            </a:r>
            <a:r>
              <a:rPr lang="en-US" sz="1600" dirty="0" err="1"/>
              <a:t>குறிப்பு</a:t>
            </a:r>
            <a:r>
              <a:rPr lang="en-US" sz="1600" dirty="0"/>
              <a:t> </a:t>
            </a:r>
            <a:r>
              <a:rPr lang="en-US" sz="1600" dirty="0" err="1"/>
              <a:t>வரைக</a:t>
            </a:r>
            <a:r>
              <a:rPr lang="en-US" sz="1600" dirty="0"/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 startAt="9"/>
            </a:pP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10 </a:t>
            </a:r>
            <a:r>
              <a:rPr lang="en-IN" sz="1600" dirty="0"/>
              <a:t>Marks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1.</a:t>
            </a:r>
            <a:r>
              <a:rPr lang="en-IN" sz="1600" dirty="0" err="1"/>
              <a:t>பதினெண்</a:t>
            </a:r>
            <a:r>
              <a:rPr lang="en-IN" sz="1600" dirty="0"/>
              <a:t> </a:t>
            </a:r>
            <a:r>
              <a:rPr lang="en-IN" sz="1600" dirty="0" err="1"/>
              <a:t>கீழ்க்கணக்கு</a:t>
            </a:r>
            <a:r>
              <a:rPr lang="en-IN" sz="1600" dirty="0"/>
              <a:t> </a:t>
            </a:r>
            <a:r>
              <a:rPr lang="en-IN" sz="1600" dirty="0" err="1"/>
              <a:t>நூல்களில்</a:t>
            </a:r>
            <a:r>
              <a:rPr lang="en-IN" sz="1600" dirty="0"/>
              <a:t> </a:t>
            </a:r>
            <a:r>
              <a:rPr lang="en-IN" sz="1600" dirty="0" err="1"/>
              <a:t>நீதிநூல்கள்</a:t>
            </a:r>
            <a:r>
              <a:rPr lang="en-IN" sz="1600" dirty="0"/>
              <a:t> </a:t>
            </a:r>
            <a:r>
              <a:rPr lang="en-IN" sz="1600" dirty="0" err="1"/>
              <a:t>குறித்து</a:t>
            </a:r>
            <a:r>
              <a:rPr lang="en-IN" sz="1600" dirty="0"/>
              <a:t> </a:t>
            </a:r>
            <a:r>
              <a:rPr lang="en-IN" sz="1600" dirty="0" err="1"/>
              <a:t>விளக்குக</a:t>
            </a:r>
            <a:r>
              <a:rPr lang="en-IN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600" dirty="0"/>
              <a:t>  2. </a:t>
            </a:r>
            <a:r>
              <a:rPr lang="en-IN" sz="1600" dirty="0" err="1"/>
              <a:t>கீழ்க்கணக்கு</a:t>
            </a:r>
            <a:r>
              <a:rPr lang="en-IN" sz="1600" dirty="0"/>
              <a:t> </a:t>
            </a:r>
            <a:r>
              <a:rPr lang="en-IN" sz="1600" dirty="0" err="1"/>
              <a:t>நூல்களில்</a:t>
            </a:r>
            <a:r>
              <a:rPr lang="en-IN" sz="1600" dirty="0"/>
              <a:t> </a:t>
            </a:r>
            <a:r>
              <a:rPr lang="en-IN" sz="1600" dirty="0" err="1"/>
              <a:t>அக</a:t>
            </a:r>
            <a:r>
              <a:rPr lang="en-IN" sz="1600" dirty="0"/>
              <a:t> </a:t>
            </a:r>
            <a:r>
              <a:rPr lang="en-IN" sz="1600" dirty="0" err="1"/>
              <a:t>நூல்கள்</a:t>
            </a:r>
            <a:r>
              <a:rPr lang="en-IN" sz="1600" dirty="0"/>
              <a:t> </a:t>
            </a:r>
            <a:r>
              <a:rPr lang="en-IN" sz="1600" dirty="0" err="1"/>
              <a:t>பற்றி</a:t>
            </a:r>
            <a:r>
              <a:rPr lang="en-IN" sz="1600" dirty="0"/>
              <a:t> </a:t>
            </a:r>
            <a:r>
              <a:rPr lang="en-IN" sz="1600" dirty="0" err="1"/>
              <a:t>விவரிக்க</a:t>
            </a:r>
            <a:r>
              <a:rPr lang="en-IN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600" dirty="0"/>
              <a:t>  3. </a:t>
            </a:r>
            <a:r>
              <a:rPr lang="en-IN" sz="1600" dirty="0" err="1"/>
              <a:t>பதினெண்</a:t>
            </a:r>
            <a:r>
              <a:rPr lang="en-IN" sz="1600" dirty="0"/>
              <a:t> </a:t>
            </a:r>
            <a:r>
              <a:rPr lang="en-IN" sz="1600" dirty="0" err="1"/>
              <a:t>கீழ்க்கணக்கு</a:t>
            </a:r>
            <a:r>
              <a:rPr lang="en-IN" sz="1600" dirty="0"/>
              <a:t> </a:t>
            </a:r>
            <a:r>
              <a:rPr lang="en-IN" sz="1600" dirty="0" err="1"/>
              <a:t>நூல்களில்</a:t>
            </a:r>
            <a:r>
              <a:rPr lang="en-IN" sz="1600" dirty="0"/>
              <a:t> </a:t>
            </a:r>
            <a:r>
              <a:rPr lang="en-IN" sz="1600" dirty="0" err="1"/>
              <a:t>புறநூல்</a:t>
            </a:r>
            <a:r>
              <a:rPr lang="en-IN" sz="1600" dirty="0"/>
              <a:t> </a:t>
            </a:r>
            <a:r>
              <a:rPr lang="en-IN" sz="1600" dirty="0" err="1"/>
              <a:t>குறித்த</a:t>
            </a:r>
            <a:r>
              <a:rPr lang="en-IN" sz="1600" dirty="0"/>
              <a:t> </a:t>
            </a:r>
            <a:r>
              <a:rPr lang="en-IN" sz="1600" dirty="0" err="1"/>
              <a:t>குறிப்பினைத்</a:t>
            </a:r>
            <a:r>
              <a:rPr lang="en-IN" sz="1600" dirty="0"/>
              <a:t> </a:t>
            </a:r>
            <a:r>
              <a:rPr lang="en-IN" sz="1600" dirty="0" err="1"/>
              <a:t>தருக</a:t>
            </a:r>
            <a:r>
              <a:rPr lang="en-IN" sz="1600" dirty="0"/>
              <a:t>.</a:t>
            </a:r>
            <a:endParaRPr lang="en-US" sz="1600" dirty="0"/>
          </a:p>
          <a:p>
            <a:pPr marL="342900" indent="-342900" algn="just">
              <a:lnSpc>
                <a:spcPct val="150000"/>
              </a:lnSpc>
              <a:buAutoNum type="arabicPeriod" startAt="9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1C7DC6-EBE4-4CE5-8768-7BBA16FABB25}"/>
              </a:ext>
            </a:extLst>
          </p:cNvPr>
          <p:cNvSpPr txBox="1"/>
          <p:nvPr/>
        </p:nvSpPr>
        <p:spPr>
          <a:xfrm>
            <a:off x="2438400" y="304800"/>
            <a:ext cx="4456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மாதிரி</a:t>
            </a:r>
            <a:r>
              <a:rPr lang="en-IN" sz="2000" dirty="0"/>
              <a:t> </a:t>
            </a:r>
            <a:r>
              <a:rPr lang="en-IN" sz="2000" dirty="0" err="1"/>
              <a:t>வினாக்கள்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221376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D6119A-CCAD-4052-9725-2B5A81F7CE4E}"/>
              </a:ext>
            </a:extLst>
          </p:cNvPr>
          <p:cNvSpPr txBox="1"/>
          <p:nvPr/>
        </p:nvSpPr>
        <p:spPr>
          <a:xfrm>
            <a:off x="457200" y="1219200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 err="1"/>
              <a:t>இராசாராம்</a:t>
            </a:r>
            <a:r>
              <a:rPr lang="en-US" sz="1600" dirty="0"/>
              <a:t> . </a:t>
            </a:r>
            <a:r>
              <a:rPr lang="en-US" sz="1600" dirty="0" err="1"/>
              <a:t>துரை</a:t>
            </a:r>
            <a:r>
              <a:rPr lang="en-US" sz="16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</a:t>
            </a:r>
            <a:r>
              <a:rPr lang="en-US" sz="1600" dirty="0" err="1"/>
              <a:t>பதினெண்கீழ்க்கணக்கு</a:t>
            </a:r>
            <a:r>
              <a:rPr lang="en-US" sz="1600" dirty="0"/>
              <a:t> (</a:t>
            </a:r>
            <a:r>
              <a:rPr lang="en-US" sz="1600" dirty="0" err="1"/>
              <a:t>தொகுதி</a:t>
            </a:r>
            <a:r>
              <a:rPr lang="en-US" sz="1600" dirty="0"/>
              <a:t> – 1,2,3 )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</a:t>
            </a:r>
            <a:r>
              <a:rPr lang="en-US" sz="1600" dirty="0" err="1"/>
              <a:t>முல்லை</a:t>
            </a:r>
            <a:r>
              <a:rPr lang="en-US" sz="1600" dirty="0"/>
              <a:t> </a:t>
            </a:r>
            <a:r>
              <a:rPr lang="en-US" sz="1600" dirty="0" err="1"/>
              <a:t>நிலையம்</a:t>
            </a:r>
            <a:r>
              <a:rPr lang="en-US" sz="16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</a:t>
            </a:r>
            <a:r>
              <a:rPr lang="en-US" sz="1600" dirty="0" err="1"/>
              <a:t>சென்னை</a:t>
            </a:r>
            <a:r>
              <a:rPr lang="en-US" sz="1600" dirty="0"/>
              <a:t>, 1996 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en-US" sz="1600" dirty="0" err="1"/>
              <a:t>ச.வே</a:t>
            </a:r>
            <a:r>
              <a:rPr lang="en-US" sz="1600" dirty="0"/>
              <a:t>. </a:t>
            </a:r>
            <a:r>
              <a:rPr lang="en-US" sz="1600" dirty="0" err="1"/>
              <a:t>சுப்பிரமணியன்</a:t>
            </a:r>
            <a:r>
              <a:rPr lang="en-US" sz="16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பதினெண்கீழ்க்கணக்கு</a:t>
            </a:r>
            <a:r>
              <a:rPr lang="en-US" sz="1600" dirty="0"/>
              <a:t> </a:t>
            </a:r>
            <a:r>
              <a:rPr lang="en-US" sz="1600" dirty="0" err="1"/>
              <a:t>நூல்கள்</a:t>
            </a:r>
            <a:r>
              <a:rPr lang="en-US" sz="16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மணிவாசகர்</a:t>
            </a:r>
            <a:r>
              <a:rPr lang="en-US" sz="1600" dirty="0"/>
              <a:t> </a:t>
            </a:r>
            <a:r>
              <a:rPr lang="en-US" sz="1600" dirty="0" err="1"/>
              <a:t>பதிப்பகம்</a:t>
            </a:r>
            <a:r>
              <a:rPr lang="en-US" sz="1600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சென்னை</a:t>
            </a:r>
            <a:r>
              <a:rPr lang="en-US" sz="1600" dirty="0"/>
              <a:t>, 2010</a:t>
            </a:r>
            <a:r>
              <a:rPr lang="en-US" sz="1600" dirty="0" smtClean="0"/>
              <a:t>.</a:t>
            </a:r>
          </a:p>
          <a:p>
            <a:pPr marL="342900" lvl="0" indent="-342900">
              <a:lnSpc>
                <a:spcPct val="150000"/>
              </a:lnSpc>
              <a:buFontTx/>
              <a:buAutoNum type="arabicPeriod" startAt="3"/>
            </a:pP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பொதுத்தமிழ்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நானக்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கல்லூரி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தன்னாட்சி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தமிழ்த்துறை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வெளியீடு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http://www.tamilvu.org/courses/degree/a011/a0111.pdf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https://tamilreka.blogspot.com/2021/06/blog-post.html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1C7DC6-EBE4-4CE5-8768-7BBA16FABB25}"/>
              </a:ext>
            </a:extLst>
          </p:cNvPr>
          <p:cNvSpPr txBox="1"/>
          <p:nvPr/>
        </p:nvSpPr>
        <p:spPr>
          <a:xfrm>
            <a:off x="2438400" y="533400"/>
            <a:ext cx="4456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பார்வை</a:t>
            </a:r>
            <a:r>
              <a:rPr lang="en-IN" sz="2000" dirty="0"/>
              <a:t> </a:t>
            </a:r>
            <a:r>
              <a:rPr lang="en-IN" sz="2000" dirty="0" err="1"/>
              <a:t>நூல்கள்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9576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73DE8F-5AC1-4562-B04E-B7B68EF360DD}"/>
              </a:ext>
            </a:extLst>
          </p:cNvPr>
          <p:cNvSpPr txBox="1"/>
          <p:nvPr/>
        </p:nvSpPr>
        <p:spPr>
          <a:xfrm>
            <a:off x="685800" y="1219200"/>
            <a:ext cx="365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அற</a:t>
            </a:r>
            <a:r>
              <a:rPr lang="en-US" sz="1600" dirty="0"/>
              <a:t> </a:t>
            </a:r>
            <a:r>
              <a:rPr lang="en-US" sz="1600" dirty="0" err="1"/>
              <a:t>நூல்கள்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நாலடியார்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நான்மணிக்கடிகை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இனியவை</a:t>
            </a:r>
            <a:r>
              <a:rPr lang="en-US" sz="1600" dirty="0"/>
              <a:t> </a:t>
            </a:r>
            <a:r>
              <a:rPr lang="en-US" sz="1600" dirty="0" err="1"/>
              <a:t>நாற்பது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இன்னா</a:t>
            </a:r>
            <a:r>
              <a:rPr lang="en-US" sz="1600" dirty="0"/>
              <a:t> </a:t>
            </a:r>
            <a:r>
              <a:rPr lang="en-US" sz="1600" dirty="0" err="1"/>
              <a:t>நாற்பது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திருக்குறள்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திரிகடுகம்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ஆசாரக்கோவை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பழமொழி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சிறுபஞ்சமூலம்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முதுமொழிக்காஞ்சி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1600" dirty="0" err="1"/>
              <a:t>ஏலாதி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3D1916-A019-4AC7-93DD-E82F5D7106CC}"/>
              </a:ext>
            </a:extLst>
          </p:cNvPr>
          <p:cNvSpPr txBox="1"/>
          <p:nvPr/>
        </p:nvSpPr>
        <p:spPr>
          <a:xfrm>
            <a:off x="4343400" y="1447800"/>
            <a:ext cx="4724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அக</a:t>
            </a:r>
            <a:r>
              <a:rPr lang="en-US" sz="1600" dirty="0"/>
              <a:t> </a:t>
            </a:r>
            <a:r>
              <a:rPr lang="en-US" sz="1600" dirty="0" err="1"/>
              <a:t>நூல்கள்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கார்</a:t>
            </a:r>
            <a:r>
              <a:rPr lang="en-US" sz="1600" dirty="0"/>
              <a:t> </a:t>
            </a:r>
            <a:r>
              <a:rPr lang="en-US" sz="1600" dirty="0" err="1"/>
              <a:t>நாற்பது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திணைமொழி</a:t>
            </a:r>
            <a:r>
              <a:rPr lang="en-US" sz="1600" dirty="0"/>
              <a:t> </a:t>
            </a:r>
            <a:r>
              <a:rPr lang="en-US" sz="1600" dirty="0" err="1"/>
              <a:t>ஐம்பது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திணைமாலை</a:t>
            </a:r>
            <a:r>
              <a:rPr lang="en-US" sz="1600" dirty="0"/>
              <a:t> </a:t>
            </a:r>
            <a:r>
              <a:rPr lang="en-US" sz="1600" dirty="0" err="1"/>
              <a:t>நூற்றைம்பது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ஐந்திணை</a:t>
            </a:r>
            <a:r>
              <a:rPr lang="en-US" sz="1600" dirty="0"/>
              <a:t> </a:t>
            </a:r>
            <a:r>
              <a:rPr lang="en-US" sz="1600" dirty="0" err="1"/>
              <a:t>ஐம்பது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ஐந்திணை</a:t>
            </a:r>
            <a:r>
              <a:rPr lang="en-US" sz="1600" dirty="0"/>
              <a:t> </a:t>
            </a:r>
            <a:r>
              <a:rPr lang="en-US" sz="1600" dirty="0" err="1"/>
              <a:t>எழுபது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600" dirty="0" err="1"/>
              <a:t>கைந்நிலை</a:t>
            </a:r>
            <a:r>
              <a:rPr lang="en-US" sz="1600" dirty="0"/>
              <a:t> (அ) </a:t>
            </a:r>
            <a:r>
              <a:rPr lang="en-US" sz="1600" dirty="0" err="1"/>
              <a:t>இன்னிலை</a:t>
            </a:r>
            <a:endParaRPr lang="en-US" sz="16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புற</a:t>
            </a:r>
            <a:r>
              <a:rPr lang="en-US" sz="1600" dirty="0"/>
              <a:t> </a:t>
            </a:r>
            <a:r>
              <a:rPr lang="en-US" sz="1600" dirty="0" err="1"/>
              <a:t>நூல்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1. </a:t>
            </a:r>
            <a:r>
              <a:rPr lang="en-US" sz="1600" dirty="0" err="1"/>
              <a:t>களவழி</a:t>
            </a:r>
            <a:r>
              <a:rPr lang="en-US" sz="1600" dirty="0"/>
              <a:t> </a:t>
            </a:r>
            <a:r>
              <a:rPr lang="en-US" sz="1600" dirty="0" err="1"/>
              <a:t>நாற்பது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E0F7EC-C591-4116-B839-9A8E94FEF27F}"/>
              </a:ext>
            </a:extLst>
          </p:cNvPr>
          <p:cNvSpPr txBox="1"/>
          <p:nvPr/>
        </p:nvSpPr>
        <p:spPr>
          <a:xfrm>
            <a:off x="1676400" y="228600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பதினெண்கீழ்க்கணக்கு</a:t>
            </a:r>
            <a:r>
              <a:rPr lang="en-US" sz="2400" dirty="0"/>
              <a:t> </a:t>
            </a:r>
            <a:r>
              <a:rPr lang="en-US" sz="2400" dirty="0" err="1"/>
              <a:t>நூல்கள்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51121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9066FC-10A5-4B06-B9BC-DA63E5DE697F}"/>
              </a:ext>
            </a:extLst>
          </p:cNvPr>
          <p:cNvSpPr txBox="1"/>
          <p:nvPr/>
        </p:nvSpPr>
        <p:spPr>
          <a:xfrm>
            <a:off x="609601" y="1600200"/>
            <a:ext cx="8534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காலம்</a:t>
            </a:r>
            <a:r>
              <a:rPr lang="en-US" dirty="0"/>
              <a:t>- </a:t>
            </a:r>
            <a:r>
              <a:rPr lang="en-US" dirty="0" err="1"/>
              <a:t>கி.பி</a:t>
            </a:r>
            <a:r>
              <a:rPr lang="en-US" dirty="0"/>
              <a:t>. 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வள்ளுவர்</a:t>
            </a:r>
            <a:r>
              <a:rPr lang="en-US" dirty="0"/>
              <a:t> – </a:t>
            </a:r>
            <a:r>
              <a:rPr lang="en-US" dirty="0" err="1"/>
              <a:t>குடிப்பெயர்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வேறுபெயர்கள்</a:t>
            </a:r>
            <a:r>
              <a:rPr lang="en-US" dirty="0"/>
              <a:t>: </a:t>
            </a:r>
            <a:r>
              <a:rPr lang="en-US" dirty="0" err="1"/>
              <a:t>நாயனார்</a:t>
            </a:r>
            <a:r>
              <a:rPr lang="en-US" dirty="0"/>
              <a:t> </a:t>
            </a:r>
            <a:r>
              <a:rPr lang="en-US" dirty="0" err="1"/>
              <a:t>தேவர்</a:t>
            </a:r>
            <a:r>
              <a:rPr lang="en-US" dirty="0"/>
              <a:t>, </a:t>
            </a:r>
            <a:r>
              <a:rPr lang="en-US" dirty="0" err="1"/>
              <a:t>முதற்பாவலர்</a:t>
            </a:r>
            <a:r>
              <a:rPr lang="en-US" dirty="0"/>
              <a:t>, </a:t>
            </a:r>
            <a:r>
              <a:rPr lang="en-US" dirty="0" err="1"/>
              <a:t>தெய்வப்புலவர்</a:t>
            </a:r>
            <a:r>
              <a:rPr lang="en-US" dirty="0"/>
              <a:t>, </a:t>
            </a:r>
            <a:r>
              <a:rPr lang="en-US" dirty="0" err="1"/>
              <a:t>நான்முதிருவள்ளுவர்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கனார்</a:t>
            </a:r>
            <a:r>
              <a:rPr lang="en-US" dirty="0"/>
              <a:t>, </a:t>
            </a:r>
            <a:r>
              <a:rPr lang="en-US" dirty="0" err="1"/>
              <a:t>மாதானுபங்கி</a:t>
            </a:r>
            <a:r>
              <a:rPr lang="en-US" dirty="0"/>
              <a:t>, </a:t>
            </a:r>
            <a:r>
              <a:rPr lang="en-US" dirty="0" err="1"/>
              <a:t>செந்நாப்போதார்</a:t>
            </a:r>
            <a:r>
              <a:rPr lang="en-US" dirty="0"/>
              <a:t>, </a:t>
            </a:r>
            <a:r>
              <a:rPr lang="en-US" dirty="0" err="1" smtClean="0"/>
              <a:t>பெருநாவலர்</a:t>
            </a:r>
            <a:endParaRPr lang="en-US" dirty="0" smtClean="0"/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err="1" smtClean="0"/>
              <a:t>ஆலும்</a:t>
            </a:r>
            <a:r>
              <a:rPr lang="en-US" dirty="0" smtClean="0"/>
              <a:t> </a:t>
            </a:r>
            <a:r>
              <a:rPr lang="en-US" dirty="0" err="1" smtClean="0"/>
              <a:t>வேலும்</a:t>
            </a:r>
            <a:r>
              <a:rPr lang="en-US" dirty="0" smtClean="0"/>
              <a:t> </a:t>
            </a:r>
            <a:r>
              <a:rPr lang="en-US" dirty="0" err="1" smtClean="0"/>
              <a:t>பல்லுக்குறுதி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நாலும்</a:t>
            </a:r>
            <a:r>
              <a:rPr lang="en-US" dirty="0" smtClean="0"/>
              <a:t> </a:t>
            </a:r>
            <a:r>
              <a:rPr lang="en-US" dirty="0" err="1" smtClean="0"/>
              <a:t>இரண்டும்</a:t>
            </a:r>
            <a:r>
              <a:rPr lang="en-US" dirty="0" smtClean="0"/>
              <a:t> </a:t>
            </a:r>
            <a:r>
              <a:rPr lang="en-US" dirty="0" err="1" smtClean="0"/>
              <a:t>சொல்லுக்குறுதி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err="1" smtClean="0"/>
              <a:t>திருக்குறளைப்</a:t>
            </a:r>
            <a:r>
              <a:rPr lang="en-US" dirty="0" smtClean="0"/>
              <a:t> </a:t>
            </a:r>
            <a:r>
              <a:rPr lang="en-US" dirty="0" err="1" smtClean="0"/>
              <a:t>பாராட்டி</a:t>
            </a:r>
            <a:r>
              <a:rPr lang="en-US" dirty="0" smtClean="0"/>
              <a:t> </a:t>
            </a:r>
            <a:r>
              <a:rPr lang="en-US" dirty="0" err="1" smtClean="0"/>
              <a:t>எழுதுப்பட்ட</a:t>
            </a:r>
            <a:r>
              <a:rPr lang="en-US" dirty="0" smtClean="0"/>
              <a:t> </a:t>
            </a:r>
            <a:r>
              <a:rPr lang="en-US" dirty="0" err="1" smtClean="0"/>
              <a:t>நூல்</a:t>
            </a:r>
            <a:r>
              <a:rPr lang="en-US" dirty="0" smtClean="0"/>
              <a:t> </a:t>
            </a:r>
            <a:r>
              <a:rPr lang="en-US" dirty="0" err="1" smtClean="0"/>
              <a:t>திருவள்ளுவமாலை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ta-IN" dirty="0" smtClean="0"/>
              <a:t>திருக்குறளின் வேறுபெயர்</a:t>
            </a:r>
            <a:r>
              <a:rPr lang="en-US" dirty="0" smtClean="0"/>
              <a:t> : </a:t>
            </a:r>
            <a:r>
              <a:rPr lang="ta-IN" dirty="0" smtClean="0"/>
              <a:t>முப்பால்,</a:t>
            </a:r>
            <a:r>
              <a:rPr lang="en-US" dirty="0" smtClean="0"/>
              <a:t> </a:t>
            </a:r>
            <a:r>
              <a:rPr lang="ta-IN" dirty="0" smtClean="0"/>
              <a:t>உத்தரவேதம்,</a:t>
            </a:r>
            <a:r>
              <a:rPr lang="en-US" dirty="0" smtClean="0"/>
              <a:t> </a:t>
            </a:r>
            <a:r>
              <a:rPr lang="ta-IN" dirty="0" smtClean="0"/>
              <a:t>தெய்வநூல், பொய்யாமொழி, தமிழ் மறை, பொது மறை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1BE087-755A-4E1D-8D30-CE6E06C2C8B8}"/>
              </a:ext>
            </a:extLst>
          </p:cNvPr>
          <p:cNvSpPr txBox="1"/>
          <p:nvPr/>
        </p:nvSpPr>
        <p:spPr>
          <a:xfrm>
            <a:off x="2971800" y="914400"/>
            <a:ext cx="4553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திருக்குறள்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257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4DC51F-3040-47DA-8F4E-8B4BD476B6DF}"/>
              </a:ext>
            </a:extLst>
          </p:cNvPr>
          <p:cNvSpPr txBox="1"/>
          <p:nvPr/>
        </p:nvSpPr>
        <p:spPr>
          <a:xfrm>
            <a:off x="1066800" y="2362200"/>
            <a:ext cx="7467600" cy="3412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அறத்துப்பால்</a:t>
            </a:r>
            <a:r>
              <a:rPr lang="en-US" dirty="0"/>
              <a:t> – </a:t>
            </a:r>
            <a:r>
              <a:rPr lang="en-US" dirty="0" err="1"/>
              <a:t>பாயிரம்</a:t>
            </a:r>
            <a:r>
              <a:rPr lang="en-US" dirty="0"/>
              <a:t>, </a:t>
            </a:r>
            <a:r>
              <a:rPr lang="en-US" dirty="0" err="1"/>
              <a:t>இல்லறவியல்</a:t>
            </a:r>
            <a:r>
              <a:rPr lang="en-US" dirty="0"/>
              <a:t>, </a:t>
            </a:r>
            <a:r>
              <a:rPr lang="en-US" dirty="0" err="1"/>
              <a:t>துறவறவியல்</a:t>
            </a:r>
            <a:r>
              <a:rPr lang="en-US" dirty="0"/>
              <a:t>, </a:t>
            </a:r>
            <a:r>
              <a:rPr lang="en-US" dirty="0" err="1"/>
              <a:t>ஊழியல்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பொருட்பால்</a:t>
            </a:r>
            <a:r>
              <a:rPr lang="en-US" dirty="0"/>
              <a:t> – </a:t>
            </a:r>
            <a:r>
              <a:rPr lang="en-US" dirty="0" err="1"/>
              <a:t>அரசியல்</a:t>
            </a:r>
            <a:r>
              <a:rPr lang="en-US" dirty="0"/>
              <a:t>, </a:t>
            </a:r>
            <a:r>
              <a:rPr lang="en-US" dirty="0" err="1"/>
              <a:t>அங்கவியல்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காமத்துப்பால்</a:t>
            </a:r>
            <a:r>
              <a:rPr lang="en-US" dirty="0"/>
              <a:t> – </a:t>
            </a:r>
            <a:r>
              <a:rPr lang="en-US" dirty="0" err="1"/>
              <a:t>களவியல்</a:t>
            </a:r>
            <a:r>
              <a:rPr lang="en-US" dirty="0"/>
              <a:t>, </a:t>
            </a:r>
            <a:r>
              <a:rPr lang="en-US" dirty="0" err="1"/>
              <a:t>கற்பியல்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அதிகாரங்கள்</a:t>
            </a:r>
            <a:r>
              <a:rPr lang="en-US" dirty="0"/>
              <a:t> - </a:t>
            </a:r>
            <a:r>
              <a:rPr lang="en-US" dirty="0" err="1"/>
              <a:t>அறம்</a:t>
            </a:r>
            <a:r>
              <a:rPr lang="en-US" dirty="0"/>
              <a:t> – 38, </a:t>
            </a:r>
            <a:r>
              <a:rPr lang="en-US" dirty="0" err="1"/>
              <a:t>பொருள்</a:t>
            </a:r>
            <a:r>
              <a:rPr lang="en-US" dirty="0"/>
              <a:t> – 70, </a:t>
            </a:r>
            <a:r>
              <a:rPr lang="en-US" dirty="0" err="1"/>
              <a:t>காமம்</a:t>
            </a:r>
            <a:r>
              <a:rPr lang="en-US" dirty="0"/>
              <a:t> -  25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அதிகாரத்திற்கு</a:t>
            </a:r>
            <a:r>
              <a:rPr lang="en-US" dirty="0"/>
              <a:t> </a:t>
            </a:r>
            <a:r>
              <a:rPr lang="en-US" dirty="0" err="1"/>
              <a:t>பத்து</a:t>
            </a:r>
            <a:r>
              <a:rPr lang="en-US" dirty="0"/>
              <a:t> </a:t>
            </a:r>
            <a:r>
              <a:rPr lang="en-US" dirty="0" err="1"/>
              <a:t>குறட்பாக்கள்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133 </a:t>
            </a:r>
            <a:r>
              <a:rPr lang="en-US" dirty="0" err="1"/>
              <a:t>அதிகாரங்கள்</a:t>
            </a:r>
            <a:r>
              <a:rPr lang="en-US" dirty="0"/>
              <a:t> – 1330 </a:t>
            </a:r>
            <a:r>
              <a:rPr lang="en-US" dirty="0" err="1"/>
              <a:t>குறள்வெண்பாக்கள்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‘</a:t>
            </a:r>
            <a:r>
              <a:rPr lang="en-US" dirty="0" err="1"/>
              <a:t>அ’கரத்தில்</a:t>
            </a:r>
            <a:r>
              <a:rPr lang="en-US" dirty="0"/>
              <a:t> </a:t>
            </a:r>
            <a:r>
              <a:rPr lang="en-US" dirty="0" err="1"/>
              <a:t>தொடங்கி</a:t>
            </a:r>
            <a:r>
              <a:rPr lang="en-US" dirty="0"/>
              <a:t> ‘</a:t>
            </a:r>
            <a:r>
              <a:rPr lang="en-US" dirty="0" err="1"/>
              <a:t>ன’கரத்தில்</a:t>
            </a:r>
            <a:r>
              <a:rPr lang="en-US" dirty="0"/>
              <a:t> </a:t>
            </a:r>
            <a:r>
              <a:rPr lang="en-US" dirty="0" err="1"/>
              <a:t>முடியும்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1DFE17B-BAF3-4AE0-A0FE-9B80C3574922}"/>
              </a:ext>
            </a:extLst>
          </p:cNvPr>
          <p:cNvSpPr txBox="1"/>
          <p:nvPr/>
        </p:nvSpPr>
        <p:spPr>
          <a:xfrm>
            <a:off x="2743200" y="1243363"/>
            <a:ext cx="445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2800" dirty="0"/>
              <a:t>நூலமைப்பு</a:t>
            </a:r>
            <a:r>
              <a:rPr lang="en-US" sz="2800" dirty="0"/>
              <a:t>:</a:t>
            </a:r>
            <a:r>
              <a:rPr lang="ta-IN" sz="2800" dirty="0"/>
              <a:t/>
            </a:r>
            <a:br>
              <a:rPr lang="ta-IN" sz="2800" dirty="0"/>
            </a:b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94429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245EF8-B048-4F8B-BF88-91CB103C2F47}"/>
              </a:ext>
            </a:extLst>
          </p:cNvPr>
          <p:cNvSpPr txBox="1"/>
          <p:nvPr/>
        </p:nvSpPr>
        <p:spPr>
          <a:xfrm>
            <a:off x="990600" y="2209800"/>
            <a:ext cx="8001000" cy="229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000" dirty="0" err="1"/>
              <a:t>மொழிபெயர்ப்பு</a:t>
            </a:r>
            <a:r>
              <a:rPr lang="en-US" sz="2000" dirty="0"/>
              <a:t>: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err="1"/>
              <a:t>ஆங்கிலம்</a:t>
            </a:r>
            <a:r>
              <a:rPr lang="en-US" sz="1800" dirty="0"/>
              <a:t> – </a:t>
            </a:r>
            <a:r>
              <a:rPr lang="en-US" sz="1800" dirty="0" err="1"/>
              <a:t>ஜி.யு.போப்</a:t>
            </a:r>
            <a:r>
              <a:rPr lang="en-US" sz="1800" dirty="0"/>
              <a:t>, </a:t>
            </a:r>
            <a:r>
              <a:rPr lang="en-US" sz="1800" dirty="0" err="1"/>
              <a:t>வ.வே.சு</a:t>
            </a:r>
            <a:r>
              <a:rPr lang="en-US" sz="1800" dirty="0"/>
              <a:t>., </a:t>
            </a:r>
            <a:r>
              <a:rPr lang="en-US" sz="1800" dirty="0" err="1"/>
              <a:t>இராஜாஜி</a:t>
            </a:r>
            <a:endParaRPr lang="en-US" sz="1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err="1"/>
              <a:t>ஜெர்மன்</a:t>
            </a:r>
            <a:r>
              <a:rPr lang="en-US" sz="1800" dirty="0"/>
              <a:t> – </a:t>
            </a:r>
            <a:r>
              <a:rPr lang="en-US" sz="1800" dirty="0" err="1"/>
              <a:t>டாக்டர்</a:t>
            </a:r>
            <a:r>
              <a:rPr lang="en-US" sz="1800" dirty="0"/>
              <a:t> </a:t>
            </a:r>
            <a:r>
              <a:rPr lang="en-US" sz="1800" dirty="0" err="1"/>
              <a:t>கிரால்</a:t>
            </a:r>
            <a:endParaRPr lang="en-US" sz="1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err="1"/>
              <a:t>இலத்தீன்</a:t>
            </a:r>
            <a:r>
              <a:rPr lang="en-US" sz="1800" dirty="0"/>
              <a:t> – </a:t>
            </a:r>
            <a:r>
              <a:rPr lang="en-US" sz="1800" dirty="0" err="1"/>
              <a:t>ஏரியல்</a:t>
            </a:r>
            <a:endParaRPr lang="en-US" sz="1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1800" dirty="0" err="1"/>
              <a:t>இந்தி</a:t>
            </a:r>
            <a:r>
              <a:rPr lang="en-US" sz="1800" dirty="0"/>
              <a:t> - </a:t>
            </a:r>
            <a:r>
              <a:rPr lang="en-US" sz="1800" dirty="0" err="1"/>
              <a:t>அப்பாதீட்சிதர்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659787-BC83-426A-B465-0D17E35A1D3F}"/>
              </a:ext>
            </a:extLst>
          </p:cNvPr>
          <p:cNvSpPr txBox="1"/>
          <p:nvPr/>
        </p:nvSpPr>
        <p:spPr>
          <a:xfrm>
            <a:off x="1524000" y="1095449"/>
            <a:ext cx="5371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முதல்</a:t>
            </a:r>
            <a:r>
              <a:rPr lang="en-US" sz="2800" dirty="0"/>
              <a:t> </a:t>
            </a:r>
            <a:r>
              <a:rPr lang="en-US" sz="2800" dirty="0" err="1"/>
              <a:t>பதிப்பு</a:t>
            </a:r>
            <a:r>
              <a:rPr lang="en-US" sz="2800" dirty="0"/>
              <a:t> </a:t>
            </a:r>
            <a:r>
              <a:rPr lang="en-US" sz="2800" dirty="0" err="1"/>
              <a:t>எல்லீஸ்</a:t>
            </a:r>
            <a:r>
              <a:rPr lang="en-US" sz="2800" dirty="0"/>
              <a:t> 1812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467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348C28-61DE-4311-9A87-4D7AB14405E5}"/>
              </a:ext>
            </a:extLst>
          </p:cNvPr>
          <p:cNvSpPr txBox="1"/>
          <p:nvPr/>
        </p:nvSpPr>
        <p:spPr>
          <a:xfrm>
            <a:off x="228600" y="1600200"/>
            <a:ext cx="8610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/>
              <a:t>நாலடி</a:t>
            </a:r>
            <a:r>
              <a:rPr lang="en-US" sz="1600" dirty="0"/>
              <a:t> </a:t>
            </a:r>
            <a:r>
              <a:rPr lang="en-US" sz="1600" dirty="0" err="1"/>
              <a:t>என்பது</a:t>
            </a:r>
            <a:r>
              <a:rPr lang="en-US" sz="1600" dirty="0"/>
              <a:t> </a:t>
            </a:r>
            <a:r>
              <a:rPr lang="en-US" sz="1600" dirty="0" err="1"/>
              <a:t>ஆர்</a:t>
            </a:r>
            <a:r>
              <a:rPr lang="en-US" sz="1600" dirty="0"/>
              <a:t> </a:t>
            </a:r>
            <a:r>
              <a:rPr lang="en-US" sz="1600" dirty="0" err="1"/>
              <a:t>சிறப்பு</a:t>
            </a:r>
            <a:r>
              <a:rPr lang="en-US" sz="1600" dirty="0"/>
              <a:t> </a:t>
            </a:r>
            <a:r>
              <a:rPr lang="en-US" sz="1600" dirty="0" err="1"/>
              <a:t>விகுதி</a:t>
            </a:r>
            <a:r>
              <a:rPr lang="en-US" sz="1600" dirty="0"/>
              <a:t> </a:t>
            </a:r>
            <a:r>
              <a:rPr lang="en-US" sz="1600" dirty="0" err="1"/>
              <a:t>பெற்று</a:t>
            </a:r>
            <a:r>
              <a:rPr lang="en-US" sz="1600" dirty="0"/>
              <a:t> </a:t>
            </a:r>
            <a:r>
              <a:rPr lang="en-US" sz="1600" dirty="0" err="1"/>
              <a:t>நாலடியார்</a:t>
            </a:r>
            <a:r>
              <a:rPr lang="en-US" sz="1600" dirty="0"/>
              <a:t> </a:t>
            </a:r>
            <a:r>
              <a:rPr lang="en-US" sz="1600" dirty="0" err="1" smtClean="0"/>
              <a:t>எனப்பட்டது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ஆசிரியர்</a:t>
            </a:r>
            <a:r>
              <a:rPr lang="en-US" sz="1600" dirty="0" smtClean="0"/>
              <a:t> : </a:t>
            </a:r>
            <a:r>
              <a:rPr lang="en-US" sz="1600" dirty="0" err="1" smtClean="0"/>
              <a:t>சமண</a:t>
            </a:r>
            <a:r>
              <a:rPr lang="en-US" sz="1600" dirty="0" smtClean="0"/>
              <a:t> </a:t>
            </a:r>
            <a:r>
              <a:rPr lang="en-US" sz="1600" dirty="0" err="1" smtClean="0"/>
              <a:t>முனிவர்கள்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400 </a:t>
            </a:r>
            <a:r>
              <a:rPr lang="en-US" sz="1600" dirty="0" err="1"/>
              <a:t>வெண்பா</a:t>
            </a:r>
            <a:r>
              <a:rPr lang="en-US" sz="1600" dirty="0"/>
              <a:t> </a:t>
            </a:r>
            <a:r>
              <a:rPr lang="en-US" sz="1600" dirty="0" err="1"/>
              <a:t>யாப்பினால்</a:t>
            </a:r>
            <a:r>
              <a:rPr lang="en-US" sz="1600" dirty="0"/>
              <a:t> </a:t>
            </a:r>
            <a:r>
              <a:rPr lang="en-US" sz="1600" dirty="0" err="1"/>
              <a:t>ஆன</a:t>
            </a:r>
            <a:r>
              <a:rPr lang="en-US" sz="1600" dirty="0"/>
              <a:t> </a:t>
            </a:r>
            <a:r>
              <a:rPr lang="en-US" sz="1600" dirty="0" err="1" smtClean="0"/>
              <a:t>பாக்கள்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கொண்டது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/>
              <a:t>நாலடி</a:t>
            </a:r>
            <a:r>
              <a:rPr lang="en-US" sz="1600" dirty="0"/>
              <a:t> </a:t>
            </a:r>
            <a:r>
              <a:rPr lang="en-US" sz="1600" dirty="0" err="1"/>
              <a:t>நானூறு</a:t>
            </a:r>
            <a:r>
              <a:rPr lang="en-US" sz="1600" dirty="0"/>
              <a:t>, </a:t>
            </a:r>
            <a:r>
              <a:rPr lang="en-US" sz="1600" dirty="0" err="1"/>
              <a:t>வேளாண்</a:t>
            </a:r>
            <a:r>
              <a:rPr lang="en-US" sz="1600" dirty="0"/>
              <a:t> </a:t>
            </a:r>
            <a:r>
              <a:rPr lang="en-US" sz="1600" dirty="0" err="1" smtClean="0"/>
              <a:t>வேதம்</a:t>
            </a:r>
            <a:r>
              <a:rPr lang="en-US" sz="1600" dirty="0" smtClean="0"/>
              <a:t> </a:t>
            </a:r>
            <a:r>
              <a:rPr lang="en-US" sz="1600" dirty="0" err="1" smtClean="0"/>
              <a:t>என்ற</a:t>
            </a:r>
            <a:r>
              <a:rPr lang="en-US" sz="1600" dirty="0" smtClean="0"/>
              <a:t> </a:t>
            </a:r>
            <a:r>
              <a:rPr lang="en-US" sz="1600" dirty="0" err="1" smtClean="0"/>
              <a:t>வேறுபெயர்களும்</a:t>
            </a:r>
            <a:r>
              <a:rPr lang="en-US" sz="1600" dirty="0" smtClean="0"/>
              <a:t> </a:t>
            </a:r>
            <a:r>
              <a:rPr lang="en-US" sz="1600" dirty="0" err="1" smtClean="0"/>
              <a:t>உண்டு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திருக்குறள்</a:t>
            </a:r>
            <a:r>
              <a:rPr lang="en-US" sz="1600" dirty="0" smtClean="0"/>
              <a:t> </a:t>
            </a:r>
            <a:r>
              <a:rPr lang="en-US" sz="1600" dirty="0" err="1"/>
              <a:t>விளக்கம்</a:t>
            </a:r>
            <a:r>
              <a:rPr lang="en-US" sz="1600" dirty="0"/>
              <a:t> – </a:t>
            </a:r>
            <a:r>
              <a:rPr lang="en-US" sz="1600" dirty="0" err="1"/>
              <a:t>திருக்குறளின்</a:t>
            </a:r>
            <a:r>
              <a:rPr lang="en-US" sz="1600" dirty="0"/>
              <a:t> </a:t>
            </a:r>
            <a:r>
              <a:rPr lang="en-US" sz="1600" dirty="0" err="1" smtClean="0"/>
              <a:t>கருத்துக்களை</a:t>
            </a:r>
            <a:r>
              <a:rPr lang="en-US" sz="1600" dirty="0" smtClean="0"/>
              <a:t> </a:t>
            </a:r>
            <a:r>
              <a:rPr lang="en-US" sz="1600" dirty="0" err="1"/>
              <a:t>அடியொற்றி</a:t>
            </a:r>
            <a:r>
              <a:rPr lang="en-US" sz="1600" dirty="0"/>
              <a:t> </a:t>
            </a:r>
            <a:r>
              <a:rPr lang="en-US" sz="1600" dirty="0" err="1"/>
              <a:t>எழுதப்பட்டுள்ளது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கடவுள்</a:t>
            </a:r>
            <a:r>
              <a:rPr lang="en-US" sz="1600" dirty="0" smtClean="0"/>
              <a:t> </a:t>
            </a:r>
            <a:r>
              <a:rPr lang="en-US" sz="1600" dirty="0" err="1" smtClean="0"/>
              <a:t>வாழ்த்து</a:t>
            </a:r>
            <a:r>
              <a:rPr lang="en-US" sz="1600" dirty="0" smtClean="0"/>
              <a:t> </a:t>
            </a:r>
            <a:r>
              <a:rPr lang="en-US" sz="1600" dirty="0" err="1" smtClean="0"/>
              <a:t>நீங்கலாக</a:t>
            </a:r>
            <a:r>
              <a:rPr lang="en-US" sz="1600" dirty="0" smtClean="0"/>
              <a:t> 40 </a:t>
            </a:r>
            <a:r>
              <a:rPr lang="en-US" sz="1600" dirty="0" err="1" smtClean="0"/>
              <a:t>அதிகாரங்கள்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/>
              <a:t>12 </a:t>
            </a:r>
            <a:r>
              <a:rPr lang="en-US" sz="1600" dirty="0" err="1" smtClean="0"/>
              <a:t>இயல்கள்</a:t>
            </a:r>
            <a:r>
              <a:rPr lang="en-US" sz="1600" dirty="0" smtClean="0"/>
              <a:t>, 400 </a:t>
            </a:r>
            <a:r>
              <a:rPr lang="en-US" sz="1600" dirty="0" err="1" smtClean="0"/>
              <a:t>வெண்பாக்கள்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அறத்துப்பால்</a:t>
            </a:r>
            <a:r>
              <a:rPr lang="en-US" sz="1600" dirty="0" smtClean="0"/>
              <a:t>, </a:t>
            </a:r>
            <a:r>
              <a:rPr lang="en-US" sz="1600" dirty="0" err="1" smtClean="0"/>
              <a:t>பொருட்பால்</a:t>
            </a:r>
            <a:r>
              <a:rPr lang="en-US" sz="1600" dirty="0" smtClean="0"/>
              <a:t>, </a:t>
            </a:r>
            <a:r>
              <a:rPr lang="en-US" sz="1600" dirty="0" err="1" smtClean="0"/>
              <a:t>காமத்துப்பால்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அதிகாரத்திற்கு</a:t>
            </a:r>
            <a:r>
              <a:rPr lang="en-US" sz="1600" dirty="0" smtClean="0"/>
              <a:t> </a:t>
            </a:r>
            <a:r>
              <a:rPr lang="en-US" sz="1600" dirty="0" err="1" smtClean="0"/>
              <a:t>பத்துப்</a:t>
            </a:r>
            <a:r>
              <a:rPr lang="en-US" sz="1600" dirty="0" smtClean="0"/>
              <a:t> </a:t>
            </a:r>
            <a:r>
              <a:rPr lang="en-US" sz="1600" dirty="0" err="1" smtClean="0"/>
              <a:t>பாடல்கள்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ஆங்கிலம்</a:t>
            </a:r>
            <a:r>
              <a:rPr lang="en-US" sz="1600" dirty="0" smtClean="0"/>
              <a:t> – </a:t>
            </a:r>
            <a:r>
              <a:rPr lang="en-US" sz="1600" dirty="0" err="1" smtClean="0"/>
              <a:t>ஜி.யு</a:t>
            </a:r>
            <a:r>
              <a:rPr lang="en-US" sz="1600" dirty="0" smtClean="0"/>
              <a:t>. </a:t>
            </a:r>
            <a:r>
              <a:rPr lang="en-US" sz="1600" dirty="0" err="1" smtClean="0"/>
              <a:t>போப்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இது</a:t>
            </a:r>
            <a:r>
              <a:rPr lang="en-US" sz="1600" dirty="0" smtClean="0"/>
              <a:t> </a:t>
            </a:r>
            <a:r>
              <a:rPr lang="en-US" sz="1600" dirty="0" err="1" smtClean="0"/>
              <a:t>ஒரு</a:t>
            </a:r>
            <a:r>
              <a:rPr lang="en-US" sz="1600" dirty="0" smtClean="0"/>
              <a:t> </a:t>
            </a:r>
            <a:r>
              <a:rPr lang="en-US" sz="1600" dirty="0" err="1" smtClean="0"/>
              <a:t>தொகுப்பு</a:t>
            </a:r>
            <a:r>
              <a:rPr lang="en-US" sz="1600" dirty="0" smtClean="0"/>
              <a:t> </a:t>
            </a:r>
            <a:r>
              <a:rPr lang="en-US" sz="1600" dirty="0" err="1" smtClean="0"/>
              <a:t>நூல்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err="1" smtClean="0"/>
              <a:t>கி.பி</a:t>
            </a:r>
            <a:r>
              <a:rPr lang="en-US" sz="1600" dirty="0" smtClean="0"/>
              <a:t>. 7ஆம் </a:t>
            </a:r>
            <a:r>
              <a:rPr lang="en-US" sz="1600" dirty="0" err="1" smtClean="0"/>
              <a:t>நூற்றாண்டு</a:t>
            </a:r>
            <a:r>
              <a:rPr lang="en-US" sz="1600" dirty="0" smtClean="0"/>
              <a:t>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947A8B-690B-431C-A63E-49B1AE576221}"/>
              </a:ext>
            </a:extLst>
          </p:cNvPr>
          <p:cNvSpPr txBox="1"/>
          <p:nvPr/>
        </p:nvSpPr>
        <p:spPr>
          <a:xfrm>
            <a:off x="2895600" y="381000"/>
            <a:ext cx="3999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2800" dirty="0" smtClean="0"/>
              <a:t>நாலடியார்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20565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68F125-8282-40F5-9652-06FBD2FCFECA}"/>
              </a:ext>
            </a:extLst>
          </p:cNvPr>
          <p:cNvSpPr txBox="1"/>
          <p:nvPr/>
        </p:nvSpPr>
        <p:spPr>
          <a:xfrm>
            <a:off x="609600" y="1143000"/>
            <a:ext cx="7696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ஆசிரியர்</a:t>
            </a:r>
            <a:r>
              <a:rPr lang="en-US" sz="2000" dirty="0"/>
              <a:t> – </a:t>
            </a:r>
            <a:r>
              <a:rPr lang="en-US" sz="2000" dirty="0" err="1" smtClean="0"/>
              <a:t>விளம்பிநாகனார்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காலம்</a:t>
            </a:r>
            <a:r>
              <a:rPr lang="en-US" sz="2000" dirty="0"/>
              <a:t> – </a:t>
            </a:r>
            <a:r>
              <a:rPr lang="en-US" sz="2000" dirty="0" err="1"/>
              <a:t>கி.பி</a:t>
            </a:r>
            <a:r>
              <a:rPr lang="en-US" sz="2000" dirty="0"/>
              <a:t>. </a:t>
            </a:r>
            <a:r>
              <a:rPr lang="en-US" sz="2000" dirty="0" smtClean="0"/>
              <a:t>4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நந்நான்கு</a:t>
            </a:r>
            <a:r>
              <a:rPr lang="en-US" sz="2000" dirty="0"/>
              <a:t> </a:t>
            </a:r>
            <a:r>
              <a:rPr lang="en-US" sz="2000" dirty="0" err="1"/>
              <a:t>மணிகள்</a:t>
            </a:r>
            <a:r>
              <a:rPr lang="en-US" sz="2000" dirty="0"/>
              <a:t> </a:t>
            </a:r>
            <a:r>
              <a:rPr lang="en-US" sz="2000" dirty="0" err="1"/>
              <a:t>பதிக்கப்</a:t>
            </a:r>
            <a:r>
              <a:rPr lang="en-US" sz="2000" dirty="0"/>
              <a:t> </a:t>
            </a:r>
            <a:r>
              <a:rPr lang="en-US" sz="2000" dirty="0" err="1" smtClean="0"/>
              <a:t>பெற்ற</a:t>
            </a:r>
            <a:r>
              <a:rPr lang="en-US" sz="2000" dirty="0" smtClean="0"/>
              <a:t> </a:t>
            </a:r>
            <a:r>
              <a:rPr lang="en-US" sz="2000" dirty="0" err="1"/>
              <a:t>கடிகை</a:t>
            </a:r>
            <a:r>
              <a:rPr lang="en-US" sz="2000" dirty="0"/>
              <a:t> </a:t>
            </a:r>
            <a:r>
              <a:rPr lang="en-US" sz="2000" dirty="0" err="1"/>
              <a:t>எனும்</a:t>
            </a:r>
            <a:r>
              <a:rPr lang="en-US" sz="2000" dirty="0"/>
              <a:t> </a:t>
            </a:r>
            <a:r>
              <a:rPr lang="en-US" sz="2000" dirty="0" err="1"/>
              <a:t>அணிகலன்</a:t>
            </a:r>
            <a:r>
              <a:rPr lang="en-US" sz="2000" dirty="0"/>
              <a:t> </a:t>
            </a:r>
            <a:r>
              <a:rPr lang="en-US" sz="2000" dirty="0" err="1"/>
              <a:t>போன்று</a:t>
            </a:r>
            <a:r>
              <a:rPr lang="en-US" sz="2000" dirty="0"/>
              <a:t> </a:t>
            </a:r>
            <a:r>
              <a:rPr lang="en-US" sz="2000" dirty="0" err="1"/>
              <a:t>நந்நான்கு</a:t>
            </a:r>
            <a:r>
              <a:rPr lang="en-US" sz="2000" dirty="0"/>
              <a:t> </a:t>
            </a:r>
            <a:r>
              <a:rPr lang="en-US" sz="2000" dirty="0" err="1"/>
              <a:t>மணி</a:t>
            </a:r>
            <a:r>
              <a:rPr lang="en-US" sz="2000" dirty="0"/>
              <a:t> </a:t>
            </a:r>
            <a:r>
              <a:rPr lang="en-US" sz="2000" dirty="0" err="1"/>
              <a:t>போன்ற</a:t>
            </a:r>
            <a:r>
              <a:rPr lang="en-US" sz="2000" dirty="0"/>
              <a:t> </a:t>
            </a:r>
            <a:r>
              <a:rPr lang="en-US" sz="2000" dirty="0" err="1"/>
              <a:t>அறக்கருத்துகளைக்</a:t>
            </a:r>
            <a:r>
              <a:rPr lang="en-US" sz="2000" dirty="0"/>
              <a:t> </a:t>
            </a:r>
            <a:r>
              <a:rPr lang="en-US" sz="2000" dirty="0" err="1"/>
              <a:t>கூறுகிறது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கடவுள்</a:t>
            </a:r>
            <a:r>
              <a:rPr lang="en-US" sz="2000" dirty="0"/>
              <a:t> </a:t>
            </a:r>
            <a:r>
              <a:rPr lang="en-US" sz="2000" dirty="0" err="1"/>
              <a:t>வாழ்த்து</a:t>
            </a:r>
            <a:r>
              <a:rPr lang="en-US" sz="2000" dirty="0"/>
              <a:t> </a:t>
            </a:r>
            <a:r>
              <a:rPr lang="en-US" sz="2000" dirty="0" err="1"/>
              <a:t>உட்பட</a:t>
            </a:r>
            <a:r>
              <a:rPr lang="en-US" sz="2000" dirty="0"/>
              <a:t> 104 </a:t>
            </a:r>
            <a:r>
              <a:rPr lang="en-US" sz="2000" dirty="0" err="1" smtClean="0"/>
              <a:t>வெண்பாக்கள்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7, 100 </a:t>
            </a:r>
            <a:r>
              <a:rPr lang="en-US" sz="2000" dirty="0" err="1"/>
              <a:t>வது</a:t>
            </a:r>
            <a:r>
              <a:rPr lang="en-US" sz="2000" dirty="0"/>
              <a:t> </a:t>
            </a:r>
            <a:r>
              <a:rPr lang="en-US" sz="2000" dirty="0" err="1"/>
              <a:t>பாடல்களை</a:t>
            </a:r>
            <a:r>
              <a:rPr lang="en-US" sz="2000" dirty="0"/>
              <a:t> </a:t>
            </a:r>
            <a:r>
              <a:rPr lang="en-US" sz="2000" dirty="0" err="1"/>
              <a:t>ஜி.யு</a:t>
            </a:r>
            <a:r>
              <a:rPr lang="en-US" sz="2000" dirty="0"/>
              <a:t>. </a:t>
            </a:r>
            <a:r>
              <a:rPr lang="en-US" sz="2000" dirty="0" err="1"/>
              <a:t>போப்</a:t>
            </a:r>
            <a:r>
              <a:rPr lang="en-US" sz="2000" dirty="0"/>
              <a:t> </a:t>
            </a:r>
            <a:r>
              <a:rPr lang="en-US" sz="2000" dirty="0" err="1"/>
              <a:t>ஆங்கிலத்தில்</a:t>
            </a:r>
            <a:r>
              <a:rPr lang="en-US" sz="2000" dirty="0"/>
              <a:t> </a:t>
            </a:r>
            <a:r>
              <a:rPr lang="en-US" sz="2000" dirty="0" err="1"/>
              <a:t>மொழிபெயர்த்துள்ளார்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BE856F-BC99-4B07-9660-D0D37D3D38B3}"/>
              </a:ext>
            </a:extLst>
          </p:cNvPr>
          <p:cNvSpPr txBox="1"/>
          <p:nvPr/>
        </p:nvSpPr>
        <p:spPr>
          <a:xfrm>
            <a:off x="2191139" y="228600"/>
            <a:ext cx="4761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நான்மணிக்கடிகை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8004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3DBCD5-75B7-4FAD-B2E8-47D0E0D919EA}"/>
              </a:ext>
            </a:extLst>
          </p:cNvPr>
          <p:cNvSpPr txBox="1"/>
          <p:nvPr/>
        </p:nvSpPr>
        <p:spPr>
          <a:xfrm>
            <a:off x="228600" y="1219200"/>
            <a:ext cx="8610600" cy="521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ஆசிரியர்</a:t>
            </a:r>
            <a:r>
              <a:rPr lang="en-US" dirty="0"/>
              <a:t> – </a:t>
            </a:r>
            <a:r>
              <a:rPr lang="en-US" dirty="0" err="1"/>
              <a:t>மதுரைத்</a:t>
            </a:r>
            <a:r>
              <a:rPr lang="en-US" dirty="0"/>
              <a:t> </a:t>
            </a:r>
            <a:r>
              <a:rPr lang="en-US" dirty="0" err="1"/>
              <a:t>தமிழாசிரியர்</a:t>
            </a:r>
            <a:r>
              <a:rPr lang="en-US" dirty="0"/>
              <a:t> </a:t>
            </a:r>
            <a:r>
              <a:rPr lang="en-US" dirty="0" err="1"/>
              <a:t>மகனார்</a:t>
            </a:r>
            <a:r>
              <a:rPr lang="en-US" dirty="0"/>
              <a:t> </a:t>
            </a:r>
            <a:r>
              <a:rPr lang="en-US" dirty="0" err="1"/>
              <a:t>பூதஞ்சேந்தனார்</a:t>
            </a:r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கடவுள்</a:t>
            </a:r>
            <a:r>
              <a:rPr lang="en-US" dirty="0"/>
              <a:t> </a:t>
            </a:r>
            <a:r>
              <a:rPr lang="en-US" dirty="0" err="1"/>
              <a:t>வாழ்த்துடன்</a:t>
            </a:r>
            <a:r>
              <a:rPr lang="en-US" dirty="0"/>
              <a:t> 41 </a:t>
            </a:r>
            <a:r>
              <a:rPr lang="en-US" dirty="0" err="1"/>
              <a:t>வெண்பாக்கள்</a:t>
            </a:r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இவை</a:t>
            </a:r>
            <a:r>
              <a:rPr lang="en-US" dirty="0"/>
              <a:t> </a:t>
            </a:r>
            <a:r>
              <a:rPr lang="en-US" dirty="0" err="1"/>
              <a:t>இவை</a:t>
            </a:r>
            <a:r>
              <a:rPr lang="en-US" dirty="0"/>
              <a:t> </a:t>
            </a:r>
            <a:r>
              <a:rPr lang="en-US" dirty="0" err="1"/>
              <a:t>இனியவை</a:t>
            </a:r>
            <a:r>
              <a:rPr lang="en-US" dirty="0"/>
              <a:t> </a:t>
            </a:r>
            <a:r>
              <a:rPr lang="en-US" dirty="0" err="1"/>
              <a:t>என்று</a:t>
            </a:r>
            <a:r>
              <a:rPr lang="en-US" dirty="0"/>
              <a:t> </a:t>
            </a:r>
            <a:r>
              <a:rPr lang="en-US" dirty="0" err="1"/>
              <a:t>கூறுவதால்</a:t>
            </a:r>
            <a:r>
              <a:rPr lang="en-US" dirty="0"/>
              <a:t> </a:t>
            </a:r>
            <a:r>
              <a:rPr lang="en-US" dirty="0" err="1"/>
              <a:t>இனியவை</a:t>
            </a:r>
            <a:r>
              <a:rPr lang="en-US" dirty="0"/>
              <a:t> </a:t>
            </a:r>
            <a:r>
              <a:rPr lang="en-US" dirty="0" err="1"/>
              <a:t>நாற்பது</a:t>
            </a:r>
            <a:r>
              <a:rPr lang="en-US" dirty="0"/>
              <a:t> </a:t>
            </a:r>
            <a:r>
              <a:rPr lang="en-US" dirty="0" err="1"/>
              <a:t>ஆகும்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காலம்</a:t>
            </a:r>
            <a:r>
              <a:rPr lang="en-US" dirty="0"/>
              <a:t> – </a:t>
            </a:r>
            <a:r>
              <a:rPr lang="en-US" dirty="0" err="1"/>
              <a:t>கி.பி</a:t>
            </a:r>
            <a:r>
              <a:rPr lang="en-US" dirty="0"/>
              <a:t>. 5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இன்னா</a:t>
            </a:r>
            <a:r>
              <a:rPr lang="en-US" dirty="0"/>
              <a:t> </a:t>
            </a:r>
            <a:r>
              <a:rPr lang="en-US" dirty="0" err="1"/>
              <a:t>நாற்பதில்</a:t>
            </a:r>
            <a:r>
              <a:rPr lang="en-US" dirty="0"/>
              <a:t> </a:t>
            </a:r>
            <a:r>
              <a:rPr lang="en-US" dirty="0" err="1"/>
              <a:t>வழங்கியுள்ள</a:t>
            </a:r>
            <a:r>
              <a:rPr lang="en-US" dirty="0"/>
              <a:t> </a:t>
            </a:r>
            <a:r>
              <a:rPr lang="en-US" dirty="0" err="1"/>
              <a:t>பாடல்</a:t>
            </a:r>
            <a:r>
              <a:rPr lang="en-US" dirty="0"/>
              <a:t> </a:t>
            </a:r>
            <a:r>
              <a:rPr lang="en-US" dirty="0" err="1"/>
              <a:t>தொடர்களை</a:t>
            </a:r>
            <a:r>
              <a:rPr lang="en-US" dirty="0"/>
              <a:t> </a:t>
            </a:r>
            <a:r>
              <a:rPr lang="en-US" dirty="0" err="1"/>
              <a:t>அப்படியே</a:t>
            </a:r>
            <a:r>
              <a:rPr lang="en-US" dirty="0"/>
              <a:t> </a:t>
            </a:r>
            <a:r>
              <a:rPr lang="en-US" dirty="0" err="1"/>
              <a:t>கையாண்டு</a:t>
            </a:r>
            <a:r>
              <a:rPr lang="en-US" dirty="0"/>
              <a:t> </a:t>
            </a:r>
            <a:r>
              <a:rPr lang="en-US" dirty="0" err="1"/>
              <a:t>இனிது</a:t>
            </a:r>
            <a:r>
              <a:rPr lang="en-US" dirty="0"/>
              <a:t> </a:t>
            </a:r>
            <a:r>
              <a:rPr lang="en-US" dirty="0" err="1"/>
              <a:t>என்று</a:t>
            </a:r>
            <a:r>
              <a:rPr lang="en-US" dirty="0"/>
              <a:t> </a:t>
            </a:r>
            <a:r>
              <a:rPr lang="en-US" dirty="0" err="1"/>
              <a:t>மாற்றியுரைக்கிறது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/>
              <a:t>4 </a:t>
            </a:r>
            <a:r>
              <a:rPr lang="en-US" dirty="0" err="1"/>
              <a:t>பாடல்களில்</a:t>
            </a:r>
            <a:r>
              <a:rPr lang="en-US" dirty="0"/>
              <a:t> 4 </a:t>
            </a:r>
            <a:r>
              <a:rPr lang="en-US" dirty="0" err="1"/>
              <a:t>இனிய</a:t>
            </a:r>
            <a:r>
              <a:rPr lang="en-US" dirty="0"/>
              <a:t> </a:t>
            </a:r>
            <a:r>
              <a:rPr lang="en-US" dirty="0" err="1" smtClean="0"/>
              <a:t>பொருள்கள்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36 </a:t>
            </a:r>
            <a:r>
              <a:rPr lang="en-US" dirty="0" err="1"/>
              <a:t>பாடல்களில்</a:t>
            </a:r>
            <a:r>
              <a:rPr lang="en-US" dirty="0"/>
              <a:t> 3 </a:t>
            </a:r>
            <a:r>
              <a:rPr lang="en-US" dirty="0" err="1"/>
              <a:t>இனிய</a:t>
            </a:r>
            <a:r>
              <a:rPr lang="en-US" dirty="0"/>
              <a:t> </a:t>
            </a:r>
            <a:r>
              <a:rPr lang="en-US" dirty="0" err="1"/>
              <a:t>பொருள்கள்</a:t>
            </a:r>
            <a:r>
              <a:rPr lang="en-US" dirty="0"/>
              <a:t> </a:t>
            </a:r>
            <a:r>
              <a:rPr lang="en-US" dirty="0" err="1"/>
              <a:t>கூறப்பட்டுள்ளன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பொருளமைப்பில்</a:t>
            </a:r>
            <a:r>
              <a:rPr lang="en-US" dirty="0"/>
              <a:t> </a:t>
            </a:r>
            <a:r>
              <a:rPr lang="en-US" dirty="0" err="1"/>
              <a:t>திரிகடுகத்தை</a:t>
            </a:r>
            <a:r>
              <a:rPr lang="en-US" dirty="0"/>
              <a:t> </a:t>
            </a:r>
            <a:r>
              <a:rPr lang="en-US" dirty="0" err="1" smtClean="0"/>
              <a:t>ஒத்துள்ளது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தொல்காப்பியர்</a:t>
            </a:r>
            <a:r>
              <a:rPr lang="en-US" dirty="0"/>
              <a:t> </a:t>
            </a:r>
            <a:r>
              <a:rPr lang="en-US" dirty="0" err="1"/>
              <a:t>கூறும்</a:t>
            </a:r>
            <a:r>
              <a:rPr lang="en-US" dirty="0"/>
              <a:t> </a:t>
            </a:r>
            <a:r>
              <a:rPr lang="en-US" dirty="0" err="1"/>
              <a:t>அம்மை</a:t>
            </a:r>
            <a:r>
              <a:rPr lang="en-US" dirty="0"/>
              <a:t> </a:t>
            </a:r>
            <a:r>
              <a:rPr lang="en-US" dirty="0" err="1"/>
              <a:t>எனும்</a:t>
            </a:r>
            <a:r>
              <a:rPr lang="en-US" dirty="0"/>
              <a:t> </a:t>
            </a:r>
            <a:r>
              <a:rPr lang="en-US" dirty="0" err="1"/>
              <a:t>வனப்பு</a:t>
            </a:r>
            <a:r>
              <a:rPr lang="en-US" dirty="0"/>
              <a:t> </a:t>
            </a:r>
            <a:r>
              <a:rPr lang="en-US" dirty="0" err="1"/>
              <a:t>அமைந்துள்ளது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223537-A753-4652-A3A8-1ED8F7C58288}"/>
              </a:ext>
            </a:extLst>
          </p:cNvPr>
          <p:cNvSpPr txBox="1"/>
          <p:nvPr/>
        </p:nvSpPr>
        <p:spPr>
          <a:xfrm>
            <a:off x="2743200" y="533400"/>
            <a:ext cx="41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இனியவை</a:t>
            </a:r>
            <a:r>
              <a:rPr lang="en-US" sz="2800" dirty="0"/>
              <a:t> </a:t>
            </a:r>
            <a:r>
              <a:rPr lang="en-US" sz="2800" dirty="0" err="1"/>
              <a:t>நாற்பது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22352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1379</Words>
  <Application>Microsoft Office PowerPoint</Application>
  <PresentationFormat>On-screen Show (4:3)</PresentationFormat>
  <Paragraphs>242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library4</dc:creator>
  <cp:lastModifiedBy>sasi</cp:lastModifiedBy>
  <cp:revision>43</cp:revision>
  <dcterms:created xsi:type="dcterms:W3CDTF">2021-04-19T06:26:20Z</dcterms:created>
  <dcterms:modified xsi:type="dcterms:W3CDTF">2021-08-04T08:46:49Z</dcterms:modified>
</cp:coreProperties>
</file>