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92" r:id="rId4"/>
    <p:sldId id="290" r:id="rId5"/>
    <p:sldId id="291" r:id="rId6"/>
    <p:sldId id="269" r:id="rId7"/>
    <p:sldId id="272" r:id="rId8"/>
    <p:sldId id="273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F2AE5-7006-48C1-8F07-1FDE1519E38F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DCCCE-17B8-46CA-9ABD-E642715F6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CCCE-17B8-46CA-9ABD-E642715F60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66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7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9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3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89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04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8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002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1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0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41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425F-0004-43DD-8A1B-079B78F22A2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" y="4191000"/>
            <a:ext cx="4994910" cy="336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886200"/>
            <a:ext cx="381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Name of the Paper : Tamil -III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Semester  :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III Semester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Department : TAMIL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Name of the Faculty : </a:t>
            </a:r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Dr.P.Sasireka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Designation : Assistant professor</a:t>
            </a: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209800"/>
            <a:ext cx="5943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அலகு</a:t>
            </a:r>
            <a:r>
              <a:rPr lang="en-US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1</a:t>
            </a:r>
          </a:p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இ.பழமொழி</a:t>
            </a:r>
            <a:r>
              <a:rPr lang="en-US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நானூறு</a:t>
            </a:r>
            <a:endParaRPr lang="en-US" b="1" dirty="0" smtClean="0">
              <a:solidFill>
                <a:srgbClr val="525252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ஆசிரியர்</a:t>
            </a:r>
            <a:r>
              <a:rPr lang="en-US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 </a:t>
            </a:r>
            <a:r>
              <a:rPr lang="en-US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முன்றுறை</a:t>
            </a:r>
            <a:r>
              <a:rPr lang="en-US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அரையனார்</a:t>
            </a:r>
            <a:r>
              <a:rPr lang="en-US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20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990600" y="1295400"/>
            <a:ext cx="6781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525252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பழமொழி</a:t>
            </a:r>
            <a:r>
              <a:rPr lang="en-US" sz="1600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நானூறு</a:t>
            </a:r>
            <a:r>
              <a:rPr lang="en-US" sz="1600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     </a:t>
            </a:r>
            <a:r>
              <a:rPr lang="en-US" sz="1600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ஆசிரியர்</a:t>
            </a:r>
            <a:r>
              <a:rPr lang="en-US" sz="1600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முன்றுறை</a:t>
            </a:r>
            <a:r>
              <a:rPr lang="en-US" sz="1600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அரையனார்</a:t>
            </a:r>
            <a:r>
              <a:rPr lang="en-US" sz="1600" b="1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525252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பழமொழி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நானூறு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சங்கம்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மருவிய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காலத்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தமிழ்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நூல்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தொகுப்பான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பதினெண்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கீழ்க்கணக்கு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நூல்களுள்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ஒன்று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அதன்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சிறப்புப்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பாயிரத்தையும்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கடவுள்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வணக்கத்தையும்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சேர்த்து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நாலடியால்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அமைந்த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நானூற்றொரு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(401)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பாடல்களைக்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கொண்டது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முன்றுறையர்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அல்லது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முன்றுறை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அரையனார்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என்னும்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சமண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முனிவரால்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இயற்றப்பட்டது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இதன்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ஒவ்வொரு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பாட்டிலும்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ஒரு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பழமொழி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சார்ந்த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நீதி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கூறப்படுவதால்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பழமொழி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நானூறு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பெயர்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பெற்றுள்ளது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இதன்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காலம்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கி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பி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ஐந்தாம்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நூற்றாண்டு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ஆகும்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இந்நூலில்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34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தலைப்புகளின்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கீழ்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பாடல்கள்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அமைந்துள்ளன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12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4600" y="533400"/>
            <a:ext cx="4648200" cy="4372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Times New Roman" pitchFamily="18" charset="0"/>
                <a:cs typeface="Latha" pitchFamily="34" charset="0"/>
              </a:rPr>
              <a:t>			</a:t>
            </a:r>
            <a:r>
              <a:rPr lang="ta-IN" sz="1200" dirty="0" smtClean="0">
                <a:latin typeface="Times New Roman" pitchFamily="18" charset="0"/>
                <a:cs typeface="Latha" pitchFamily="34" charset="0"/>
              </a:rPr>
              <a:t>முன்றுறை அரையனார்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200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முன்றுறை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அரையனார்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என்ற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பெயர் இயற்பெயர்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என்று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எண்ணுதற்கு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இடமில்லை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முன்றுறை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என்னும்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இடத்தில்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அரசு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புரிந்த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அரசர்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என்பதே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இதன்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பொருளாகும்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முன்றுறை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மன்னவன்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'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என்பது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தற்சிறப்புப்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பாயிரத்துள்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காண்கிறது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முன்றுறையில்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வாழ்ந்த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'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அரையர்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என்னும்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சிறப்புப்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பெயர்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பெற்ற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ஒரு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தலைவராக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இவர் இருத்தலும்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கூடும்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அன்றியும்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அரையர்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என்பது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சேனாவரையர்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என்னும்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தொல்காப்பிய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உரையாசிரியர்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பெயரிலும்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 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காணப்பெறுதல்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இங்குச்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சிந்திக்கத்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தக்கது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மேலும்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 '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அரையர்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'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என்பது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ஒரு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மரபுப்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பெயராகவோ குடிப்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பெயராகவோ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இருத்தலும்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கூடும்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'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முன்றுறை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எங்குள்ளது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என்பது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தெளிவாகத்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தெரியவில்லை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தமிழகத்தி</a:t>
            </a:r>
            <a:r>
              <a:rPr lang="en-US" sz="1200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ன்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கொற்கை என்று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கொள்ளவும்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இடமுண்டு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முன்றுறை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காவிரி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முன்றுறை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திருமருத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முன்றுறை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கழார்முன்றுறை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என்னும்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இடங்கள்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           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இருந்தனவாகப்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பண்டை</a:t>
            </a:r>
            <a:r>
              <a:rPr lang="en-US" sz="1200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யி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லக்கியம்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வாயிலாக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அறிகிறோம்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இவர்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சமண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சமயத்தினர்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என்பது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தற்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சிறப்புப்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பாயிரத்தால்</a:t>
            </a:r>
            <a:r>
              <a:rPr lang="en-US" sz="1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a-IN" sz="1200" dirty="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விளங்கும்</a:t>
            </a:r>
            <a:r>
              <a:rPr lang="en-US" sz="1200" smtClean="0">
                <a:solidFill>
                  <a:srgbClr val="333333"/>
                </a:solidFill>
                <a:latin typeface="Times New Roman" pitchFamily="18" charset="0"/>
                <a:cs typeface="Latha" pitchFamily="34" charset="0"/>
              </a:rPr>
              <a:t>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66657" y="3565240"/>
          <a:ext cx="4210685" cy="595884"/>
        </p:xfrm>
        <a:graphic>
          <a:graphicData uri="http://schemas.openxmlformats.org/drawingml/2006/table">
            <a:tbl>
              <a:tblPr/>
              <a:tblGrid>
                <a:gridCol w="3924935"/>
                <a:gridCol w="2857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ஆற்றவும்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கற்றார்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அறிவுடையார்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அஃது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உடையார்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நால்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திசையும்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செல்லாத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நாடு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இல்லை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அந்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நாடு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வேற்று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நாடு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ஆகா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தமவே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ஆம்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ஆயினால்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b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ஆற்று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உணா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வேண்டுவது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இல்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E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09600" y="762001"/>
            <a:ext cx="79248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கல்வி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</a:t>
            </a:r>
            <a:r>
              <a:rPr lang="en-US" sz="1200" b="1" dirty="0" smtClean="0"/>
              <a:t>ஆற்றவும் </a:t>
            </a:r>
            <a:r>
              <a:rPr lang="en-US" sz="1200" b="1" dirty="0" err="1" smtClean="0"/>
              <a:t>கற்றார்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அறிவுடையார்</a:t>
            </a:r>
            <a:r>
              <a:rPr lang="en-US" sz="1200" b="1" dirty="0" smtClean="0"/>
              <a:t>; </a:t>
            </a:r>
            <a:r>
              <a:rPr lang="en-US" sz="1200" b="1" dirty="0" err="1" smtClean="0"/>
              <a:t>அஃது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உடையார்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     </a:t>
            </a:r>
            <a:r>
              <a:rPr lang="en-US" sz="1200" b="1" dirty="0" err="1" smtClean="0"/>
              <a:t>நால்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திசையும்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செல்லாத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நாடு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இல்லை</a:t>
            </a:r>
            <a:r>
              <a:rPr lang="en-US" sz="1200" b="1" dirty="0" smtClean="0"/>
              <a:t>; </a:t>
            </a:r>
            <a:r>
              <a:rPr lang="en-US" sz="1200" b="1" dirty="0" err="1" smtClean="0"/>
              <a:t>அந்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நாடு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    </a:t>
            </a:r>
            <a:r>
              <a:rPr lang="en-US" sz="1200" b="1" dirty="0" err="1" smtClean="0"/>
              <a:t>வேற்று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நாடு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ஆகா</a:t>
            </a:r>
            <a:r>
              <a:rPr lang="en-US" sz="1200" b="1" dirty="0" smtClean="0"/>
              <a:t>; </a:t>
            </a:r>
            <a:r>
              <a:rPr lang="en-US" sz="1200" b="1" dirty="0" err="1" smtClean="0"/>
              <a:t>தமவே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ஆம்</a:t>
            </a:r>
            <a:r>
              <a:rPr lang="en-US" sz="1200" b="1" dirty="0" smtClean="0"/>
              <a:t>; </a:t>
            </a:r>
            <a:r>
              <a:rPr lang="en-US" sz="1200" b="1" dirty="0" err="1" smtClean="0"/>
              <a:t>ஆயினால்</a:t>
            </a:r>
            <a:r>
              <a:rPr lang="en-US" sz="1200" b="1" dirty="0" smtClean="0"/>
              <a:t>,</a:t>
            </a:r>
            <a:br>
              <a:rPr lang="en-US" sz="1200" b="1" dirty="0" smtClean="0"/>
            </a:br>
            <a:r>
              <a:rPr lang="en-US" sz="1200" b="1" dirty="0" smtClean="0"/>
              <a:t>    </a:t>
            </a:r>
            <a:r>
              <a:rPr lang="en-US" sz="1200" b="1" dirty="0" err="1" smtClean="0"/>
              <a:t>ஆற்று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உணா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வேண்டுவது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இல்</a:t>
            </a:r>
            <a:r>
              <a:rPr lang="en-US" sz="12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1200" b="1" dirty="0" smtClean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மிகுதியும்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கற்கவேண்டிய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நூல்களை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அறிந்தவர்களே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அறிவுடையார்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எனப்படுவார்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அவ்வறிவு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படைத்தவர்களது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புகழ்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நான்கு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திசையின்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கண்ணும்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பரவாத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நாடுகளில்லை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அந்த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நாடுகள்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அயல்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நாடுகளாகா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அவ்வறிவுடையோர்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நாடுகளேயாம்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அங்ஙனமானால்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வழியில்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உண்பதற்கு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உணவு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கட்டமுது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கொண்டுசெல்ல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வேண்டியதில்லை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கருத்து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கற்றாருக்குச்சென்ற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இடமெல்லாம்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சிறப்பு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202122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கல்வி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33637" y="3565239"/>
          <a:ext cx="4276725" cy="595884"/>
        </p:xfrm>
        <a:graphic>
          <a:graphicData uri="http://schemas.openxmlformats.org/drawingml/2006/table">
            <a:tbl>
              <a:tblPr/>
              <a:tblGrid>
                <a:gridCol w="3990975"/>
                <a:gridCol w="2857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உரை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முடிவு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காணான்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இளமையோன்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!"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என்ற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நரை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முது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மக்கள்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உவப்ப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நரை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முடித்து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b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சொல்லால்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முறை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செய்தான்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சோழன்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;-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குல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விச்சை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கல்லாமல்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பாகம்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படும்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E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685800" y="1371600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r>
              <a:rPr lang="en-US" b="1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கல்வி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1200" b="1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2."உரை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முடிவு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காணான்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இளமையோன்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!"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என்ற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நரை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முது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மக்கள்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உவப்ப-நரை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முடித்து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சொல்லால்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முறை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செய்தான்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சோழன்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;-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குல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விச்சை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கல்லாமல்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பாகம்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படும்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வழக்கினது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முடிவான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உண்மையை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ஆராயும்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அறிவு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நிரம்பப்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பெறாதவன்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சிறுவயதினன்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என்றிகழ்ந்த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நரைமயிருள்ள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முதியோர்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இருவரும்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மகிழும்படி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நரைமயிரை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முடியின்கண்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முடித்து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வந்து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அவர்கள்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கூறிய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சொற்களைக்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கொண்டே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நீதி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கூறினான்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கரிகாற்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பெருவளத்தான்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என்னும்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சோழன்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தத்தம்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குலத்திற்குரிய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அறிவு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அந்நூல்களைக்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கல்லாமலே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இனிதுஅமையும்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கருத்து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குலவித்தை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கல்லாமலே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அமையும்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66657" y="3565239"/>
          <a:ext cx="4210685" cy="595884"/>
        </p:xfrm>
        <a:graphic>
          <a:graphicData uri="http://schemas.openxmlformats.org/drawingml/2006/table">
            <a:tbl>
              <a:tblPr/>
              <a:tblGrid>
                <a:gridCol w="3924935"/>
                <a:gridCol w="2857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அறிவினால்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மாட்சி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ஒன்று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இல்லா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ஒருவன்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பிறிதினால்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மாண்டது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எவனாம்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-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பொறியின்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மணி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பொன்னும்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சாந்தமும்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மாலையும்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மற்று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இன்ன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அணி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எல்லாம்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ஆடையின்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Latha"/>
                          <a:ea typeface="Times New Roman"/>
                          <a:cs typeface="Times New Roman"/>
                        </a:rPr>
                        <a:t>பின்</a:t>
                      </a:r>
                      <a:r>
                        <a:rPr lang="en-US" sz="85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E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914400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           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914400" y="609601"/>
            <a:ext cx="7620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solidFill>
                  <a:srgbClr val="0066CC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அறிவுடைமை</a:t>
            </a: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அறிவினால்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மாட்சி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ஒன்று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இல்லா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ஒருவன்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பிறிதினால்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மாண்டது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எவனாம்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பொறியின்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மணி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பொன்னும்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சாந்தமும்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மாலையும்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மற்று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இன்ன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அணி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எல்லாம்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ஆடையின்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பின்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சாணையாற்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கழுவுதலையுடைய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இரத்தினாபரணமும்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பொன்னாபரணமும்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கலவையும்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பூமாலையும்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இவைபோன்ற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பிற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அணிகள்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யாவும்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அழகுறச்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செய்வதில்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உடையின்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பின்னேவைத்து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எண்ணத்தக்கனவாம்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ஆதலால்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அறிவினாலாகிய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பெருமை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ஒருசிறிதும்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பெறாத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ஒருவன்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செல்வத்தைப்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பெற்றதனால்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மாட்சிமையுடையதனால்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அவனுக்கு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என்ன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பெருமையைக்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கொடுக்கும்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கருத்து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செல்வம்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உடையோரினும்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அறிவுடையாரே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சிறந்தோர்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ஆவர்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228601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Latha" pitchFamily="34" charset="0"/>
                <a:cs typeface="Latha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1143000"/>
            <a:ext cx="7162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lang="en-US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அறிவுடைமை</a:t>
            </a: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1200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பரந்த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திறலாரைப்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பாசி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மேல்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இட்டு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கரந்து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மறைக்கலும்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ஆமோ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? -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நிரந்து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எழுந்து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வேயின்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திரண்ட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தோள்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வேற்கண்ணாய்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விண்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இயங்கும்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ஞாயிற்றைக்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கைம்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மறைப்பார்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இல்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நிரல்பட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உயர்ந்து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மூங்கில்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போன்ற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திரண்ட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தோள்களையும்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வேல்போன்ற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கண்களையும்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உடைய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பெண்ணே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வானிற்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செல்லும்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சூரியனைக்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கையால்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மறைப்பவர்கள்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இல்லை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மறைக்க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முடியாது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.).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அதுபோல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மிகுந்த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அறிவு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ஆற்றல்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உடையவர்களை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பாசியைப்போன்ற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அடாத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சில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சொற்களையும்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செயல்களையும்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அவர்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மேலிட்டு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அவர்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புகழை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மறைத்து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ஒளிக்கவும்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முடியுமோ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?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மறைக்க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முடியாது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.),</a:t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கருத்து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அறிவுடையார்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புகழைமறைப்பின்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மறைபடாது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என்பதாம்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1981200"/>
            <a:ext cx="746760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80"/>
              </a:spcBef>
              <a:spcAft>
                <a:spcPts val="600"/>
              </a:spcAft>
            </a:pPr>
            <a:r>
              <a:rPr lang="en-IN" dirty="0" smtClean="0">
                <a:solidFill>
                  <a:srgbClr val="002060"/>
                </a:solidFill>
                <a:latin typeface="Vijaya" panose="020B0502040204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1" y="1752600"/>
            <a:ext cx="76200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525252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52525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மாதிரி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வினாத்தாள்</a:t>
            </a:r>
            <a:endParaRPr lang="en-US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சிறுவினா</a:t>
            </a:r>
            <a:endParaRPr lang="en-US" sz="12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1.பழமொழி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நானூறு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என்றால்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என்ன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முன்றுறை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அரையனார்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இயற்றிய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நூல்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குறித்து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எழுதுக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நெடுவினா</a:t>
            </a:r>
            <a:endParaRPr lang="en-US" sz="12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பழமொழி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நானூறு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கூறும்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அறக்கருத்துகளை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விளக்குக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525252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525252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52525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828800"/>
            <a:ext cx="75438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IN" dirty="0" smtClean="0"/>
              <a:t>				</a:t>
            </a:r>
            <a:r>
              <a:rPr lang="en-IN" dirty="0" err="1" smtClean="0"/>
              <a:t>பார்வை</a:t>
            </a:r>
            <a:r>
              <a:rPr lang="en-IN" dirty="0" smtClean="0"/>
              <a:t> </a:t>
            </a:r>
            <a:r>
              <a:rPr lang="en-IN" dirty="0" err="1" smtClean="0"/>
              <a:t>நூல்கள்</a:t>
            </a:r>
            <a:endParaRPr lang="en-IN" dirty="0" smtClean="0"/>
          </a:p>
          <a:p>
            <a:pPr marL="342900" indent="-342900" algn="just">
              <a:lnSpc>
                <a:spcPct val="150000"/>
              </a:lnSpc>
            </a:pPr>
            <a:endParaRPr lang="en-US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 smtClean="0"/>
          </a:p>
          <a:p>
            <a:pPr marL="342900" indent="-342900"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இராசாராம்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துரை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பதினெண்கீழ்க்கணக்கு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தொகுதி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– 1,2,3 )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முல்லை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நிலையம்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சென்னை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1996 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ச.வே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சுப்பிரமணியன்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பதினெண்கீழ்க்கணக்கு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நூல்கள்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மணிவாசகர்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பதிப்பகம்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சென்னை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2010.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பொதுத்தமிழ்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குரு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நானக்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கல்லூரி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தன்னாட்சி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தமிழ்த்துறை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வெளியீடு</a:t>
            </a:r>
            <a:r>
              <a:rPr lang="en-US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59</Words>
  <Application>Microsoft Office PowerPoint</Application>
  <PresentationFormat>On-screen Show (4:3)</PresentationFormat>
  <Paragraphs>92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library4</dc:creator>
  <cp:lastModifiedBy>sasi</cp:lastModifiedBy>
  <cp:revision>245</cp:revision>
  <dcterms:created xsi:type="dcterms:W3CDTF">2021-04-19T06:26:20Z</dcterms:created>
  <dcterms:modified xsi:type="dcterms:W3CDTF">2021-08-11T10:01:27Z</dcterms:modified>
</cp:coreProperties>
</file>