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5FAF64B-3820-4D70-B9B6-DE9C2AB8BA45}" type="datetimeFigureOut">
              <a:rPr lang="en-IN" smtClean="0"/>
              <a:t>13-09-2021</a:t>
            </a:fld>
            <a:endParaRPr lang="en-IN"/>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IN"/>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AF9CA9B5-35DB-42F9-A555-6EBD70273FAB}" type="slidenum">
              <a:rPr lang="en-IN" smtClean="0"/>
              <a:t>‹#›</a:t>
            </a:fld>
            <a:endParaRPr lang="en-IN"/>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81629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FAF64B-3820-4D70-B9B6-DE9C2AB8BA45}" type="datetimeFigureOut">
              <a:rPr lang="en-IN" smtClean="0"/>
              <a:t>13-09-2021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9CA9B5-35DB-42F9-A555-6EBD70273FAB}" type="slidenum">
              <a:rPr lang="en-IN" smtClean="0"/>
              <a:t>‹#›</a:t>
            </a:fld>
            <a:endParaRPr lang="en-IN"/>
          </a:p>
        </p:txBody>
      </p:sp>
    </p:spTree>
    <p:extLst>
      <p:ext uri="{BB962C8B-B14F-4D97-AF65-F5344CB8AC3E}">
        <p14:creationId xmlns:p14="http://schemas.microsoft.com/office/powerpoint/2010/main" val="3677023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FAF64B-3820-4D70-B9B6-DE9C2AB8BA45}" type="datetimeFigureOut">
              <a:rPr lang="en-IN" smtClean="0"/>
              <a:t>13-09-2021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9CA9B5-35DB-42F9-A555-6EBD70273FAB}" type="slidenum">
              <a:rPr lang="en-IN" smtClean="0"/>
              <a:t>‹#›</a:t>
            </a:fld>
            <a:endParaRPr lang="en-IN"/>
          </a:p>
        </p:txBody>
      </p:sp>
    </p:spTree>
    <p:extLst>
      <p:ext uri="{BB962C8B-B14F-4D97-AF65-F5344CB8AC3E}">
        <p14:creationId xmlns:p14="http://schemas.microsoft.com/office/powerpoint/2010/main" val="1110217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FAF64B-3820-4D70-B9B6-DE9C2AB8BA45}" type="datetimeFigureOut">
              <a:rPr lang="en-IN" smtClean="0"/>
              <a:t>13-09-2021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9CA9B5-35DB-42F9-A555-6EBD70273FAB}" type="slidenum">
              <a:rPr lang="en-IN" smtClean="0"/>
              <a:t>‹#›</a:t>
            </a:fld>
            <a:endParaRPr lang="en-IN"/>
          </a:p>
        </p:txBody>
      </p:sp>
    </p:spTree>
    <p:extLst>
      <p:ext uri="{BB962C8B-B14F-4D97-AF65-F5344CB8AC3E}">
        <p14:creationId xmlns:p14="http://schemas.microsoft.com/office/powerpoint/2010/main" val="187658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5FAF64B-3820-4D70-B9B6-DE9C2AB8BA45}" type="datetimeFigureOut">
              <a:rPr lang="en-IN" smtClean="0"/>
              <a:t>13-09-2021</a:t>
            </a:fld>
            <a:endParaRPr lang="en-IN"/>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AF9CA9B5-35DB-42F9-A555-6EBD70273FAB}" type="slidenum">
              <a:rPr lang="en-IN" smtClean="0"/>
              <a:t>‹#›</a:t>
            </a:fld>
            <a:endParaRPr lang="en-IN"/>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18514486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FAF64B-3820-4D70-B9B6-DE9C2AB8BA45}" type="datetimeFigureOut">
              <a:rPr lang="en-IN" smtClean="0"/>
              <a:t>13-09-2021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9CA9B5-35DB-42F9-A555-6EBD70273FAB}" type="slidenum">
              <a:rPr lang="en-IN" smtClean="0"/>
              <a:t>‹#›</a:t>
            </a:fld>
            <a:endParaRPr lang="en-IN"/>
          </a:p>
        </p:txBody>
      </p:sp>
    </p:spTree>
    <p:extLst>
      <p:ext uri="{BB962C8B-B14F-4D97-AF65-F5344CB8AC3E}">
        <p14:creationId xmlns:p14="http://schemas.microsoft.com/office/powerpoint/2010/main" val="200934576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FAF64B-3820-4D70-B9B6-DE9C2AB8BA45}" type="datetimeFigureOut">
              <a:rPr lang="en-IN" smtClean="0"/>
              <a:t>13-09-2021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F9CA9B5-35DB-42F9-A555-6EBD70273FAB}" type="slidenum">
              <a:rPr lang="en-IN" smtClean="0"/>
              <a:t>‹#›</a:t>
            </a:fld>
            <a:endParaRPr lang="en-IN"/>
          </a:p>
        </p:txBody>
      </p:sp>
    </p:spTree>
    <p:extLst>
      <p:ext uri="{BB962C8B-B14F-4D97-AF65-F5344CB8AC3E}">
        <p14:creationId xmlns:p14="http://schemas.microsoft.com/office/powerpoint/2010/main" val="66823745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FAF64B-3820-4D70-B9B6-DE9C2AB8BA45}" type="datetimeFigureOut">
              <a:rPr lang="en-IN" smtClean="0"/>
              <a:t>13-09-2021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F9CA9B5-35DB-42F9-A555-6EBD70273FAB}" type="slidenum">
              <a:rPr lang="en-IN" smtClean="0"/>
              <a:t>‹#›</a:t>
            </a:fld>
            <a:endParaRPr lang="en-IN"/>
          </a:p>
        </p:txBody>
      </p:sp>
    </p:spTree>
    <p:extLst>
      <p:ext uri="{BB962C8B-B14F-4D97-AF65-F5344CB8AC3E}">
        <p14:creationId xmlns:p14="http://schemas.microsoft.com/office/powerpoint/2010/main" val="612429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FAF64B-3820-4D70-B9B6-DE9C2AB8BA45}" type="datetimeFigureOut">
              <a:rPr lang="en-IN" smtClean="0"/>
              <a:t>13-09-2021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F9CA9B5-35DB-42F9-A555-6EBD70273FAB}" type="slidenum">
              <a:rPr lang="en-IN" smtClean="0"/>
              <a:t>‹#›</a:t>
            </a:fld>
            <a:endParaRPr lang="en-IN"/>
          </a:p>
        </p:txBody>
      </p:sp>
    </p:spTree>
    <p:extLst>
      <p:ext uri="{BB962C8B-B14F-4D97-AF65-F5344CB8AC3E}">
        <p14:creationId xmlns:p14="http://schemas.microsoft.com/office/powerpoint/2010/main" val="2453124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95FAF64B-3820-4D70-B9B6-DE9C2AB8BA45}" type="datetimeFigureOut">
              <a:rPr lang="en-IN" smtClean="0"/>
              <a:t>13-09-2021</a:t>
            </a:fld>
            <a:endParaRPr lang="en-IN"/>
          </a:p>
        </p:txBody>
      </p:sp>
      <p:sp>
        <p:nvSpPr>
          <p:cNvPr id="6" name="Footer Placeholder 5"/>
          <p:cNvSpPr>
            <a:spLocks noGrp="1"/>
          </p:cNvSpPr>
          <p:nvPr>
            <p:ph type="ftr" sz="quarter" idx="11"/>
          </p:nvPr>
        </p:nvSpPr>
        <p:spPr>
          <a:xfrm>
            <a:off x="2103620" y="6375679"/>
            <a:ext cx="3482179" cy="345796"/>
          </a:xfrm>
        </p:spPr>
        <p:txBody>
          <a:bodyPr/>
          <a:lstStyle/>
          <a:p>
            <a:endParaRPr lang="en-IN"/>
          </a:p>
        </p:txBody>
      </p:sp>
      <p:sp>
        <p:nvSpPr>
          <p:cNvPr id="7" name="Slide Number Placeholder 6"/>
          <p:cNvSpPr>
            <a:spLocks noGrp="1"/>
          </p:cNvSpPr>
          <p:nvPr>
            <p:ph type="sldNum" sz="quarter" idx="12"/>
          </p:nvPr>
        </p:nvSpPr>
        <p:spPr>
          <a:xfrm>
            <a:off x="5691014" y="6375679"/>
            <a:ext cx="1232456" cy="345796"/>
          </a:xfrm>
        </p:spPr>
        <p:txBody>
          <a:bodyPr/>
          <a:lstStyle/>
          <a:p>
            <a:fld id="{AF9CA9B5-35DB-42F9-A555-6EBD70273FAB}" type="slidenum">
              <a:rPr lang="en-IN" smtClean="0"/>
              <a:t>‹#›</a:t>
            </a:fld>
            <a:endParaRPr lang="en-IN"/>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36516740"/>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95FAF64B-3820-4D70-B9B6-DE9C2AB8BA45}" type="datetimeFigureOut">
              <a:rPr lang="en-IN" smtClean="0"/>
              <a:t>13-09-2021</a:t>
            </a:fld>
            <a:endParaRPr lang="en-IN"/>
          </a:p>
        </p:txBody>
      </p:sp>
      <p:sp>
        <p:nvSpPr>
          <p:cNvPr id="6" name="Footer Placeholder 5"/>
          <p:cNvSpPr>
            <a:spLocks noGrp="1"/>
          </p:cNvSpPr>
          <p:nvPr>
            <p:ph type="ftr" sz="quarter" idx="11"/>
          </p:nvPr>
        </p:nvSpPr>
        <p:spPr>
          <a:xfrm>
            <a:off x="2103621" y="6375679"/>
            <a:ext cx="3482178" cy="345796"/>
          </a:xfrm>
        </p:spPr>
        <p:txBody>
          <a:bodyPr/>
          <a:lstStyle/>
          <a:p>
            <a:endParaRPr lang="en-IN"/>
          </a:p>
        </p:txBody>
      </p:sp>
      <p:sp>
        <p:nvSpPr>
          <p:cNvPr id="7" name="Slide Number Placeholder 6"/>
          <p:cNvSpPr>
            <a:spLocks noGrp="1"/>
          </p:cNvSpPr>
          <p:nvPr>
            <p:ph type="sldNum" sz="quarter" idx="12"/>
          </p:nvPr>
        </p:nvSpPr>
        <p:spPr>
          <a:xfrm>
            <a:off x="5687568" y="6375679"/>
            <a:ext cx="1234440" cy="345796"/>
          </a:xfrm>
        </p:spPr>
        <p:txBody>
          <a:bodyPr/>
          <a:lstStyle/>
          <a:p>
            <a:fld id="{AF9CA9B5-35DB-42F9-A555-6EBD70273FAB}" type="slidenum">
              <a:rPr lang="en-IN" smtClean="0"/>
              <a:t>‹#›</a:t>
            </a:fld>
            <a:endParaRPr lang="en-IN"/>
          </a:p>
        </p:txBody>
      </p:sp>
    </p:spTree>
    <p:extLst>
      <p:ext uri="{BB962C8B-B14F-4D97-AF65-F5344CB8AC3E}">
        <p14:creationId xmlns:p14="http://schemas.microsoft.com/office/powerpoint/2010/main" val="632441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5FAF64B-3820-4D70-B9B6-DE9C2AB8BA45}" type="datetimeFigureOut">
              <a:rPr lang="en-IN" smtClean="0"/>
              <a:t>13-09-2021</a:t>
            </a:fld>
            <a:endParaRPr lang="en-IN"/>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IN"/>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AF9CA9B5-35DB-42F9-A555-6EBD70273FAB}" type="slidenum">
              <a:rPr lang="en-IN" smtClean="0"/>
              <a:t>‹#›</a:t>
            </a:fld>
            <a:endParaRPr lang="en-IN"/>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346206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tinkercad.com/things/gAvTXnMjDVm-smashing-hango-tumelo/editel?tenant=circuits"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E13C3-35C7-4AC5-B69C-41DC85391B18}"/>
              </a:ext>
            </a:extLst>
          </p:cNvPr>
          <p:cNvSpPr>
            <a:spLocks noGrp="1"/>
          </p:cNvSpPr>
          <p:nvPr>
            <p:ph type="ctrTitle"/>
          </p:nvPr>
        </p:nvSpPr>
        <p:spPr/>
        <p:txBody>
          <a:bodyPr/>
          <a:lstStyle/>
          <a:p>
            <a:r>
              <a:rPr lang="en-IN" dirty="0"/>
              <a:t>Home automation </a:t>
            </a:r>
          </a:p>
        </p:txBody>
      </p:sp>
      <p:sp>
        <p:nvSpPr>
          <p:cNvPr id="3" name="Subtitle 2">
            <a:extLst>
              <a:ext uri="{FF2B5EF4-FFF2-40B4-BE49-F238E27FC236}">
                <a16:creationId xmlns:a16="http://schemas.microsoft.com/office/drawing/2014/main" id="{CCAF86C9-5D78-4D21-9EDA-54B44E891519}"/>
              </a:ext>
            </a:extLst>
          </p:cNvPr>
          <p:cNvSpPr>
            <a:spLocks noGrp="1"/>
          </p:cNvSpPr>
          <p:nvPr>
            <p:ph type="subTitle" idx="1"/>
          </p:nvPr>
        </p:nvSpPr>
        <p:spPr/>
        <p:txBody>
          <a:bodyPr/>
          <a:lstStyle/>
          <a:p>
            <a:r>
              <a:rPr lang="en-IN" dirty="0" err="1"/>
              <a:t>venkateshwar</a:t>
            </a:r>
            <a:endParaRPr lang="en-IN" dirty="0"/>
          </a:p>
        </p:txBody>
      </p:sp>
    </p:spTree>
    <p:extLst>
      <p:ext uri="{BB962C8B-B14F-4D97-AF65-F5344CB8AC3E}">
        <p14:creationId xmlns:p14="http://schemas.microsoft.com/office/powerpoint/2010/main" val="2849734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09957-36DA-4F9C-8DF6-2F83362937FC}"/>
              </a:ext>
            </a:extLst>
          </p:cNvPr>
          <p:cNvSpPr>
            <a:spLocks noGrp="1"/>
          </p:cNvSpPr>
          <p:nvPr>
            <p:ph type="title"/>
          </p:nvPr>
        </p:nvSpPr>
        <p:spPr/>
        <p:txBody>
          <a:bodyPr/>
          <a:lstStyle/>
          <a:p>
            <a:r>
              <a:rPr lang="en-IN" dirty="0"/>
              <a:t>description</a:t>
            </a:r>
          </a:p>
        </p:txBody>
      </p:sp>
      <p:sp>
        <p:nvSpPr>
          <p:cNvPr id="3" name="Content Placeholder 2">
            <a:extLst>
              <a:ext uri="{FF2B5EF4-FFF2-40B4-BE49-F238E27FC236}">
                <a16:creationId xmlns:a16="http://schemas.microsoft.com/office/drawing/2014/main" id="{EAA20A95-9833-4475-AC79-645B6E424E4E}"/>
              </a:ext>
            </a:extLst>
          </p:cNvPr>
          <p:cNvSpPr>
            <a:spLocks noGrp="1"/>
          </p:cNvSpPr>
          <p:nvPr>
            <p:ph idx="1"/>
          </p:nvPr>
        </p:nvSpPr>
        <p:spPr/>
        <p:txBody>
          <a:bodyPr/>
          <a:lstStyle/>
          <a:p>
            <a:r>
              <a:rPr lang="en-IN" dirty="0"/>
              <a:t>A basic home automation has been done for blind people. With the help of this prototype we can implement it in real life. In this prototype I have used PIR sensor, Servo motor, DC motor, Tilt sensor, Arduino and buzzer. When the blind people stand near their house door PIR sensor sense the human presence and with the help of tilt sensor they tilt it and the door opens up for opening of door I have used servo motor. If they want to switch on the fan they can use these tilt sensor to switch it on. With the help of buzzer they can realise that the door is open or close.</a:t>
            </a:r>
          </a:p>
        </p:txBody>
      </p:sp>
    </p:spTree>
    <p:extLst>
      <p:ext uri="{BB962C8B-B14F-4D97-AF65-F5344CB8AC3E}">
        <p14:creationId xmlns:p14="http://schemas.microsoft.com/office/powerpoint/2010/main" val="984144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92F87-6367-4FC2-800B-5C39AAB357D9}"/>
              </a:ext>
            </a:extLst>
          </p:cNvPr>
          <p:cNvSpPr>
            <a:spLocks noGrp="1"/>
          </p:cNvSpPr>
          <p:nvPr>
            <p:ph type="title"/>
          </p:nvPr>
        </p:nvSpPr>
        <p:spPr/>
        <p:txBody>
          <a:bodyPr/>
          <a:lstStyle/>
          <a:p>
            <a:r>
              <a:rPr lang="en-IN" dirty="0"/>
              <a:t>Circuit design</a:t>
            </a:r>
          </a:p>
        </p:txBody>
      </p:sp>
      <p:pic>
        <p:nvPicPr>
          <p:cNvPr id="5" name="Content Placeholder 4">
            <a:extLst>
              <a:ext uri="{FF2B5EF4-FFF2-40B4-BE49-F238E27FC236}">
                <a16:creationId xmlns:a16="http://schemas.microsoft.com/office/drawing/2014/main" id="{61DB88E8-2E9D-406D-93C0-61AD7BFC0FEC}"/>
              </a:ext>
            </a:extLst>
          </p:cNvPr>
          <p:cNvPicPr>
            <a:picLocks noGrp="1" noChangeAspect="1"/>
          </p:cNvPicPr>
          <p:nvPr>
            <p:ph idx="1"/>
          </p:nvPr>
        </p:nvPicPr>
        <p:blipFill>
          <a:blip r:embed="rId2"/>
          <a:stretch>
            <a:fillRect/>
          </a:stretch>
        </p:blipFill>
        <p:spPr>
          <a:xfrm>
            <a:off x="1667934" y="1952625"/>
            <a:ext cx="8573619" cy="3810000"/>
          </a:xfrm>
        </p:spPr>
      </p:pic>
    </p:spTree>
    <p:extLst>
      <p:ext uri="{BB962C8B-B14F-4D97-AF65-F5344CB8AC3E}">
        <p14:creationId xmlns:p14="http://schemas.microsoft.com/office/powerpoint/2010/main" val="2394961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3FBDA-2541-4781-A77D-3FD723ACE2A3}"/>
              </a:ext>
            </a:extLst>
          </p:cNvPr>
          <p:cNvSpPr>
            <a:spLocks noGrp="1"/>
          </p:cNvSpPr>
          <p:nvPr>
            <p:ph type="title"/>
          </p:nvPr>
        </p:nvSpPr>
        <p:spPr/>
        <p:txBody>
          <a:bodyPr/>
          <a:lstStyle/>
          <a:p>
            <a:r>
              <a:rPr lang="en-IN" dirty="0"/>
              <a:t>code</a:t>
            </a:r>
          </a:p>
        </p:txBody>
      </p:sp>
      <p:pic>
        <p:nvPicPr>
          <p:cNvPr id="5" name="Content Placeholder 4">
            <a:extLst>
              <a:ext uri="{FF2B5EF4-FFF2-40B4-BE49-F238E27FC236}">
                <a16:creationId xmlns:a16="http://schemas.microsoft.com/office/drawing/2014/main" id="{1F9B6403-8278-4F3B-AD07-F41EA7E7DEC2}"/>
              </a:ext>
            </a:extLst>
          </p:cNvPr>
          <p:cNvPicPr>
            <a:picLocks noGrp="1" noChangeAspect="1"/>
          </p:cNvPicPr>
          <p:nvPr>
            <p:ph idx="1"/>
          </p:nvPr>
        </p:nvPicPr>
        <p:blipFill>
          <a:blip r:embed="rId2"/>
          <a:stretch>
            <a:fillRect/>
          </a:stretch>
        </p:blipFill>
        <p:spPr>
          <a:xfrm>
            <a:off x="1058669" y="2105025"/>
            <a:ext cx="5172461" cy="3594100"/>
          </a:xfrm>
        </p:spPr>
      </p:pic>
      <p:pic>
        <p:nvPicPr>
          <p:cNvPr id="7" name="Picture 6">
            <a:extLst>
              <a:ext uri="{FF2B5EF4-FFF2-40B4-BE49-F238E27FC236}">
                <a16:creationId xmlns:a16="http://schemas.microsoft.com/office/drawing/2014/main" id="{D96CF034-58D5-4ECA-97CF-625336BCDEE4}"/>
              </a:ext>
            </a:extLst>
          </p:cNvPr>
          <p:cNvPicPr>
            <a:picLocks noChangeAspect="1"/>
          </p:cNvPicPr>
          <p:nvPr/>
        </p:nvPicPr>
        <p:blipFill>
          <a:blip r:embed="rId3"/>
          <a:stretch>
            <a:fillRect/>
          </a:stretch>
        </p:blipFill>
        <p:spPr>
          <a:xfrm>
            <a:off x="6433589" y="2105025"/>
            <a:ext cx="5510761" cy="3594100"/>
          </a:xfrm>
          <a:prstGeom prst="rect">
            <a:avLst/>
          </a:prstGeom>
        </p:spPr>
      </p:pic>
    </p:spTree>
    <p:extLst>
      <p:ext uri="{BB962C8B-B14F-4D97-AF65-F5344CB8AC3E}">
        <p14:creationId xmlns:p14="http://schemas.microsoft.com/office/powerpoint/2010/main" val="1492130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BD41E-E889-4923-92D8-97BB39FD3313}"/>
              </a:ext>
            </a:extLst>
          </p:cNvPr>
          <p:cNvSpPr>
            <a:spLocks noGrp="1"/>
          </p:cNvSpPr>
          <p:nvPr>
            <p:ph type="title"/>
          </p:nvPr>
        </p:nvSpPr>
        <p:spPr/>
        <p:txBody>
          <a:bodyPr/>
          <a:lstStyle/>
          <a:p>
            <a:r>
              <a:rPr lang="en-IN" dirty="0"/>
              <a:t>simulation</a:t>
            </a:r>
          </a:p>
        </p:txBody>
      </p:sp>
      <p:sp>
        <p:nvSpPr>
          <p:cNvPr id="4" name="Subtitle 3">
            <a:extLst>
              <a:ext uri="{FF2B5EF4-FFF2-40B4-BE49-F238E27FC236}">
                <a16:creationId xmlns:a16="http://schemas.microsoft.com/office/drawing/2014/main" id="{7D9ADF2D-1201-42D6-8EE3-63B7151DE9A9}"/>
              </a:ext>
            </a:extLst>
          </p:cNvPr>
          <p:cNvSpPr>
            <a:spLocks noGrp="1"/>
          </p:cNvSpPr>
          <p:nvPr>
            <p:ph type="body" idx="1"/>
          </p:nvPr>
        </p:nvSpPr>
        <p:spPr/>
        <p:txBody>
          <a:bodyPr>
            <a:normAutofit fontScale="92500" lnSpcReduction="10000"/>
          </a:bodyPr>
          <a:lstStyle/>
          <a:p>
            <a:r>
              <a:rPr lang="en-IN" dirty="0">
                <a:hlinkClick r:id="rId2"/>
              </a:rPr>
              <a:t>https://www.tinkercad.com/things/gAvTXnMjDVm-smashing-hango-tumelo/editel?tenant=circuits</a:t>
            </a:r>
            <a:endParaRPr lang="en-IN" dirty="0"/>
          </a:p>
          <a:p>
            <a:endParaRPr lang="en-IN" dirty="0"/>
          </a:p>
        </p:txBody>
      </p:sp>
    </p:spTree>
    <p:extLst>
      <p:ext uri="{BB962C8B-B14F-4D97-AF65-F5344CB8AC3E}">
        <p14:creationId xmlns:p14="http://schemas.microsoft.com/office/powerpoint/2010/main" val="3139990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02C19E-75B2-49EB-87CB-EAB3C76A61A5}"/>
              </a:ext>
            </a:extLst>
          </p:cNvPr>
          <p:cNvSpPr>
            <a:spLocks noGrp="1"/>
          </p:cNvSpPr>
          <p:nvPr>
            <p:ph type="ctrTitle"/>
          </p:nvPr>
        </p:nvSpPr>
        <p:spPr/>
        <p:txBody>
          <a:bodyPr/>
          <a:lstStyle/>
          <a:p>
            <a:r>
              <a:rPr lang="en-IN" dirty="0"/>
              <a:t>Thank you</a:t>
            </a:r>
          </a:p>
        </p:txBody>
      </p:sp>
      <p:sp>
        <p:nvSpPr>
          <p:cNvPr id="5" name="Subtitle 4">
            <a:extLst>
              <a:ext uri="{FF2B5EF4-FFF2-40B4-BE49-F238E27FC236}">
                <a16:creationId xmlns:a16="http://schemas.microsoft.com/office/drawing/2014/main" id="{9DDFB769-2B52-4985-9E63-796F50141EE8}"/>
              </a:ext>
            </a:extLst>
          </p:cNvPr>
          <p:cNvSpPr>
            <a:spLocks noGrp="1"/>
          </p:cNvSpPr>
          <p:nvPr>
            <p:ph type="subTitle" idx="1"/>
          </p:nvPr>
        </p:nvSpPr>
        <p:spPr/>
        <p:txBody>
          <a:bodyPr/>
          <a:lstStyle/>
          <a:p>
            <a:r>
              <a:rPr lang="en-IN" dirty="0"/>
              <a:t> </a:t>
            </a:r>
          </a:p>
        </p:txBody>
      </p:sp>
    </p:spTree>
    <p:extLst>
      <p:ext uri="{BB962C8B-B14F-4D97-AF65-F5344CB8AC3E}">
        <p14:creationId xmlns:p14="http://schemas.microsoft.com/office/powerpoint/2010/main" val="2824784258"/>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Badge</Template>
  <TotalTime>10</TotalTime>
  <Words>150</Words>
  <Application>Microsoft Office PowerPoint</Application>
  <PresentationFormat>Widescreen</PresentationFormat>
  <Paragraphs>10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Gill Sans MT</vt:lpstr>
      <vt:lpstr>Impact</vt:lpstr>
      <vt:lpstr>Badge</vt:lpstr>
      <vt:lpstr>Home automation </vt:lpstr>
      <vt:lpstr>description</vt:lpstr>
      <vt:lpstr>Circuit design</vt:lpstr>
      <vt:lpstr>code</vt:lpstr>
      <vt:lpstr>simulation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automation </dc:title>
  <dc:creator>santhoshini iyer</dc:creator>
  <cp:lastModifiedBy>santhoshini iyer</cp:lastModifiedBy>
  <cp:revision>1</cp:revision>
  <dcterms:created xsi:type="dcterms:W3CDTF">2021-09-13T05:48:43Z</dcterms:created>
  <dcterms:modified xsi:type="dcterms:W3CDTF">2021-09-13T05:58:47Z</dcterms:modified>
</cp:coreProperties>
</file>