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57" r:id="rId4"/>
    <p:sldId id="258" r:id="rId5"/>
    <p:sldId id="260" r:id="rId6"/>
    <p:sldId id="264" r:id="rId7"/>
    <p:sldId id="265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8FFF"/>
    <a:srgbClr val="BE7D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8" d="100"/>
          <a:sy n="68" d="100"/>
        </p:scale>
        <p:origin x="-114" y="-7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B255-2158-4874-A53A-40AF1250102E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8FAC6-A6C0-4912-BD22-893DC2561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55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>
              <a:alpha val="75000"/>
            </a:schemeClr>
          </a:solidFill>
          <a:ln/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Presented by,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Name     :  SRI VIDHYA.B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Reg.No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:  8115U23EC110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Roll.No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:  ECB2347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:  Electronics and Communication              							  Engineering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2037993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13" y="257168"/>
            <a:ext cx="12329081" cy="24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>
              <a:alpha val="75000"/>
            </a:scheme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337316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600" b="1" kern="0" spc="-181" dirty="0" smtClean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Movie </a:t>
            </a:r>
            <a:r>
              <a:rPr lang="en-US" sz="6600" b="1" kern="0" spc="-181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Ticket Booking System</a:t>
            </a:r>
            <a:endParaRPr lang="en-US" sz="6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4587002"/>
            <a:ext cx="74776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kern="0" spc="-35" dirty="0" smtClean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Browse </a:t>
            </a: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showtimes, select your movie </a:t>
            </a:r>
            <a:r>
              <a:rPr lang="en-US" sz="2000" kern="0" spc="-35" dirty="0" smtClean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with the movie choice</a:t>
            </a: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, and </a:t>
            </a:r>
            <a:r>
              <a:rPr lang="en-US" sz="2000" kern="0" spc="-35" dirty="0" smtClean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Calculates the total cost  </a:t>
            </a: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in just a few clicks</a:t>
            </a:r>
            <a:r>
              <a:rPr lang="en-US" sz="1750" kern="0" spc="-35" dirty="0"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1299686" y="5503426"/>
            <a:ext cx="196191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>
              <a:alpha val="75000"/>
            </a:scheme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7207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kern="0" spc="-131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Objective</a:t>
            </a:r>
            <a:endParaRPr lang="en-US" sz="4374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037993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kern="0" spc="-66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Convenience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3" y="4091226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Provide a user-friendly platform that allows customers to easily choose their ticket choices from the comfort of their homes or on-the-go.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5743932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kern="0" spc="-66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Efficiency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743932" y="4091226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Making easily the ticket booking process, minimizing wait times and enhancing the overall customer experience</a:t>
            </a:r>
            <a:r>
              <a:rPr lang="en-US" sz="175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.</a:t>
            </a:r>
            <a:endParaRPr lang="en-US" sz="17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449872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kern="0" spc="-66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Accessibility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9449872" y="4091226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Ensure the system is accessible across various devices and platforms, catering to the diverse needs of modern moviegoers.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>
              <a:alpha val="75000"/>
            </a:schemeClr>
          </a:solidFill>
          <a:ln/>
        </p:spPr>
      </p:sp>
      <p:sp>
        <p:nvSpPr>
          <p:cNvPr id="4" name="Text 1"/>
          <p:cNvSpPr/>
          <p:nvPr/>
        </p:nvSpPr>
        <p:spPr>
          <a:xfrm>
            <a:off x="337625" y="562708"/>
            <a:ext cx="12198511" cy="31771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Architecture </a:t>
            </a:r>
            <a:r>
              <a:rPr lang="en-US" sz="4374" b="1" kern="0" spc="-131" dirty="0" smtClean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diagram</a:t>
            </a:r>
          </a:p>
          <a:p>
            <a:pPr marL="0" indent="0">
              <a:lnSpc>
                <a:spcPts val="5468"/>
              </a:lnSpc>
              <a:buNone/>
            </a:pPr>
            <a:endParaRPr lang="en-US" sz="4374" b="1" kern="0" spc="-131" dirty="0" smtClean="0">
              <a:solidFill>
                <a:srgbClr val="A680FF"/>
              </a:solidFill>
              <a:latin typeface="Times New Roman" pitchFamily="18" charset="0"/>
              <a:ea typeface="p22-mackinac-pro" pitchFamily="34" charset="-122"/>
              <a:cs typeface="Times New Roman" pitchFamily="18" charset="0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b="1" kern="0" spc="-131" dirty="0">
              <a:solidFill>
                <a:srgbClr val="A680FF"/>
              </a:solidFill>
              <a:latin typeface="Times New Roman" pitchFamily="18" charset="0"/>
              <a:ea typeface="p22-mackinac-pro" pitchFamily="34" charset="-122"/>
              <a:cs typeface="Times New Roman" pitchFamily="18" charset="0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b="1" kern="0" spc="-131" dirty="0" smtClean="0">
              <a:solidFill>
                <a:srgbClr val="A680FF"/>
              </a:solidFill>
              <a:latin typeface="Times New Roman" pitchFamily="18" charset="0"/>
              <a:ea typeface="p22-mackinac-pro" pitchFamily="34" charset="-122"/>
              <a:cs typeface="Times New Roman" pitchFamily="18" charset="0"/>
            </a:endParaRPr>
          </a:p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 smtClean="0">
                <a:solidFill>
                  <a:srgbClr val="A680FF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                                                         </a:t>
            </a:r>
            <a:endParaRPr lang="en-US" sz="4374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225278" y="4517469"/>
            <a:ext cx="1253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4434126"/>
            <a:ext cx="983230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pic>
        <p:nvPicPr>
          <p:cNvPr id="1026" name="Picture 2" descr="C:\Users\ACER\Pictures\diagr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81" y="1181687"/>
            <a:ext cx="4043550" cy="689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>
              <a:alpha val="75000"/>
            </a:scheme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4992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Data Structures Used</a:t>
            </a:r>
            <a:endParaRPr lang="en-US" sz="4374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388638"/>
            <a:ext cx="555427" cy="55542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 2"/>
          <p:cNvSpPr/>
          <p:nvPr/>
        </p:nvSpPr>
        <p:spPr>
          <a:xfrm>
            <a:off x="2037993" y="416623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Strings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2037993" y="4646652"/>
            <a:ext cx="238863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Efficient storage and retrieval of movie information, user data, and booking details.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3388638"/>
            <a:ext cx="555427" cy="55542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ext 4"/>
          <p:cNvSpPr/>
          <p:nvPr/>
        </p:nvSpPr>
        <p:spPr>
          <a:xfrm>
            <a:off x="4759881" y="416623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For loop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759881" y="4646652"/>
            <a:ext cx="238863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You can create a loop to print each movie in a list by accessing each element in turn.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388638"/>
            <a:ext cx="555427" cy="55542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Text 6"/>
          <p:cNvSpPr/>
          <p:nvPr/>
        </p:nvSpPr>
        <p:spPr>
          <a:xfrm>
            <a:off x="7481768" y="416623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Dictionary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7481768" y="4646652"/>
            <a:ext cx="238863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Used to holds the pairs of values to the corresponding key:value pairs.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3388638"/>
            <a:ext cx="555427" cy="55542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5" name="Text 8"/>
          <p:cNvSpPr/>
          <p:nvPr/>
        </p:nvSpPr>
        <p:spPr>
          <a:xfrm>
            <a:off x="10203656" y="4166235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Security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9"/>
          <p:cNvSpPr/>
          <p:nvPr/>
        </p:nvSpPr>
        <p:spPr>
          <a:xfrm>
            <a:off x="10203656" y="4646652"/>
            <a:ext cx="238875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Supports multiple payment methods for safe and hassle-free transactions 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>
              <a:alpha val="75000"/>
            </a:scheme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1666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Module Completion</a:t>
            </a:r>
            <a:endParaRPr lang="en-US" sz="4374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055382"/>
            <a:ext cx="2638544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0163" y="4277320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Movie_choice</a:t>
            </a:r>
            <a:endParaRPr lang="en-US" sz="2187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2260163" y="4757738"/>
            <a:ext cx="2194203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Customers can easily give the choice of movie and give the number of movies.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537" y="3055382"/>
            <a:ext cx="2638663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898707" y="4277320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Movie.items( )</a:t>
            </a:r>
            <a:endParaRPr lang="en-US" sz="2187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898707" y="4757738"/>
            <a:ext cx="219432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It will display all the </a:t>
            </a:r>
            <a:r>
              <a:rPr lang="en-US" sz="2000" kern="0" spc="-35" dirty="0" smtClean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saved </a:t>
            </a: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movies and name of the movies</a:t>
            </a:r>
            <a:r>
              <a:rPr lang="en-US" sz="2000" kern="0" spc="-35" dirty="0">
                <a:solidFill>
                  <a:srgbClr val="E0D6DE"/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3055382"/>
            <a:ext cx="2638544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37371" y="4277320"/>
            <a:ext cx="2194203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190" b="1" kern="0" spc="-35" dirty="0" err="1" smtClean="0">
                <a:solidFill>
                  <a:srgbClr val="FF0000"/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Total_cost</a:t>
            </a:r>
            <a:r>
              <a:rPr lang="en-US" sz="2400" b="1" kern="0" spc="-35" dirty="0" smtClean="0">
                <a:solidFill>
                  <a:srgbClr val="FF0000"/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</a:t>
            </a:r>
          </a:p>
          <a:p>
            <a:pPr marL="0" indent="0" algn="l">
              <a:lnSpc>
                <a:spcPts val="2624"/>
              </a:lnSpc>
              <a:buNone/>
            </a:pPr>
            <a:r>
              <a:rPr lang="en-US" sz="2000" kern="0" spc="-35" dirty="0" smtClean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It </a:t>
            </a: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enables to enter the number of tickets and it will show the total cost of the ticket.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3744" y="3055382"/>
            <a:ext cx="2638663" cy="88868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175915" y="4277320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Enjoy</a:t>
            </a:r>
            <a:endParaRPr lang="en-US" sz="2187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10175915" y="4757738"/>
            <a:ext cx="219432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Customers can confidently proceed to the theater and enjoy the movie.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>
              <a:alpha val="75000"/>
            </a:scheme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310110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0000"/>
                </a:solidFill>
                <a:latin typeface="Times New Roman" pitchFamily="18" charset="0"/>
                <a:ea typeface="p22-mackinac-pro" pitchFamily="34" charset="-122"/>
                <a:cs typeface="Times New Roman" pitchFamily="18" charset="0"/>
              </a:rPr>
              <a:t>Thank You</a:t>
            </a:r>
            <a:endParaRPr lang="en-US" sz="4374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4128729"/>
            <a:ext cx="7477601" cy="12310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kern="0" spc="-35" dirty="0"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We appreciate your interest in our movie ticket booking system. We strive to provide a seamless and enjoyable experience for all our customers. Feel free to reach out if you have any further questions or feedback.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273</Words>
  <Application>Microsoft Office PowerPoint</Application>
  <PresentationFormat>Custom</PresentationFormat>
  <Paragraphs>75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ACER</cp:lastModifiedBy>
  <cp:revision>7</cp:revision>
  <dcterms:created xsi:type="dcterms:W3CDTF">2024-06-20T04:16:06Z</dcterms:created>
  <dcterms:modified xsi:type="dcterms:W3CDTF">2024-08-18T07:37:44Z</dcterms:modified>
</cp:coreProperties>
</file>