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7" r:id="rId4"/>
    <p:sldId id="258" r:id="rId5"/>
    <p:sldId id="260" r:id="rId6"/>
    <p:sldId id="264" r:id="rId7"/>
    <p:sldId id="261" r:id="rId8"/>
    <p:sldId id="262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FFF"/>
    <a:srgbClr val="BE7D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B255-2158-4874-A53A-40AF1250102E}" type="datetimeFigureOut">
              <a:rPr lang="en-IN" smtClean="0"/>
              <a:pPr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8FAC6-A6C0-4912-BD22-893DC2561F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908173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Presented by,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Name     :  SRI VIDHYA.B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:  8115U23EC110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Roll.No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:  ECB2347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                        Dept       :  Electronics and Communication              							          Engineering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Text 1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13" y="257168"/>
            <a:ext cx="12329081" cy="24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3731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600" b="1" kern="0" spc="-18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 Ticket Booking System</a:t>
            </a:r>
            <a:endParaRPr lang="en-US" sz="6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587002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Browse showtimes, select your movie with the movie choice, and Calculates the total cost  in just a few clicks</a:t>
            </a: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5503426"/>
            <a:ext cx="196191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908173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720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Objective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Convenience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Provide a user-friendly platform that allows customers to easily choose their ticket choices from the comfort of their homes or on-the-go.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Efficiency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Making easily the ticket booking process, minimizing wait times and enhancing the overall customer experience</a:t>
            </a:r>
            <a:r>
              <a:rPr lang="en-US" sz="175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.</a:t>
            </a:r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Accessibility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Ensure the system is accessible across various devices and platforms, catering to the diverse needs of modern moviegoers.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337625" y="562708"/>
            <a:ext cx="12198511" cy="31771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Architecture diagram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                                                         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25278" y="4517469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434126"/>
            <a:ext cx="983230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1026" name="Picture 2" descr="C:\Users\ACER\Pictures\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81" y="1181687"/>
            <a:ext cx="4043550" cy="68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499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Data Structures Used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 2"/>
          <p:cNvSpPr/>
          <p:nvPr/>
        </p:nvSpPr>
        <p:spPr>
          <a:xfrm>
            <a:off x="2037993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Strings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Efficient storage and retrieval of movie information, user data, and booking details.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 4"/>
          <p:cNvSpPr/>
          <p:nvPr/>
        </p:nvSpPr>
        <p:spPr>
          <a:xfrm>
            <a:off x="4759881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For loop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759881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You can create a loop to print each movie in a list by accessing each element in turn.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6"/>
          <p:cNvSpPr/>
          <p:nvPr/>
        </p:nvSpPr>
        <p:spPr>
          <a:xfrm>
            <a:off x="7481768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Dictionary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481768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Used to holds the pairs of values to the corresponding key:value pairs.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Text 8"/>
          <p:cNvSpPr/>
          <p:nvPr/>
        </p:nvSpPr>
        <p:spPr>
          <a:xfrm>
            <a:off x="10203656" y="416623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Security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0203656" y="4646652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Supports multiple payment methods for safe and hassle-free transactions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166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Module Completion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055382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277320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Movie_choice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60163" y="4757738"/>
            <a:ext cx="219420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Customers can easily give the choice of movie and give the number of movies.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3055382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427732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Movie.items( )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898707" y="4757738"/>
            <a:ext cx="219432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It will display all the saved movies and name of the movies.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055382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4277320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190" b="1" kern="0" spc="-35" dirty="0" err="1">
                <a:solidFill>
                  <a:srgbClr val="FF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Total_cost</a:t>
            </a:r>
            <a:r>
              <a:rPr lang="en-US" sz="2400" b="1" kern="0" spc="-35" dirty="0">
                <a:solidFill>
                  <a:srgbClr val="FF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It enables to enter the number of tickets and it will show the total cost of the ticket.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3055382"/>
            <a:ext cx="2638663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175915" y="427732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Enjoy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0175915" y="4757738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Customers can confidently proceed to the theater and enjoy the movie.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r>
              <a:rPr lang="en-US" sz="4000" b="1" dirty="0">
                <a:solidFill>
                  <a:srgbClr val="C78F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437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Coding Implementation</a:t>
            </a:r>
            <a:endParaRPr lang="en-IN" sz="437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1"/>
          <p:cNvSpPr/>
          <p:nvPr/>
        </p:nvSpPr>
        <p:spPr>
          <a:xfrm>
            <a:off x="2190393" y="39200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92019" y="1814732"/>
            <a:ext cx="9706707" cy="55286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37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						Display Movies</a:t>
            </a:r>
          </a:p>
        </p:txBody>
      </p:sp>
      <p:sp>
        <p:nvSpPr>
          <p:cNvPr id="4" name="Text 1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25417" y="1842867"/>
            <a:ext cx="5598940" cy="468454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292172" y="1842867"/>
            <a:ext cx="5276850" cy="4543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10110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Thank</a:t>
            </a:r>
            <a:r>
              <a:rPr lang="en-US" sz="4374" b="1" kern="0" spc="-131" dirty="0">
                <a:solidFill>
                  <a:srgbClr val="A680FF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 </a:t>
            </a: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You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128729"/>
            <a:ext cx="7477601" cy="1231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We appreciate your interest in our movie ticket booking system. We strive to provide a seamless and enjoyable experience for all our customers. Feel free to reach out if you have any further questions or feedback.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345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SOWMIYA S</cp:lastModifiedBy>
  <cp:revision>8</cp:revision>
  <dcterms:created xsi:type="dcterms:W3CDTF">2024-06-20T04:16:06Z</dcterms:created>
  <dcterms:modified xsi:type="dcterms:W3CDTF">2024-06-20T07:36:47Z</dcterms:modified>
</cp:coreProperties>
</file>