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4"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188768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0036683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190080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946347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654357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567574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32705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8094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15595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70143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05031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1099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5151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344795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88778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030815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E9E2F595-906A-60DB-7D68-5964CDF763B5}"/>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687421903"/>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 id="2147483958" r:id="rId14"/>
    <p:sldLayoutId id="2147483959" r:id="rId15"/>
    <p:sldLayoutId id="214748396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a:solidFill>
                  <a:schemeClr val="tx1">
                    <a:lumMod val="75000"/>
                    <a:lumOff val="25000"/>
                  </a:schemeClr>
                </a:solidFill>
                <a:latin typeface="Arial" pitchFamily="34" charset="0"/>
                <a:cs typeface="Arial" pitchFamily="34" charset="0"/>
              </a:rPr>
              <a:t> SRIVIDHYA K</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116</TotalTime>
  <Words>885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49</cp:revision>
  <dcterms:created xsi:type="dcterms:W3CDTF">2021-05-26T16:50:10Z</dcterms:created>
  <dcterms:modified xsi:type="dcterms:W3CDTF">2024-04-03T09:58:18Z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