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endParaRPr altLang="en-US" lang="zh-CN"/>
          </a:p>
          <a:p>
            <a:r>
              <a:rPr dirty="0" sz="2400" lang="en-US"/>
              <a:t>REGISTER NO:3122128</a:t>
            </a:r>
            <a:r>
              <a:rPr dirty="0" sz="2400" lang="en-US"/>
              <a:t>7</a:t>
            </a:r>
            <a:r>
              <a:rPr dirty="0" sz="2400" lang="en-US"/>
              <a:t>3</a:t>
            </a:r>
            <a:r>
              <a:rPr dirty="0" sz="2400" lang="en-US"/>
              <a:t>/unm2022g1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DEPARTMENT:B.COM (GENERAL)</a:t>
            </a:r>
          </a:p>
          <a:p>
            <a:r>
              <a:rPr dirty="0" sz="2400" lang="en-US"/>
              <a:t>COLLEGE:MAHALAKSHMI WOMEN’S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34637" y="2196955"/>
            <a:ext cx="7054348" cy="431458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0919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swathi</cp:lastModifiedBy>
  <dcterms:created xsi:type="dcterms:W3CDTF">2024-03-29T04:07:22Z</dcterms:created>
  <dcterms:modified xsi:type="dcterms:W3CDTF">2024-08-30T04:25:48Z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115b68bdbb824226bb89bafa41c66ee6</vt:lpwstr>
  </property>
</Properties>
</file>