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79" r:id="rId17"/>
    <p:sldId id="271" r:id="rId18"/>
    <p:sldId id="273" r:id="rId19"/>
    <p:sldId id="274" r:id="rId20"/>
    <p:sldId id="272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EA90B94-6738-4667-B0FB-BBA920566475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ACB2CD9-A792-4477-9FA7-E1C9DCBEE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rividya@pdx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Loc Genie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		</a:t>
            </a:r>
            <a:r>
              <a:rPr lang="en-US" sz="2400" dirty="0" smtClean="0">
                <a:solidFill>
                  <a:schemeClr val="tx1"/>
                </a:solidFill>
              </a:rPr>
              <a:t>-GPU License V2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7406640" cy="1752600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3200" dirty="0" smtClean="0">
                <a:solidFill>
                  <a:schemeClr val="tx1"/>
                </a:solidFill>
              </a:rPr>
              <a:t>Srividya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Sundaram</a:t>
            </a:r>
            <a:b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solidFill>
                  <a:srgbClr val="0000FF"/>
                </a:solidFill>
                <a:hlinkClick r:id="rId2"/>
              </a:rPr>
              <a:t>srividya@pdx.edu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3135" y="228600"/>
            <a:ext cx="4077730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dr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4837" y="152400"/>
            <a:ext cx="3874325" cy="617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h_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4086" y="228600"/>
            <a:ext cx="3955827" cy="632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sh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1388" y="152400"/>
            <a:ext cx="3881224" cy="647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wl_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3987" y="304800"/>
            <a:ext cx="4336026" cy="632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wl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4603" y="228600"/>
            <a:ext cx="4054793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pl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5067" y="228600"/>
            <a:ext cx="3913865" cy="617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Pre-requisites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Connection.</a:t>
            </a:r>
          </a:p>
          <a:p>
            <a:r>
              <a:rPr lang="en-US" dirty="0" smtClean="0"/>
              <a:t>Android device.</a:t>
            </a:r>
          </a:p>
          <a:p>
            <a:r>
              <a:rPr lang="en-US" dirty="0" smtClean="0"/>
              <a:t>Google Play Services installed in the android device.</a:t>
            </a:r>
          </a:p>
          <a:p>
            <a:r>
              <a:rPr lang="en-US" dirty="0" smtClean="0"/>
              <a:t>Your own Google Places API Key and Google Maps API Key generated from your Google account.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Other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Users might google for places of their preferred activity.</a:t>
            </a:r>
          </a:p>
          <a:p>
            <a:r>
              <a:rPr lang="en-US" sz="2400" dirty="0" smtClean="0"/>
              <a:t>Loc Genie instead gives them an option to just select their choice of activity and preferred distance and displays suggestions based on their prominence</a:t>
            </a:r>
            <a:br>
              <a:rPr lang="en-US" sz="2400" dirty="0" smtClean="0"/>
            </a:br>
            <a:r>
              <a:rPr lang="en-US" sz="2400" dirty="0" err="1" smtClean="0"/>
              <a:t>ie</a:t>
            </a:r>
            <a:r>
              <a:rPr lang="en-US" sz="2400" dirty="0" smtClean="0"/>
              <a:t>. global popularity, place’s ranking in </a:t>
            </a:r>
            <a:r>
              <a:rPr lang="en-US" sz="2400" dirty="0" smtClean="0"/>
              <a:t>G</a:t>
            </a:r>
            <a:r>
              <a:rPr lang="en-US" sz="2400" dirty="0" smtClean="0"/>
              <a:t>oogle’s index, number of check-ins etc.</a:t>
            </a:r>
          </a:p>
          <a:p>
            <a:r>
              <a:rPr lang="en-US" sz="2400" dirty="0" smtClean="0"/>
              <a:t>Also it dynamically displays places whenever the user drags the Map and navigate to a different location.</a:t>
            </a:r>
          </a:p>
          <a:p>
            <a:r>
              <a:rPr lang="en-US" sz="2400" dirty="0" smtClean="0"/>
              <a:t>When the user navigates to a different region in the Map, the center of the Map is considered as the base location.</a:t>
            </a:r>
          </a:p>
          <a:p>
            <a:r>
              <a:rPr lang="en-US" sz="2400" dirty="0" smtClean="0"/>
              <a:t>The visible region of the Map is considered as the bounding rectangle and places within this region are displayed to the user.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Lessons learnt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order to capture user drag start and drag end movement, I had initially used</a:t>
            </a:r>
            <a:br>
              <a:rPr lang="en-US" sz="2800" dirty="0" smtClean="0"/>
            </a:br>
            <a:r>
              <a:rPr lang="en-US" sz="2800" dirty="0" smtClean="0"/>
              <a:t>onCameraChangeListener.</a:t>
            </a:r>
            <a:endParaRPr lang="en-US" sz="2800" dirty="0" smtClean="0"/>
          </a:p>
          <a:p>
            <a:r>
              <a:rPr lang="en-US" sz="2800" dirty="0" smtClean="0"/>
              <a:t>However,  it was getting called every time the map moves/zooms in/out or the camera angle changes. </a:t>
            </a:r>
          </a:p>
          <a:p>
            <a:r>
              <a:rPr lang="en-US" sz="2800" dirty="0" smtClean="0"/>
              <a:t>To overcome this, I created a wrapper class that captured users touch by means of MotionEvent.ACTION_DOWN and MotionEvent.ACTION_UP.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33400"/>
            <a:ext cx="6172200" cy="99919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whom?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93776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any travel savvy person who would love to explore his local area more and learn about places of his favorite activity.</a:t>
            </a:r>
          </a:p>
          <a:p>
            <a:pPr marL="493776" indent="-457200" algn="l"/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Enables users to pick an activity of their choice from a set of </a:t>
            </a:r>
            <a:r>
              <a:rPr lang="en-US" dirty="0" smtClean="0">
                <a:solidFill>
                  <a:schemeClr val="tx1"/>
                </a:solidFill>
              </a:rPr>
              <a:t>activities (Hiking, Camping, Fishing, Bowling etc) </a:t>
            </a:r>
            <a:r>
              <a:rPr lang="en-US" dirty="0" smtClean="0">
                <a:solidFill>
                  <a:schemeClr val="tx1"/>
                </a:solidFill>
              </a:rPr>
              <a:t>and allows them to input a distance within which they would like to explore.</a:t>
            </a:r>
          </a:p>
          <a:p>
            <a:pPr marL="493776" indent="-457200" algn="l"/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Places are suggested along with their address and based on their prominence in a Map View.</a:t>
            </a:r>
          </a:p>
          <a:p>
            <a:pPr marL="493776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Also dynamically displays places of chosen activity within the visible region of the map, whenever users drag the map away from their current location.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Lessons learnt cont..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As Google Maps requires Google Play services to be installed,  the application could not be run on an emulator and could be tested only on an actual device.</a:t>
            </a:r>
            <a:endParaRPr lang="en-US" sz="2800" dirty="0" smtClean="0"/>
          </a:p>
          <a:p>
            <a:r>
              <a:rPr lang="en-US" sz="2800" dirty="0" smtClean="0"/>
              <a:t>Also learnt that the usage limit for accessing Google Places API and Google Maps API should be kept under check.</a:t>
            </a:r>
          </a:p>
          <a:p>
            <a:r>
              <a:rPr lang="en-US" sz="2800" dirty="0" smtClean="0"/>
              <a:t>The per day usage limit for a free user is 1000 hits.</a:t>
            </a:r>
          </a:p>
          <a:p>
            <a:pPr>
              <a:buNone/>
            </a:pPr>
            <a:r>
              <a:rPr lang="en-US" sz="2800" dirty="0" smtClean="0"/>
              <a:t>https://developers.google.com/places/usage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Enhancements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more activities that can be chosen.(rafting, parasailing etc)</a:t>
            </a:r>
          </a:p>
          <a:p>
            <a:r>
              <a:rPr lang="en-US" sz="2800" dirty="0" smtClean="0"/>
              <a:t>Calculate distance from users current location to the suggested places.</a:t>
            </a:r>
          </a:p>
          <a:p>
            <a:r>
              <a:rPr lang="en-US" sz="2800" dirty="0" smtClean="0"/>
              <a:t>Predict climatic conditions of those places </a:t>
            </a:r>
            <a:br>
              <a:rPr lang="en-US" sz="2800" dirty="0" smtClean="0"/>
            </a:br>
            <a:r>
              <a:rPr lang="en-US" sz="2800" dirty="0" smtClean="0"/>
              <a:t>on the current day and suggest the best place to visit among all the places suggested.</a:t>
            </a:r>
          </a:p>
          <a:p>
            <a:r>
              <a:rPr lang="en-US" sz="2800" dirty="0" smtClean="0"/>
              <a:t>Suggest nearby eat outs along with the places.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19200" y="228600"/>
            <a:ext cx="2743200" cy="8588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Main Screen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52400"/>
            <a:ext cx="3884481" cy="647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di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28600"/>
            <a:ext cx="3775851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er_radi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0877" y="338468"/>
            <a:ext cx="3926123" cy="6290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52400"/>
            <a:ext cx="4071938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v_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6027" y="228600"/>
            <a:ext cx="4131945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v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52400"/>
            <a:ext cx="4183380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_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2648" y="228600"/>
            <a:ext cx="3798704" cy="640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309</Words>
  <Application>Microsoft Office PowerPoint</Application>
  <PresentationFormat>On-screen Show (4:3)</PresentationFormat>
  <Paragraphs>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Loc Genie       -GPU License V2 </vt:lpstr>
      <vt:lpstr>For whom?</vt:lpstr>
      <vt:lpstr>Main Screen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Pre-requisites</vt:lpstr>
      <vt:lpstr>Other Options</vt:lpstr>
      <vt:lpstr>Lessons learnt</vt:lpstr>
      <vt:lpstr>Lessons learnt cont..</vt:lpstr>
      <vt:lpstr>Future Enhancements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 Genie  </dc:title>
  <dc:creator>Srividya Sundaram</dc:creator>
  <cp:lastModifiedBy>Srividya Sundaram</cp:lastModifiedBy>
  <cp:revision>80</cp:revision>
  <dcterms:created xsi:type="dcterms:W3CDTF">2014-08-10T15:33:15Z</dcterms:created>
  <dcterms:modified xsi:type="dcterms:W3CDTF">2014-08-11T04:14:42Z</dcterms:modified>
</cp:coreProperties>
</file>