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71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C1CF9-E91B-42B6-99AB-5C84DFFDF92C}" v="184" dt="2020-03-30T01:47:23.1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76C1CF9-E91B-42B6-99AB-5C84DFFDF92C}"/>
    <pc:docChg chg="addSld delSld modSld">
      <pc:chgData name="" userId="" providerId="" clId="Web-{276C1CF9-E91B-42B6-99AB-5C84DFFDF92C}" dt="2020-03-30T01:47:23.175" v="169"/>
      <pc:docMkLst>
        <pc:docMk/>
      </pc:docMkLst>
      <pc:sldChg chg="modSp">
        <pc:chgData name="" userId="" providerId="" clId="Web-{276C1CF9-E91B-42B6-99AB-5C84DFFDF92C}" dt="2020-03-30T01:40:11.249" v="12" actId="20577"/>
        <pc:sldMkLst>
          <pc:docMk/>
          <pc:sldMk cId="0" sldId="256"/>
        </pc:sldMkLst>
        <pc:spChg chg="mod">
          <ac:chgData name="" userId="" providerId="" clId="Web-{276C1CF9-E91B-42B6-99AB-5C84DFFDF92C}" dt="2020-03-30T01:40:11.249" v="12" actId="20577"/>
          <ac:spMkLst>
            <pc:docMk/>
            <pc:sldMk cId="0" sldId="256"/>
            <ac:spMk id="190" creationId="{00000000-0000-0000-0000-000000000000}"/>
          </ac:spMkLst>
        </pc:spChg>
      </pc:sldChg>
      <pc:sldChg chg="del">
        <pc:chgData name="" userId="" providerId="" clId="Web-{276C1CF9-E91B-42B6-99AB-5C84DFFDF92C}" dt="2020-03-30T01:47:23.175" v="169"/>
        <pc:sldMkLst>
          <pc:docMk/>
          <pc:sldMk cId="0" sldId="258"/>
        </pc:sldMkLst>
      </pc:sldChg>
      <pc:sldChg chg="modSp add">
        <pc:chgData name="" userId="" providerId="" clId="Web-{276C1CF9-E91B-42B6-99AB-5C84DFFDF92C}" dt="2020-03-30T01:44:13.079" v="119"/>
        <pc:sldMkLst>
          <pc:docMk/>
          <pc:sldMk cId="346848608" sldId="270"/>
        </pc:sldMkLst>
        <pc:graphicFrameChg chg="mod modGraphic">
          <ac:chgData name="" userId="" providerId="" clId="Web-{276C1CF9-E91B-42B6-99AB-5C84DFFDF92C}" dt="2020-03-30T01:44:13.079" v="119"/>
          <ac:graphicFrameMkLst>
            <pc:docMk/>
            <pc:sldMk cId="346848608" sldId="270"/>
            <ac:graphicFrameMk id="5" creationId="{840FE7CA-0703-4CBD-8FE3-8BA855F29691}"/>
          </ac:graphicFrameMkLst>
        </pc:graphicFrameChg>
      </pc:sldChg>
      <pc:sldChg chg="modSp add">
        <pc:chgData name="" userId="" providerId="" clId="Web-{276C1CF9-E91B-42B6-99AB-5C84DFFDF92C}" dt="2020-03-30T01:46:07.284" v="122"/>
        <pc:sldMkLst>
          <pc:docMk/>
          <pc:sldMk cId="1964388082" sldId="271"/>
        </pc:sldMkLst>
        <pc:graphicFrameChg chg="mod modGraphic">
          <ac:chgData name="" userId="" providerId="" clId="Web-{276C1CF9-E91B-42B6-99AB-5C84DFFDF92C}" dt="2020-03-30T01:46:07.284" v="122"/>
          <ac:graphicFrameMkLst>
            <pc:docMk/>
            <pc:sldMk cId="1964388082" sldId="271"/>
            <ac:graphicFrameMk id="5" creationId="{840FE7CA-0703-4CBD-8FE3-8BA855F29691}"/>
          </ac:graphicFrameMkLst>
        </pc:graphicFrameChg>
      </pc:sldChg>
      <pc:sldChg chg="add">
        <pc:chgData name="" userId="" providerId="" clId="Web-{276C1CF9-E91B-42B6-99AB-5C84DFFDF92C}" dt="2020-03-30T01:46:08.002" v="123"/>
        <pc:sldMkLst>
          <pc:docMk/>
          <pc:sldMk cId="2972647646" sldId="272"/>
        </pc:sldMkLst>
      </pc:sldChg>
      <pc:sldChg chg="modSp add">
        <pc:chgData name="" userId="" providerId="" clId="Web-{276C1CF9-E91B-42B6-99AB-5C84DFFDF92C}" dt="2020-03-30T01:47:16.378" v="168"/>
        <pc:sldMkLst>
          <pc:docMk/>
          <pc:sldMk cId="446734481" sldId="273"/>
        </pc:sldMkLst>
        <pc:graphicFrameChg chg="mod modGraphic">
          <ac:chgData name="" userId="" providerId="" clId="Web-{276C1CF9-E91B-42B6-99AB-5C84DFFDF92C}" dt="2020-03-30T01:47:16.378" v="168"/>
          <ac:graphicFrameMkLst>
            <pc:docMk/>
            <pc:sldMk cId="446734481" sldId="273"/>
            <ac:graphicFrameMk id="4" creationId="{FC3DEF3D-764F-49D0-BDC7-434F4B664CA9}"/>
          </ac:graphicFrameMkLst>
        </pc:graphicFrameChg>
      </pc:sldChg>
      <pc:sldMasterChg chg="addSldLayout">
        <pc:chgData name="" userId="" providerId="" clId="Web-{276C1CF9-E91B-42B6-99AB-5C84DFFDF92C}" dt="2020-03-30T01:41:17.265" v="14"/>
        <pc:sldMasterMkLst>
          <pc:docMk/>
          <pc:sldMasterMk cId="0" sldId="2147483648"/>
        </pc:sldMasterMkLst>
        <pc:sldLayoutChg chg="add">
          <pc:chgData name="" userId="" providerId="" clId="Web-{276C1CF9-E91B-42B6-99AB-5C84DFFDF92C}" dt="2020-03-30T01:41:17.265" v="14"/>
          <pc:sldLayoutMkLst>
            <pc:docMk/>
            <pc:sldMasterMk cId="0" sldId="2147483648"/>
            <pc:sldLayoutMk cId="3338156095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6" name="Google Shape;11;p2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06;p11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Google Shape;107;p1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" name="Google Shape;108;p11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" name="Google Shape;109;p11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" name="Google Shape;110;p11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" name="Google Shape;111;p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" name="Google Shape;112;p11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Google Shape;113;p11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Google Shape;114;p11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Google Shape;115;p11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Google Shape;116;p11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Google Shape;117;p1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Google Shape;118;p11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4" name="Google Shape;119;p11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5" name="Google Shape;120;p11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" name="Google Shape;121;p1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Google Shape;122;p11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Google Shape;123;p11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Google Shape;124;p11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0;p3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Google Shape;21;p3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Google Shape;22;p3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" name="Google Shape;23;p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24;p3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" name="Google Shape;25;p3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" name="Google Shape;26;p3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" name="Google Shape;27;p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" name="Google Shape;28;p3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" name="Google Shape;29;p3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" name="Google Shape;30;p3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" name="Google Shape;31;p3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" name="Google Shape;32;p3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" name="Google Shape;33;p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" name="Google Shape;34;p3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Google Shape;35;p3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" name="Google Shape;36;p3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" name="Google Shape;37;p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Google Shape;38;p3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001"/>
            <a:ext cx="1037851" cy="1016288"/>
            <a:chOff x="0" y="0"/>
            <a:chExt cx="1037849" cy="1016288"/>
          </a:xfrm>
        </p:grpSpPr>
        <p:sp>
          <p:nvSpPr>
            <p:cNvPr id="53" name="Google Shape;43;p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" name="Google Shape;44;p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49;p5"/>
          <p:cNvGrpSpPr/>
          <p:nvPr/>
        </p:nvGrpSpPr>
        <p:grpSpPr>
          <a:xfrm>
            <a:off x="0" y="381001"/>
            <a:ext cx="1037851" cy="1016288"/>
            <a:chOff x="0" y="0"/>
            <a:chExt cx="1037849" cy="1016288"/>
          </a:xfrm>
        </p:grpSpPr>
        <p:sp>
          <p:nvSpPr>
            <p:cNvPr id="65" name="Google Shape;50;p5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Google Shape;51;p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54;p5"/>
          <p:cNvSpPr txBox="1">
            <a:spLocks noGrp="1"/>
          </p:cNvSpPr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57;p6"/>
          <p:cNvGrpSpPr/>
          <p:nvPr/>
        </p:nvGrpSpPr>
        <p:grpSpPr>
          <a:xfrm>
            <a:off x="0" y="381001"/>
            <a:ext cx="1037851" cy="1016288"/>
            <a:chOff x="0" y="0"/>
            <a:chExt cx="1037849" cy="1016288"/>
          </a:xfrm>
        </p:grpSpPr>
        <p:sp>
          <p:nvSpPr>
            <p:cNvPr id="78" name="Google Shape;58;p6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" name="Google Shape;59;p6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63;p7"/>
          <p:cNvGrpSpPr/>
          <p:nvPr/>
        </p:nvGrpSpPr>
        <p:grpSpPr>
          <a:xfrm>
            <a:off x="0" y="381001"/>
            <a:ext cx="1037851" cy="1016288"/>
            <a:chOff x="0" y="0"/>
            <a:chExt cx="1037849" cy="1016288"/>
          </a:xfrm>
        </p:grpSpPr>
        <p:sp>
          <p:nvSpPr>
            <p:cNvPr id="89" name="Google Shape;64;p7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" name="Google Shape;65;p7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70;p8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Google Shape;71;p8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" name="Google Shape;72;p8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" name="Google Shape;73;p8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" name="Google Shape;74;p8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" name="Google Shape;75;p8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" name="Google Shape;76;p8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" name="Google Shape;77;p8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8" name="Google Shape;78;p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" name="Google Shape;79;p8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" name="Google Shape;80;p8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1" name="Google Shape;81;p8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Google Shape;82;p8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Google Shape;83;p8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Google Shape;84;p8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" name="Google Shape;85;p8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6" name="Google Shape;86;p8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" name="Google Shape;87;p8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8" name="Google Shape;88;p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92;p9"/>
          <p:cNvGrpSpPr/>
          <p:nvPr/>
        </p:nvGrpSpPr>
        <p:grpSpPr>
          <a:xfrm>
            <a:off x="0" y="381001"/>
            <a:ext cx="1037851" cy="1016288"/>
            <a:chOff x="0" y="0"/>
            <a:chExt cx="1037849" cy="1016288"/>
          </a:xfrm>
        </p:grpSpPr>
        <p:sp>
          <p:nvSpPr>
            <p:cNvPr id="128" name="Google Shape;93;p9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" name="Google Shape;94;p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Google Shape;97;p9"/>
          <p:cNvSpPr txBox="1">
            <a:spLocks noGrp="1"/>
          </p:cNvSpPr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00;p1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Google Shape;101;p10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Google Shape;102;p10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>
            <a:lvl1pPr algn="ctr" defTabSz="649223">
              <a:lnSpc>
                <a:spcPct val="90000"/>
              </a:lnSpc>
              <a:defRPr sz="426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Assignment 5 Sprint 1</a:t>
            </a:r>
          </a:p>
        </p:txBody>
      </p:sp>
      <p:sp>
        <p:nvSpPr>
          <p:cNvPr id="190" name="Google Shape;135;p13"/>
          <p:cNvSpPr txBox="1">
            <a:spLocks noGrp="1"/>
          </p:cNvSpPr>
          <p:nvPr>
            <p:ph type="subTitle" sz="quarter" idx="1"/>
          </p:nvPr>
        </p:nvSpPr>
        <p:spPr>
          <a:xfrm>
            <a:off x="5575168" y="2712022"/>
            <a:ext cx="3172542" cy="2082535"/>
          </a:xfrm>
          <a:prstGeom prst="rect">
            <a:avLst/>
          </a:prstGeom>
        </p:spPr>
        <p:txBody>
          <a:bodyPr lIns="91424" tIns="91424" rIns="91424" bIns="91424" anchor="t">
            <a:normAutofit/>
          </a:bodyPr>
          <a:lstStyle/>
          <a:p>
            <a:pPr marL="0" indent="0" defTabSz="411479">
              <a:defRPr sz="1350"/>
            </a:pPr>
            <a:r>
              <a:rPr dirty="0"/>
              <a:t>Team 1: 	</a:t>
            </a:r>
            <a:endParaRPr lang="en-US" dirty="0"/>
          </a:p>
          <a:p>
            <a:pPr marL="0" indent="0" defTabSz="411479">
              <a:defRPr sz="1350"/>
            </a:pPr>
            <a:r>
              <a:rPr lang="en-US" dirty="0"/>
              <a:t>        </a:t>
            </a:r>
            <a:r>
              <a:rPr dirty="0"/>
              <a:t>Jaya </a:t>
            </a:r>
            <a:r>
              <a:rPr dirty="0" err="1"/>
              <a:t>Sindhura</a:t>
            </a:r>
            <a:r>
              <a:rPr dirty="0"/>
              <a:t> </a:t>
            </a:r>
            <a:r>
              <a:rPr dirty="0" err="1"/>
              <a:t>Pailla</a:t>
            </a:r>
            <a:endParaRPr dirty="0"/>
          </a:p>
          <a:p>
            <a:pPr marL="0" indent="410845" defTabSz="411479">
              <a:defRPr sz="1350"/>
            </a:pPr>
            <a:r>
              <a:rPr dirty="0"/>
              <a:t>Srividya </a:t>
            </a:r>
            <a:r>
              <a:rPr dirty="0" err="1"/>
              <a:t>Gopaluni</a:t>
            </a:r>
            <a:r>
              <a:rPr lang="en-US" dirty="0"/>
              <a:t> </a:t>
            </a:r>
          </a:p>
          <a:p>
            <a:pPr marL="0" indent="411479" defTabSz="411479">
              <a:defRPr sz="1350"/>
            </a:pPr>
            <a:r>
              <a:rPr dirty="0"/>
              <a:t>Sampath Ravi</a:t>
            </a:r>
          </a:p>
          <a:p>
            <a:pPr marL="0" indent="410845" defTabSz="411479">
              <a:defRPr sz="1350"/>
            </a:pPr>
            <a:r>
              <a:rPr dirty="0"/>
              <a:t>Sandhya Mishra</a:t>
            </a:r>
          </a:p>
          <a:p>
            <a:pPr marL="0" indent="410845" defTabSz="411479">
              <a:defRPr sz="1350"/>
            </a:pPr>
            <a:r>
              <a:rPr dirty="0"/>
              <a:t>John Garza</a:t>
            </a:r>
            <a:r>
              <a:rPr lang="en-US" dirty="0"/>
              <a:t> </a:t>
            </a:r>
            <a:endParaRPr dirty="0"/>
          </a:p>
          <a:p>
            <a:pPr marL="0" indent="410845" defTabSz="411479">
              <a:defRPr sz="1350"/>
            </a:pPr>
            <a:r>
              <a:rPr dirty="0"/>
              <a:t>Malik </a:t>
            </a:r>
            <a:r>
              <a:rPr dirty="0" err="1"/>
              <a:t>Alzarah</a:t>
            </a:r>
            <a:r>
              <a:rPr lang="en-US" dirty="0"/>
              <a:t> </a:t>
            </a:r>
            <a:endParaRPr dirty="0"/>
          </a:p>
          <a:p>
            <a:pPr marL="0" indent="410845" defTabSz="411479">
              <a:defRPr sz="1350"/>
            </a:pPr>
            <a:r>
              <a:rPr dirty="0"/>
              <a:t>Rama</a:t>
            </a:r>
            <a:r>
              <a:rPr lang="en-US" dirty="0"/>
              <a:t> </a:t>
            </a:r>
            <a:r>
              <a:rPr dirty="0"/>
              <a:t> </a:t>
            </a:r>
            <a:r>
              <a:rPr dirty="0" err="1"/>
              <a:t>Anantatmula</a:t>
            </a:r>
            <a:r>
              <a:rPr lang="en-US" dirty="0"/>
              <a:t> </a:t>
            </a:r>
            <a:endParaRPr dirty="0"/>
          </a:p>
          <a:p>
            <a:pPr marL="0" indent="410845" defTabSz="411479">
              <a:defRPr sz="1350"/>
            </a:pPr>
            <a:r>
              <a:rPr dirty="0"/>
              <a:t>Kanak </a:t>
            </a:r>
            <a:r>
              <a:rPr dirty="0" err="1"/>
              <a:t>Sabnekar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orking Screensh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lnSpc>
                <a:spcPct val="90000"/>
              </a:lnSpc>
              <a:defRPr sz="272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Working Screenshots</a:t>
            </a:r>
          </a:p>
        </p:txBody>
      </p:sp>
      <p:sp>
        <p:nvSpPr>
          <p:cNvPr id="20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print 2 Mockups - Ho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lnSpc>
                <a:spcPct val="90000"/>
              </a:lnSpc>
              <a:defRPr sz="272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Sprint 2 Mockups - Home</a:t>
            </a:r>
          </a:p>
        </p:txBody>
      </p:sp>
      <p:sp>
        <p:nvSpPr>
          <p:cNvPr id="21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rello 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Trello Board</a:t>
            </a:r>
          </a:p>
        </p:txBody>
      </p:sp>
      <p:sp>
        <p:nvSpPr>
          <p:cNvPr id="21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orecast Of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Forecast Of Work </a:t>
            </a:r>
          </a:p>
        </p:txBody>
      </p:sp>
      <p:sp>
        <p:nvSpPr>
          <p:cNvPr id="217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>
            <a:lvl1pPr defTabSz="667512">
              <a:lnSpc>
                <a:spcPct val="90000"/>
              </a:lnSpc>
              <a:defRPr sz="3212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Potential Challenges  </a:t>
            </a:r>
          </a:p>
        </p:txBody>
      </p:sp>
      <p:sp>
        <p:nvSpPr>
          <p:cNvPr id="220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2911201"/>
          </a:xfrm>
          <a:prstGeom prst="rect">
            <a:avLst/>
          </a:prstGeom>
        </p:spPr>
        <p:txBody>
          <a:bodyPr/>
          <a:lstStyle/>
          <a:p>
            <a:pPr marL="176021" indent="-176021" defTabSz="704087">
              <a:lnSpc>
                <a:spcPct val="160000"/>
              </a:lnSpc>
              <a:spcBef>
                <a:spcPts val="700"/>
              </a:spcBef>
              <a:buClrTx/>
              <a:buSzPct val="100000"/>
              <a:buFont typeface="Arial"/>
              <a:buChar char="•"/>
              <a:defRPr sz="184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Website Security: website should only access to authorized user</a:t>
            </a:r>
          </a:p>
          <a:p>
            <a:pPr marL="176021" indent="-176021" defTabSz="704087">
              <a:lnSpc>
                <a:spcPct val="160000"/>
              </a:lnSpc>
              <a:spcBef>
                <a:spcPts val="700"/>
              </a:spcBef>
              <a:buClrTx/>
              <a:buSzPct val="100000"/>
              <a:buFont typeface="Arial"/>
              <a:buChar char="•"/>
              <a:defRPr sz="184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Website Responsiveness: Website should be responsive and work on all devices such as phone, tablet and desktop</a:t>
            </a:r>
          </a:p>
          <a:p>
            <a:pPr marL="176021" indent="-176021" defTabSz="704087">
              <a:lnSpc>
                <a:spcPct val="160000"/>
              </a:lnSpc>
              <a:spcBef>
                <a:spcPts val="700"/>
              </a:spcBef>
              <a:buClrTx/>
              <a:buSzPct val="100000"/>
              <a:buFont typeface="Arial"/>
              <a:buChar char="•"/>
              <a:defRPr sz="184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User Friendly: The application should be easy to use and all the screens should be user friendly.</a:t>
            </a:r>
          </a:p>
          <a:p>
            <a:pPr marL="176021" indent="-176021" defTabSz="704087">
              <a:lnSpc>
                <a:spcPct val="160000"/>
              </a:lnSpc>
              <a:spcBef>
                <a:spcPts val="700"/>
              </a:spcBef>
              <a:buClrTx/>
              <a:buSzPct val="100000"/>
              <a:buFont typeface="Arial"/>
              <a:buChar char="•"/>
              <a:defRPr sz="184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Meeting the Deadline: Project deliverables needs to delivered on time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Burndown Chart - St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lnSpc>
                <a:spcPct val="90000"/>
              </a:lnSpc>
              <a:defRPr sz="272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Burndown Chart - Stories</a:t>
            </a:r>
          </a:p>
        </p:txBody>
      </p:sp>
      <p:sp>
        <p:nvSpPr>
          <p:cNvPr id="223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Links</a:t>
            </a:r>
          </a:p>
        </p:txBody>
      </p:sp>
      <p:sp>
        <p:nvSpPr>
          <p:cNvPr id="226" name="Github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Github: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Heroku: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1;p27"/>
          <p:cNvSpPr txBox="1">
            <a:spLocks noGrp="1"/>
          </p:cNvSpPr>
          <p:nvPr>
            <p:ph type="body" idx="1"/>
          </p:nvPr>
        </p:nvSpPr>
        <p:spPr>
          <a:xfrm>
            <a:off x="1145100" y="1186549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800"/>
            </a:pPr>
            <a:endParaRPr/>
          </a:p>
          <a:p>
            <a:pPr marL="0" indent="2743200">
              <a:spcBef>
                <a:spcPts val="1600"/>
              </a:spcBef>
              <a:buSzTx/>
              <a:buNone/>
              <a:defRPr sz="4800"/>
            </a:pPr>
            <a:r>
              <a:t>Q &amp; 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93" name="Text Placeholder 2"/>
          <p:cNvSpPr txBox="1">
            <a:spLocks noGrp="1"/>
          </p:cNvSpPr>
          <p:nvPr>
            <p:ph type="body" idx="1"/>
          </p:nvPr>
        </p:nvSpPr>
        <p:spPr>
          <a:xfrm>
            <a:off x="1220444" y="1307850"/>
            <a:ext cx="7038900" cy="3741898"/>
          </a:xfrm>
          <a:prstGeom prst="rect">
            <a:avLst/>
          </a:prstGeom>
        </p:spPr>
        <p:txBody>
          <a:bodyPr/>
          <a:lstStyle/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Planned Features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Screenshots of completed features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List of features for Sprint 2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Mockup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Trello Board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Forecast Of Work 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Potential Challenges and how to overcome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Burn down charts </a:t>
            </a:r>
          </a:p>
          <a:p>
            <a:pPr marL="113397" indent="-113397" defTabSz="795527">
              <a:lnSpc>
                <a:spcPct val="150000"/>
              </a:lnSpc>
              <a:buClrTx/>
              <a:buSzPct val="100000"/>
              <a:buFontTx/>
              <a:buChar char="•"/>
              <a:defRPr sz="1740"/>
            </a:pPr>
            <a:r>
              <a:t>Links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A523-2C5D-49F9-9EAE-8E80681A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533400"/>
            <a:ext cx="6447501" cy="5029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0FE7CA-0703-4CBD-8FE3-8BA855F2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62820"/>
              </p:ext>
            </p:extLst>
          </p:nvPr>
        </p:nvGraphicFramePr>
        <p:xfrm>
          <a:off x="407193" y="1121568"/>
          <a:ext cx="8427613" cy="391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0439">
                  <a:extLst>
                    <a:ext uri="{9D8B030D-6E8A-4147-A177-3AD203B41FA5}">
                      <a16:colId xmlns:a16="http://schemas.microsoft.com/office/drawing/2014/main" val="4266143376"/>
                    </a:ext>
                  </a:extLst>
                </a:gridCol>
                <a:gridCol w="1697174">
                  <a:extLst>
                    <a:ext uri="{9D8B030D-6E8A-4147-A177-3AD203B41FA5}">
                      <a16:colId xmlns:a16="http://schemas.microsoft.com/office/drawing/2014/main" val="11601576"/>
                    </a:ext>
                  </a:extLst>
                </a:gridCol>
              </a:tblGrid>
              <a:tr h="30394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Milestone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3501746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Signup page for Mentor and Staff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2308858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Mentor Login 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effectLst/>
                          <a:latin typeface="Helvetica"/>
                        </a:rPr>
                        <a:t>Sprint 1</a:t>
                      </a: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2744926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Staff Login Page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6307364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Home Page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5435555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Employee/admin login Page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908489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Forgot password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8785162"/>
                  </a:ext>
                </a:extLst>
              </a:tr>
              <a:tr h="486307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effectLst/>
                        </a:rPr>
                        <a:t>Mentor home 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4868605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Session 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4906236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Session Details 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5641735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Attendance 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543304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Send Email to Entire 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3339608"/>
                  </a:ext>
                </a:extLst>
              </a:tr>
              <a:tr h="28367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Entire website functioning completely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906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A523-2C5D-49F9-9EAE-8E80681A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1" y="510540"/>
            <a:ext cx="6447501" cy="502920"/>
          </a:xfrm>
        </p:spPr>
        <p:txBody>
          <a:bodyPr/>
          <a:lstStyle/>
          <a:p>
            <a:r>
              <a:rPr lang="en-US" dirty="0"/>
              <a:t>Nice To Have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0FE7CA-0703-4CBD-8FE3-8BA855F2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10538"/>
              </p:ext>
            </p:extLst>
          </p:nvPr>
        </p:nvGraphicFramePr>
        <p:xfrm>
          <a:off x="1040386" y="2211202"/>
          <a:ext cx="6223532" cy="62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826">
                  <a:extLst>
                    <a:ext uri="{9D8B030D-6E8A-4147-A177-3AD203B41FA5}">
                      <a16:colId xmlns:a16="http://schemas.microsoft.com/office/drawing/2014/main" val="4266143376"/>
                    </a:ext>
                  </a:extLst>
                </a:gridCol>
                <a:gridCol w="1244706">
                  <a:extLst>
                    <a:ext uri="{9D8B030D-6E8A-4147-A177-3AD203B41FA5}">
                      <a16:colId xmlns:a16="http://schemas.microsoft.com/office/drawing/2014/main" val="11601576"/>
                    </a:ext>
                  </a:extLst>
                </a:gridCol>
              </a:tblGrid>
              <a:tr h="32556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Milestone</a:t>
                      </a:r>
                      <a:endParaRPr lang="en-US" sz="110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350174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230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3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BC07-9E8A-456F-BB6E-CB7B381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16521"/>
            <a:ext cx="7038900" cy="914100"/>
          </a:xfrm>
        </p:spPr>
        <p:txBody>
          <a:bodyPr/>
          <a:lstStyle/>
          <a:p>
            <a:r>
              <a:rPr lang="en-US" dirty="0"/>
              <a:t>Nice to have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FA42-7969-4B6B-A0C2-0A56B996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207" y="791110"/>
            <a:ext cx="7504193" cy="406856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3DEF3D-764F-49D0-BDC7-434F4B664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25224"/>
              </p:ext>
            </p:extLst>
          </p:nvPr>
        </p:nvGraphicFramePr>
        <p:xfrm>
          <a:off x="1154131" y="1130621"/>
          <a:ext cx="6096000" cy="150876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29620851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1204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Sending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Compatibility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with all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7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Forgot password and change password for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3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4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BC07-9E8A-456F-BB6E-CB7B381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16521"/>
            <a:ext cx="7038900" cy="914100"/>
          </a:xfrm>
        </p:spPr>
        <p:txBody>
          <a:bodyPr/>
          <a:lstStyle/>
          <a:p>
            <a:r>
              <a:rPr lang="en-US" dirty="0"/>
              <a:t>Nice to have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FA42-7969-4B6B-A0C2-0A56B996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207" y="791110"/>
            <a:ext cx="7504193" cy="406856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3DEF3D-764F-49D0-BDC7-434F4B664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07755"/>
              </p:ext>
            </p:extLst>
          </p:nvPr>
        </p:nvGraphicFramePr>
        <p:xfrm>
          <a:off x="1154131" y="1130621"/>
          <a:ext cx="6096000" cy="150876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29620851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1204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Sending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Compatibility with all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7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Forgot password and change password for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10000"/>
                              <a:lumOff val="90000"/>
                            </a:schemeClr>
                          </a:solidFill>
                        </a:rPr>
                        <a:t>                                                                 Done</a:t>
                      </a:r>
                    </a:p>
                    <a:p>
                      <a:endParaRPr lang="en-US" dirty="0"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3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3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orking Screensh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lnSpc>
                <a:spcPct val="90000"/>
              </a:lnSpc>
              <a:defRPr sz="272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Working Screenshots</a:t>
            </a:r>
          </a:p>
        </p:txBody>
      </p:sp>
      <p:sp>
        <p:nvSpPr>
          <p:cNvPr id="19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orking Screensh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lnSpc>
                <a:spcPct val="90000"/>
              </a:lnSpc>
              <a:defRPr sz="272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Working Screenshots</a:t>
            </a:r>
          </a:p>
        </p:txBody>
      </p:sp>
      <p:sp>
        <p:nvSpPr>
          <p:cNvPr id="202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orking Screensh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927">
              <a:lnSpc>
                <a:spcPct val="90000"/>
              </a:lnSpc>
              <a:defRPr sz="2728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Working Screenshots</a:t>
            </a:r>
          </a:p>
        </p:txBody>
      </p:sp>
      <p:sp>
        <p:nvSpPr>
          <p:cNvPr id="20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Focus</vt:lpstr>
      <vt:lpstr>Assignment 5 Sprint 1</vt:lpstr>
      <vt:lpstr>Agenda</vt:lpstr>
      <vt:lpstr>Features</vt:lpstr>
      <vt:lpstr>Nice To Have</vt:lpstr>
      <vt:lpstr>Nice to have features</vt:lpstr>
      <vt:lpstr>Nice to have features</vt:lpstr>
      <vt:lpstr>Working Screenshots</vt:lpstr>
      <vt:lpstr>Working Screenshots</vt:lpstr>
      <vt:lpstr>Working Screenshots</vt:lpstr>
      <vt:lpstr>Working Screenshots</vt:lpstr>
      <vt:lpstr>Sprint 2 Mockups - Home</vt:lpstr>
      <vt:lpstr>Trello Board</vt:lpstr>
      <vt:lpstr>Forecast Of Work </vt:lpstr>
      <vt:lpstr>Potential Challenges  </vt:lpstr>
      <vt:lpstr>Burndown Chart - Stories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Sprint 1</dc:title>
  <cp:revision>25</cp:revision>
  <dcterms:modified xsi:type="dcterms:W3CDTF">2020-03-30T01:48:33Z</dcterms:modified>
</cp:coreProperties>
</file>