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J4kUzVZNQIL1jVSYatdVL6mgO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a97c8a5b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a97c8a5b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a97c8a5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a97c8a5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a97c8a5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a97c8a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a97c8a5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a97c8a5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a97c8a5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a97c8a5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8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8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8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8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8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8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8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8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8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8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8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8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8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8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8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8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8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8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8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8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8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8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8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8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8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7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7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7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7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7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7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7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7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7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7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7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7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7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7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7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7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7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7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7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7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7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7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7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7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7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7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7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7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7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7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7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7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7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7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7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7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7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7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7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7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7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7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7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7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7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7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7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7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0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0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0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0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0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0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0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0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0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0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0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0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0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0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0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0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0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0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0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0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0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0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0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0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4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4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4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5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263700" y="336350"/>
            <a:ext cx="62133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Generative Dog Images using GANs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375775" y="205597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Srividya Kirthivasan, Shambhavi Gupta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a97c8a5be_0_31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Goal:</a:t>
            </a:r>
            <a:endParaRPr/>
          </a:p>
        </p:txBody>
      </p:sp>
      <p:sp>
        <p:nvSpPr>
          <p:cNvPr id="284" name="Google Shape;284;p2"/>
          <p:cNvSpPr txBox="1"/>
          <p:nvPr>
            <p:ph idx="1" type="body"/>
          </p:nvPr>
        </p:nvSpPr>
        <p:spPr>
          <a:xfrm>
            <a:off x="728375" y="1300650"/>
            <a:ext cx="83259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Generate synthetic images of dogs using Generative Adversarial Networks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Have fun with GANs and explore how the training process works.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85" name="Google Shape;28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175" y="2486300"/>
            <a:ext cx="2683550" cy="17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a97c8a5be_0_20"/>
          <p:cNvSpPr txBox="1"/>
          <p:nvPr>
            <p:ph type="title"/>
          </p:nvPr>
        </p:nvSpPr>
        <p:spPr>
          <a:xfrm>
            <a:off x="1303800" y="598575"/>
            <a:ext cx="7030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</a:t>
            </a:r>
            <a:r>
              <a:rPr lang="en"/>
              <a:t>G</a:t>
            </a:r>
            <a:r>
              <a:rPr lang="en"/>
              <a:t>ANs?</a:t>
            </a:r>
            <a:endParaRPr/>
          </a:p>
        </p:txBody>
      </p:sp>
      <p:sp>
        <p:nvSpPr>
          <p:cNvPr id="291" name="Google Shape;291;g13a97c8a5be_0_20"/>
          <p:cNvSpPr txBox="1"/>
          <p:nvPr>
            <p:ph idx="1" type="body"/>
          </p:nvPr>
        </p:nvSpPr>
        <p:spPr>
          <a:xfrm>
            <a:off x="1303800" y="1271100"/>
            <a:ext cx="70305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GANs or Generative adversarial networks train on real-world examples to create realistic fakes.</a:t>
            </a:r>
            <a:endParaRPr sz="15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000"/>
              <a:buFont typeface="Arial"/>
              <a:buChar char="-"/>
            </a:pPr>
            <a:r>
              <a:rPr lang="en" sz="1500"/>
              <a:t>Discriminator:  Model that is used to classify examples as real or fake.</a:t>
            </a:r>
            <a:endParaRPr sz="15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000"/>
              <a:buFont typeface="Arial"/>
              <a:buChar char="-"/>
            </a:pPr>
            <a:r>
              <a:rPr lang="en" sz="1500"/>
              <a:t>Generator:  Model that is used to generate synthetic images by learning from real-world examples.</a:t>
            </a:r>
            <a:endParaRPr b="1" sz="1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13a97c8a5b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900" y="2501620"/>
            <a:ext cx="3413475" cy="18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"/>
          <p:cNvSpPr txBox="1"/>
          <p:nvPr>
            <p:ph type="title"/>
          </p:nvPr>
        </p:nvSpPr>
        <p:spPr>
          <a:xfrm>
            <a:off x="1303800" y="598575"/>
            <a:ext cx="7030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298" name="Google Shape;298;p3"/>
          <p:cNvSpPr txBox="1"/>
          <p:nvPr>
            <p:ph idx="1" type="body"/>
          </p:nvPr>
        </p:nvSpPr>
        <p:spPr>
          <a:xfrm>
            <a:off x="1243850" y="1535200"/>
            <a:ext cx="75357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Used Stanford dogs dataset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Apply transformations on the data - Color jitter, Random rotations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Define Generator and Discriminator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Define hyper-parameters - Kernel size, stride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Train the model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Define the metric of evaluation - Inception score 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a97c8a5be_0_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 1</a:t>
            </a:r>
            <a:endParaRPr/>
          </a:p>
        </p:txBody>
      </p:sp>
      <p:sp>
        <p:nvSpPr>
          <p:cNvPr id="304" name="Google Shape;304;g13a97c8a5be_0_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g13a97c8a5b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25" y="2198575"/>
            <a:ext cx="8554650" cy="18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a97c8a5be_0_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 10</a:t>
            </a:r>
            <a:endParaRPr/>
          </a:p>
        </p:txBody>
      </p:sp>
      <p:sp>
        <p:nvSpPr>
          <p:cNvPr id="311" name="Google Shape;311;g13a97c8a5be_0_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g13a97c8a5b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25" y="2177250"/>
            <a:ext cx="8328874" cy="18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a97c8a5be_0_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 20</a:t>
            </a:r>
            <a:endParaRPr/>
          </a:p>
        </p:txBody>
      </p:sp>
      <p:sp>
        <p:nvSpPr>
          <p:cNvPr id="318" name="Google Shape;318;g13a97c8a5be_0_1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g13a97c8a5be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75" y="2066262"/>
            <a:ext cx="8592225" cy="19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"/>
          <p:cNvSpPr txBox="1"/>
          <p:nvPr>
            <p:ph type="title"/>
          </p:nvPr>
        </p:nvSpPr>
        <p:spPr>
          <a:xfrm>
            <a:off x="1303800" y="598575"/>
            <a:ext cx="7030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325" name="Google Shape;325;p4"/>
          <p:cNvSpPr txBox="1"/>
          <p:nvPr>
            <p:ph idx="1" type="body"/>
          </p:nvPr>
        </p:nvSpPr>
        <p:spPr>
          <a:xfrm>
            <a:off x="1303800" y="1322300"/>
            <a:ext cx="70305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were able to dip our toes in GANs.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Built a working pipeline to train GANs on images.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"/>
          <p:cNvSpPr txBox="1"/>
          <p:nvPr>
            <p:ph type="title"/>
          </p:nvPr>
        </p:nvSpPr>
        <p:spPr>
          <a:xfrm>
            <a:off x="1303800" y="598575"/>
            <a:ext cx="7030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didn’t go well</a:t>
            </a:r>
            <a:endParaRPr/>
          </a:p>
        </p:txBody>
      </p:sp>
      <p:sp>
        <p:nvSpPr>
          <p:cNvPr id="331" name="Google Shape;331;p5"/>
          <p:cNvSpPr txBox="1"/>
          <p:nvPr>
            <p:ph idx="1" type="body"/>
          </p:nvPr>
        </p:nvSpPr>
        <p:spPr>
          <a:xfrm>
            <a:off x="1303800" y="1232775"/>
            <a:ext cx="7406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If wrong hyperparameters are picked then the discriminator trains well, with the loss reducing to close to 0, however the generator loss is high.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Needs large amount of data to make reasonable images.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Training is slow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High compute power required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