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9f8d98671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9f8d98671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9f8d98671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9f8d98671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9f8d98671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9f8d98671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9f8d9867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9f8d9867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9f8d98671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9f8d9867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63700" y="336350"/>
            <a:ext cx="6213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Dog Images using GANs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75775" y="20559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Srividya Kirthivasan, Shambhavi Gupta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728375" y="1300650"/>
            <a:ext cx="8325900" cy="12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Generate synthetic images of dogs using Generative </a:t>
            </a:r>
            <a:r>
              <a:rPr lang="en" sz="1700"/>
              <a:t>Adversarial</a:t>
            </a:r>
            <a:r>
              <a:rPr lang="en" sz="1700"/>
              <a:t> Networks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Have fun with GANs and explore how success can be measured.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Some of the data that we had: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43850" y="1535200"/>
            <a:ext cx="70905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Stanford dogs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Apply </a:t>
            </a:r>
            <a:r>
              <a:rPr lang="en"/>
              <a:t>transformations on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Define Generator and Discriminator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Define hyper-parameters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 the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Define the metric of evaluation - Inception score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322300"/>
            <a:ext cx="7030500" cy="32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were able to dip our toes in GANs.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Built a working pipeline to train GANs on images.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Understand various validation metrics </a:t>
            </a:r>
            <a:r>
              <a:rPr lang="en"/>
              <a:t>for generative models.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go well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232775"/>
            <a:ext cx="70305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wrong hyperparameters are picked then the d</a:t>
            </a:r>
            <a:r>
              <a:rPr lang="en"/>
              <a:t>iscriminator</a:t>
            </a:r>
            <a:r>
              <a:rPr lang="en"/>
              <a:t> trains well, with the loss reducing to close to 0, however the generator loss is high.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Needs large amount of data to make reasonable images.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easy to grasp what loss means generator.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Training is </a:t>
            </a:r>
            <a:r>
              <a:rPr lang="en"/>
              <a:t>slow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High compute power required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of success : </a:t>
            </a:r>
            <a:r>
              <a:rPr lang="en"/>
              <a:t>Inception</a:t>
            </a:r>
            <a:r>
              <a:rPr lang="en"/>
              <a:t> Score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