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7B7BF-DFF8-409F-AF75-D072C71C9291}" type="doc">
      <dgm:prSet loTypeId="urn:microsoft.com/office/officeart/2005/8/layout/chevron2" loCatId="process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IN"/>
        </a:p>
      </dgm:t>
    </dgm:pt>
    <dgm:pt modelId="{AF9D3067-7A44-4BF7-B30A-B739716B0BDA}">
      <dgm:prSet phldrT="[Text]"/>
      <dgm:spPr/>
      <dgm:t>
        <a:bodyPr/>
        <a:lstStyle/>
        <a:p>
          <a:r>
            <a:rPr lang="en-IN" dirty="0" smtClean="0"/>
            <a:t>Objective</a:t>
          </a:r>
          <a:endParaRPr lang="en-IN" dirty="0"/>
        </a:p>
      </dgm:t>
    </dgm:pt>
    <dgm:pt modelId="{7AA11ED2-9B76-4724-94DA-31489872B149}" type="parTrans" cxnId="{FA4C323B-10AE-4FE5-A723-F590CD8E2561}">
      <dgm:prSet/>
      <dgm:spPr/>
      <dgm:t>
        <a:bodyPr/>
        <a:lstStyle/>
        <a:p>
          <a:endParaRPr lang="en-IN"/>
        </a:p>
      </dgm:t>
    </dgm:pt>
    <dgm:pt modelId="{DF740376-3435-4403-B941-78037D0252AA}" type="sibTrans" cxnId="{FA4C323B-10AE-4FE5-A723-F590CD8E2561}">
      <dgm:prSet/>
      <dgm:spPr/>
      <dgm:t>
        <a:bodyPr/>
        <a:lstStyle/>
        <a:p>
          <a:endParaRPr lang="en-IN"/>
        </a:p>
      </dgm:t>
    </dgm:pt>
    <dgm:pt modelId="{0285C484-D664-418C-AA9C-E1247E23EA7C}">
      <dgm:prSet phldrT="[Text]"/>
      <dgm:spPr/>
      <dgm:t>
        <a:bodyPr/>
        <a:lstStyle/>
        <a:p>
          <a:r>
            <a:rPr lang="en-IN" dirty="0" smtClean="0"/>
            <a:t>Project immunity timeline for India as well as the world at large.</a:t>
          </a:r>
          <a:endParaRPr lang="en-IN" dirty="0"/>
        </a:p>
      </dgm:t>
    </dgm:pt>
    <dgm:pt modelId="{7EA9F4F3-6897-4A62-9A96-C28405E7580A}" type="parTrans" cxnId="{3700BE87-175A-4DF4-A895-6224AA28F48A}">
      <dgm:prSet/>
      <dgm:spPr/>
      <dgm:t>
        <a:bodyPr/>
        <a:lstStyle/>
        <a:p>
          <a:endParaRPr lang="en-IN"/>
        </a:p>
      </dgm:t>
    </dgm:pt>
    <dgm:pt modelId="{A45490D3-5805-4CAA-9908-74FD2AAADB18}" type="sibTrans" cxnId="{3700BE87-175A-4DF4-A895-6224AA28F48A}">
      <dgm:prSet/>
      <dgm:spPr/>
      <dgm:t>
        <a:bodyPr/>
        <a:lstStyle/>
        <a:p>
          <a:endParaRPr lang="en-IN"/>
        </a:p>
      </dgm:t>
    </dgm:pt>
    <dgm:pt modelId="{E5E3D619-D0E4-4DB8-AB53-D86687DF0E09}">
      <dgm:prSet phldrT="[Text]"/>
      <dgm:spPr/>
      <dgm:t>
        <a:bodyPr/>
        <a:lstStyle/>
        <a:p>
          <a:r>
            <a:rPr lang="en-IN" dirty="0" smtClean="0"/>
            <a:t>Assumptions</a:t>
          </a:r>
          <a:endParaRPr lang="en-IN" dirty="0"/>
        </a:p>
      </dgm:t>
    </dgm:pt>
    <dgm:pt modelId="{6A019246-B1D9-45DF-B604-F073905BB0F5}" type="parTrans" cxnId="{889D444C-B5D2-4B10-854F-EA80D4F84010}">
      <dgm:prSet/>
      <dgm:spPr/>
      <dgm:t>
        <a:bodyPr/>
        <a:lstStyle/>
        <a:p>
          <a:endParaRPr lang="en-IN"/>
        </a:p>
      </dgm:t>
    </dgm:pt>
    <dgm:pt modelId="{5B28B655-5D5D-4BE6-9F31-D08CD9392FA2}" type="sibTrans" cxnId="{889D444C-B5D2-4B10-854F-EA80D4F84010}">
      <dgm:prSet/>
      <dgm:spPr/>
      <dgm:t>
        <a:bodyPr/>
        <a:lstStyle/>
        <a:p>
          <a:endParaRPr lang="en-IN"/>
        </a:p>
      </dgm:t>
    </dgm:pt>
    <dgm:pt modelId="{92AA7406-AC4E-40E9-BE51-6B30A44412AB}">
      <dgm:prSet phldrT="[Text]"/>
      <dgm:spPr/>
      <dgm:t>
        <a:bodyPr/>
        <a:lstStyle/>
        <a:p>
          <a:r>
            <a:rPr lang="en-IN" dirty="0" smtClean="0"/>
            <a:t>Vaccines are performing with 100% efficiency.</a:t>
          </a:r>
          <a:endParaRPr lang="en-IN" dirty="0"/>
        </a:p>
      </dgm:t>
    </dgm:pt>
    <dgm:pt modelId="{164537B6-ACE0-4459-9610-C51E116EFAF3}" type="parTrans" cxnId="{C5389AD2-394D-41BC-B514-AEBA8B4D9CAE}">
      <dgm:prSet/>
      <dgm:spPr/>
      <dgm:t>
        <a:bodyPr/>
        <a:lstStyle/>
        <a:p>
          <a:endParaRPr lang="en-IN"/>
        </a:p>
      </dgm:t>
    </dgm:pt>
    <dgm:pt modelId="{CFB11E0F-75FF-4510-BF88-A69CBECC064A}" type="sibTrans" cxnId="{C5389AD2-394D-41BC-B514-AEBA8B4D9CAE}">
      <dgm:prSet/>
      <dgm:spPr/>
      <dgm:t>
        <a:bodyPr/>
        <a:lstStyle/>
        <a:p>
          <a:endParaRPr lang="en-IN"/>
        </a:p>
      </dgm:t>
    </dgm:pt>
    <dgm:pt modelId="{22563146-F1F6-4AAD-895F-C27F9CFD2C5F}">
      <dgm:prSet phldrT="[Text]"/>
      <dgm:spPr/>
      <dgm:t>
        <a:bodyPr/>
        <a:lstStyle/>
        <a:p>
          <a:r>
            <a:rPr lang="en-IN" dirty="0" smtClean="0"/>
            <a:t>Approach</a:t>
          </a:r>
          <a:endParaRPr lang="en-IN" dirty="0"/>
        </a:p>
      </dgm:t>
    </dgm:pt>
    <dgm:pt modelId="{34FB6CC0-59B2-4829-B6C2-4CBD528453F0}" type="parTrans" cxnId="{DD796993-EDAD-4BF0-AA2C-88976CB7F5FC}">
      <dgm:prSet/>
      <dgm:spPr/>
      <dgm:t>
        <a:bodyPr/>
        <a:lstStyle/>
        <a:p>
          <a:endParaRPr lang="en-IN"/>
        </a:p>
      </dgm:t>
    </dgm:pt>
    <dgm:pt modelId="{B180E235-085E-4277-BE14-EAEC6E86B73F}" type="sibTrans" cxnId="{DD796993-EDAD-4BF0-AA2C-88976CB7F5FC}">
      <dgm:prSet/>
      <dgm:spPr/>
      <dgm:t>
        <a:bodyPr/>
        <a:lstStyle/>
        <a:p>
          <a:endParaRPr lang="en-IN"/>
        </a:p>
      </dgm:t>
    </dgm:pt>
    <dgm:pt modelId="{15AE17D3-7698-4628-81EA-A7C244358C9E}">
      <dgm:prSet phldrT="[Text]"/>
      <dgm:spPr/>
      <dgm:t>
        <a:bodyPr/>
        <a:lstStyle/>
        <a:p>
          <a:r>
            <a:rPr lang="en-IN" dirty="0" smtClean="0"/>
            <a:t>Build a time series model to predict the timeline for herd immunity.</a:t>
          </a:r>
          <a:endParaRPr lang="en-IN" dirty="0"/>
        </a:p>
      </dgm:t>
    </dgm:pt>
    <dgm:pt modelId="{23FCC275-9179-42C7-A900-71AA9FAB98D9}" type="parTrans" cxnId="{BC9A0A87-BF0B-4D57-9823-7340B5D45CF6}">
      <dgm:prSet/>
      <dgm:spPr/>
      <dgm:t>
        <a:bodyPr/>
        <a:lstStyle/>
        <a:p>
          <a:endParaRPr lang="en-IN"/>
        </a:p>
      </dgm:t>
    </dgm:pt>
    <dgm:pt modelId="{BED6BA9A-73F2-413D-B6E1-60D27D81B96D}" type="sibTrans" cxnId="{BC9A0A87-BF0B-4D57-9823-7340B5D45CF6}">
      <dgm:prSet/>
      <dgm:spPr/>
      <dgm:t>
        <a:bodyPr/>
        <a:lstStyle/>
        <a:p>
          <a:endParaRPr lang="en-IN"/>
        </a:p>
      </dgm:t>
    </dgm:pt>
    <dgm:pt modelId="{CB59C6AE-FA3C-4F80-B714-7BB7D4289E3C}">
      <dgm:prSet phldrT="[Text]"/>
      <dgm:spPr/>
      <dgm:t>
        <a:bodyPr/>
        <a:lstStyle/>
        <a:p>
          <a:r>
            <a:rPr lang="en-IN" dirty="0" smtClean="0"/>
            <a:t>Response to the vaccines (public and government) will remain constant through time.</a:t>
          </a:r>
          <a:endParaRPr lang="en-IN" dirty="0"/>
        </a:p>
      </dgm:t>
    </dgm:pt>
    <dgm:pt modelId="{DC4A9C10-1D47-44FA-8594-8AA2D8D4854F}" type="parTrans" cxnId="{0C3CC7AA-9825-4D09-AFB5-0600B1E86BB9}">
      <dgm:prSet/>
      <dgm:spPr/>
      <dgm:t>
        <a:bodyPr/>
        <a:lstStyle/>
        <a:p>
          <a:endParaRPr lang="en-IN"/>
        </a:p>
      </dgm:t>
    </dgm:pt>
    <dgm:pt modelId="{AB9F26C6-02BB-41FF-855B-E563CFF32665}" type="sibTrans" cxnId="{0C3CC7AA-9825-4D09-AFB5-0600B1E86BB9}">
      <dgm:prSet/>
      <dgm:spPr/>
      <dgm:t>
        <a:bodyPr/>
        <a:lstStyle/>
        <a:p>
          <a:endParaRPr lang="en-IN"/>
        </a:p>
      </dgm:t>
    </dgm:pt>
    <dgm:pt modelId="{38BD96B9-6C62-4725-A604-88E776F22143}">
      <dgm:prSet phldrT="[Text]"/>
      <dgm:spPr/>
      <dgm:t>
        <a:bodyPr/>
        <a:lstStyle/>
        <a:p>
          <a:r>
            <a:rPr lang="en-IN" dirty="0" smtClean="0"/>
            <a:t>Clean the data and perform preliminary exploratory data analysis. </a:t>
          </a:r>
          <a:endParaRPr lang="en-IN" dirty="0"/>
        </a:p>
      </dgm:t>
    </dgm:pt>
    <dgm:pt modelId="{192F31B6-E8D9-4107-ADC7-0497B97F7916}" type="parTrans" cxnId="{D3388FD5-54F2-40F1-AEAF-62CA9A00E782}">
      <dgm:prSet/>
      <dgm:spPr/>
      <dgm:t>
        <a:bodyPr/>
        <a:lstStyle/>
        <a:p>
          <a:endParaRPr lang="en-IN"/>
        </a:p>
      </dgm:t>
    </dgm:pt>
    <dgm:pt modelId="{D8E7EC12-C242-4DE0-BA68-A640623B8251}" type="sibTrans" cxnId="{D3388FD5-54F2-40F1-AEAF-62CA9A00E782}">
      <dgm:prSet/>
      <dgm:spPr/>
      <dgm:t>
        <a:bodyPr/>
        <a:lstStyle/>
        <a:p>
          <a:endParaRPr lang="en-IN"/>
        </a:p>
      </dgm:t>
    </dgm:pt>
    <dgm:pt modelId="{5B14D525-49F5-4058-B842-609837C426F6}">
      <dgm:prSet phldrT="[Text]"/>
      <dgm:spPr/>
      <dgm:t>
        <a:bodyPr/>
        <a:lstStyle/>
        <a:p>
          <a:r>
            <a:rPr lang="en-IN" dirty="0" smtClean="0"/>
            <a:t>Consider herd immunity to be achieved at a lower limit of 50% of population.</a:t>
          </a:r>
          <a:endParaRPr lang="en-IN" dirty="0"/>
        </a:p>
      </dgm:t>
    </dgm:pt>
    <dgm:pt modelId="{9003C199-4B83-4DA6-B5C9-537FE7D96A18}" type="parTrans" cxnId="{EBB8A746-34A2-4AFB-94BA-3B85811987E4}">
      <dgm:prSet/>
      <dgm:spPr/>
      <dgm:t>
        <a:bodyPr/>
        <a:lstStyle/>
        <a:p>
          <a:endParaRPr lang="en-IN"/>
        </a:p>
      </dgm:t>
    </dgm:pt>
    <dgm:pt modelId="{F67D5E96-DCA7-475C-B33D-A8F92022F75F}" type="sibTrans" cxnId="{EBB8A746-34A2-4AFB-94BA-3B85811987E4}">
      <dgm:prSet/>
      <dgm:spPr/>
      <dgm:t>
        <a:bodyPr/>
        <a:lstStyle/>
        <a:p>
          <a:endParaRPr lang="en-IN"/>
        </a:p>
      </dgm:t>
    </dgm:pt>
    <dgm:pt modelId="{1633B1FB-9719-446C-8E4C-78D31962F36D}">
      <dgm:prSet phldrT="[Text]"/>
      <dgm:spPr/>
      <dgm:t>
        <a:bodyPr/>
        <a:lstStyle/>
        <a:p>
          <a:r>
            <a:rPr lang="en-IN" dirty="0" smtClean="0"/>
            <a:t>Test the data for its efficiency and sufficiency.</a:t>
          </a:r>
          <a:endParaRPr lang="en-IN" dirty="0"/>
        </a:p>
      </dgm:t>
    </dgm:pt>
    <dgm:pt modelId="{B17C2DBC-9DD6-4677-82C2-7E395631A758}" type="parTrans" cxnId="{2A240690-08E5-491D-BA1C-4F83855DB13D}">
      <dgm:prSet/>
      <dgm:spPr/>
      <dgm:t>
        <a:bodyPr/>
        <a:lstStyle/>
        <a:p>
          <a:endParaRPr lang="en-IN"/>
        </a:p>
      </dgm:t>
    </dgm:pt>
    <dgm:pt modelId="{02862D1B-A9EB-4AF5-A9DA-4E3053A2DB94}" type="sibTrans" cxnId="{2A240690-08E5-491D-BA1C-4F83855DB13D}">
      <dgm:prSet/>
      <dgm:spPr/>
      <dgm:t>
        <a:bodyPr/>
        <a:lstStyle/>
        <a:p>
          <a:endParaRPr lang="en-IN"/>
        </a:p>
      </dgm:t>
    </dgm:pt>
    <dgm:pt modelId="{093FD1CD-8677-4C93-B53A-23E858A7BDDB}" type="pres">
      <dgm:prSet presAssocID="{D797B7BF-DFF8-409F-AF75-D072C71C9291}" presName="linearFlow" presStyleCnt="0">
        <dgm:presLayoutVars>
          <dgm:dir/>
          <dgm:animLvl val="lvl"/>
          <dgm:resizeHandles val="exact"/>
        </dgm:presLayoutVars>
      </dgm:prSet>
      <dgm:spPr/>
    </dgm:pt>
    <dgm:pt modelId="{3264E179-8973-4122-A844-491FCDF8EE75}" type="pres">
      <dgm:prSet presAssocID="{AF9D3067-7A44-4BF7-B30A-B739716B0BDA}" presName="composite" presStyleCnt="0"/>
      <dgm:spPr/>
    </dgm:pt>
    <dgm:pt modelId="{BCA0D191-FBBE-495B-B88B-4867BF065C8D}" type="pres">
      <dgm:prSet presAssocID="{AF9D3067-7A44-4BF7-B30A-B739716B0BD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0926308-D28F-4AC1-9FEA-9926D1749E7E}" type="pres">
      <dgm:prSet presAssocID="{AF9D3067-7A44-4BF7-B30A-B739716B0BD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E529458-58B0-42DB-B561-53575EB3943F}" type="pres">
      <dgm:prSet presAssocID="{DF740376-3435-4403-B941-78037D0252AA}" presName="sp" presStyleCnt="0"/>
      <dgm:spPr/>
    </dgm:pt>
    <dgm:pt modelId="{738E5F02-5DBC-460B-91BF-79786E8FD0C2}" type="pres">
      <dgm:prSet presAssocID="{E5E3D619-D0E4-4DB8-AB53-D86687DF0E09}" presName="composite" presStyleCnt="0"/>
      <dgm:spPr/>
    </dgm:pt>
    <dgm:pt modelId="{BD49272A-3EB3-4216-B0B8-5CD9AA26F90D}" type="pres">
      <dgm:prSet presAssocID="{E5E3D619-D0E4-4DB8-AB53-D86687DF0E0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D12D728-F598-4864-9935-89F3C8BD084B}" type="pres">
      <dgm:prSet presAssocID="{E5E3D619-D0E4-4DB8-AB53-D86687DF0E0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81FA155-B263-45D7-9D6C-D3C21E19E8A5}" type="pres">
      <dgm:prSet presAssocID="{5B28B655-5D5D-4BE6-9F31-D08CD9392FA2}" presName="sp" presStyleCnt="0"/>
      <dgm:spPr/>
    </dgm:pt>
    <dgm:pt modelId="{EAD85EA7-B103-4299-A058-52A302A0B610}" type="pres">
      <dgm:prSet presAssocID="{22563146-F1F6-4AAD-895F-C27F9CFD2C5F}" presName="composite" presStyleCnt="0"/>
      <dgm:spPr/>
    </dgm:pt>
    <dgm:pt modelId="{66EF1CC8-0D4F-45B9-91CB-6C259D043F54}" type="pres">
      <dgm:prSet presAssocID="{22563146-F1F6-4AAD-895F-C27F9CFD2C5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2AD3662-52D1-4888-B002-0EBF09D95F65}" type="pres">
      <dgm:prSet presAssocID="{22563146-F1F6-4AAD-895F-C27F9CFD2C5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C3CC7AA-9825-4D09-AFB5-0600B1E86BB9}" srcId="{E5E3D619-D0E4-4DB8-AB53-D86687DF0E09}" destId="{CB59C6AE-FA3C-4F80-B714-7BB7D4289E3C}" srcOrd="1" destOrd="0" parTransId="{DC4A9C10-1D47-44FA-8594-8AA2D8D4854F}" sibTransId="{AB9F26C6-02BB-41FF-855B-E563CFF32665}"/>
    <dgm:cxn modelId="{5A11FABF-2396-4FB2-807C-E88B5836110A}" type="presOf" srcId="{15AE17D3-7698-4628-81EA-A7C244358C9E}" destId="{32AD3662-52D1-4888-B002-0EBF09D95F65}" srcOrd="0" destOrd="2" presId="urn:microsoft.com/office/officeart/2005/8/layout/chevron2"/>
    <dgm:cxn modelId="{C5389AD2-394D-41BC-B514-AEBA8B4D9CAE}" srcId="{E5E3D619-D0E4-4DB8-AB53-D86687DF0E09}" destId="{92AA7406-AC4E-40E9-BE51-6B30A44412AB}" srcOrd="0" destOrd="0" parTransId="{164537B6-ACE0-4459-9610-C51E116EFAF3}" sibTransId="{CFB11E0F-75FF-4510-BF88-A69CBECC064A}"/>
    <dgm:cxn modelId="{3700BE87-175A-4DF4-A895-6224AA28F48A}" srcId="{AF9D3067-7A44-4BF7-B30A-B739716B0BDA}" destId="{0285C484-D664-418C-AA9C-E1247E23EA7C}" srcOrd="0" destOrd="0" parTransId="{7EA9F4F3-6897-4A62-9A96-C28405E7580A}" sibTransId="{A45490D3-5805-4CAA-9908-74FD2AAADB18}"/>
    <dgm:cxn modelId="{D36D6E6A-EF6F-46D9-BF0D-54F26A03CD24}" type="presOf" srcId="{38BD96B9-6C62-4725-A604-88E776F22143}" destId="{32AD3662-52D1-4888-B002-0EBF09D95F65}" srcOrd="0" destOrd="0" presId="urn:microsoft.com/office/officeart/2005/8/layout/chevron2"/>
    <dgm:cxn modelId="{7A1B9B9F-C628-4709-B5DB-89030E8F6A7C}" type="presOf" srcId="{E5E3D619-D0E4-4DB8-AB53-D86687DF0E09}" destId="{BD49272A-3EB3-4216-B0B8-5CD9AA26F90D}" srcOrd="0" destOrd="0" presId="urn:microsoft.com/office/officeart/2005/8/layout/chevron2"/>
    <dgm:cxn modelId="{43AC8242-C5F4-4555-B46D-44393D239B7E}" type="presOf" srcId="{92AA7406-AC4E-40E9-BE51-6B30A44412AB}" destId="{6D12D728-F598-4864-9935-89F3C8BD084B}" srcOrd="0" destOrd="0" presId="urn:microsoft.com/office/officeart/2005/8/layout/chevron2"/>
    <dgm:cxn modelId="{BC9A0A87-BF0B-4D57-9823-7340B5D45CF6}" srcId="{22563146-F1F6-4AAD-895F-C27F9CFD2C5F}" destId="{15AE17D3-7698-4628-81EA-A7C244358C9E}" srcOrd="2" destOrd="0" parTransId="{23FCC275-9179-42C7-A900-71AA9FAB98D9}" sibTransId="{BED6BA9A-73F2-413D-B6E1-60D27D81B96D}"/>
    <dgm:cxn modelId="{2A240690-08E5-491D-BA1C-4F83855DB13D}" srcId="{22563146-F1F6-4AAD-895F-C27F9CFD2C5F}" destId="{1633B1FB-9719-446C-8E4C-78D31962F36D}" srcOrd="1" destOrd="0" parTransId="{B17C2DBC-9DD6-4677-82C2-7E395631A758}" sibTransId="{02862D1B-A9EB-4AF5-A9DA-4E3053A2DB94}"/>
    <dgm:cxn modelId="{99B183A5-1684-4A16-8BF0-E54B4422B8B0}" type="presOf" srcId="{AF9D3067-7A44-4BF7-B30A-B739716B0BDA}" destId="{BCA0D191-FBBE-495B-B88B-4867BF065C8D}" srcOrd="0" destOrd="0" presId="urn:microsoft.com/office/officeart/2005/8/layout/chevron2"/>
    <dgm:cxn modelId="{FA4C323B-10AE-4FE5-A723-F590CD8E2561}" srcId="{D797B7BF-DFF8-409F-AF75-D072C71C9291}" destId="{AF9D3067-7A44-4BF7-B30A-B739716B0BDA}" srcOrd="0" destOrd="0" parTransId="{7AA11ED2-9B76-4724-94DA-31489872B149}" sibTransId="{DF740376-3435-4403-B941-78037D0252AA}"/>
    <dgm:cxn modelId="{6AD1DDEF-6973-45B5-879A-89F4FF9A0EB8}" type="presOf" srcId="{5B14D525-49F5-4058-B842-609837C426F6}" destId="{6D12D728-F598-4864-9935-89F3C8BD084B}" srcOrd="0" destOrd="2" presId="urn:microsoft.com/office/officeart/2005/8/layout/chevron2"/>
    <dgm:cxn modelId="{34FEA4B2-0B88-4141-BF62-F91C106B6B54}" type="presOf" srcId="{CB59C6AE-FA3C-4F80-B714-7BB7D4289E3C}" destId="{6D12D728-F598-4864-9935-89F3C8BD084B}" srcOrd="0" destOrd="1" presId="urn:microsoft.com/office/officeart/2005/8/layout/chevron2"/>
    <dgm:cxn modelId="{EBB8A746-34A2-4AFB-94BA-3B85811987E4}" srcId="{E5E3D619-D0E4-4DB8-AB53-D86687DF0E09}" destId="{5B14D525-49F5-4058-B842-609837C426F6}" srcOrd="2" destOrd="0" parTransId="{9003C199-4B83-4DA6-B5C9-537FE7D96A18}" sibTransId="{F67D5E96-DCA7-475C-B33D-A8F92022F75F}"/>
    <dgm:cxn modelId="{4C87DB5C-F441-4911-B5DE-49E73B1B7FBD}" type="presOf" srcId="{0285C484-D664-418C-AA9C-E1247E23EA7C}" destId="{10926308-D28F-4AC1-9FEA-9926D1749E7E}" srcOrd="0" destOrd="0" presId="urn:microsoft.com/office/officeart/2005/8/layout/chevron2"/>
    <dgm:cxn modelId="{DD796993-EDAD-4BF0-AA2C-88976CB7F5FC}" srcId="{D797B7BF-DFF8-409F-AF75-D072C71C9291}" destId="{22563146-F1F6-4AAD-895F-C27F9CFD2C5F}" srcOrd="2" destOrd="0" parTransId="{34FB6CC0-59B2-4829-B6C2-4CBD528453F0}" sibTransId="{B180E235-085E-4277-BE14-EAEC6E86B73F}"/>
    <dgm:cxn modelId="{D3388FD5-54F2-40F1-AEAF-62CA9A00E782}" srcId="{22563146-F1F6-4AAD-895F-C27F9CFD2C5F}" destId="{38BD96B9-6C62-4725-A604-88E776F22143}" srcOrd="0" destOrd="0" parTransId="{192F31B6-E8D9-4107-ADC7-0497B97F7916}" sibTransId="{D8E7EC12-C242-4DE0-BA68-A640623B8251}"/>
    <dgm:cxn modelId="{889D444C-B5D2-4B10-854F-EA80D4F84010}" srcId="{D797B7BF-DFF8-409F-AF75-D072C71C9291}" destId="{E5E3D619-D0E4-4DB8-AB53-D86687DF0E09}" srcOrd="1" destOrd="0" parTransId="{6A019246-B1D9-45DF-B604-F073905BB0F5}" sibTransId="{5B28B655-5D5D-4BE6-9F31-D08CD9392FA2}"/>
    <dgm:cxn modelId="{B54F7EAC-50FF-4364-8AFB-B6E3A328BBE3}" type="presOf" srcId="{1633B1FB-9719-446C-8E4C-78D31962F36D}" destId="{32AD3662-52D1-4888-B002-0EBF09D95F65}" srcOrd="0" destOrd="1" presId="urn:microsoft.com/office/officeart/2005/8/layout/chevron2"/>
    <dgm:cxn modelId="{692AFB98-13F4-476C-9466-DBE481F61816}" type="presOf" srcId="{22563146-F1F6-4AAD-895F-C27F9CFD2C5F}" destId="{66EF1CC8-0D4F-45B9-91CB-6C259D043F54}" srcOrd="0" destOrd="0" presId="urn:microsoft.com/office/officeart/2005/8/layout/chevron2"/>
    <dgm:cxn modelId="{D62C7232-64E0-44CA-8EAE-F81D270911B4}" type="presOf" srcId="{D797B7BF-DFF8-409F-AF75-D072C71C9291}" destId="{093FD1CD-8677-4C93-B53A-23E858A7BDDB}" srcOrd="0" destOrd="0" presId="urn:microsoft.com/office/officeart/2005/8/layout/chevron2"/>
    <dgm:cxn modelId="{D1469CD4-0235-4B71-900D-D0291079154D}" type="presParOf" srcId="{093FD1CD-8677-4C93-B53A-23E858A7BDDB}" destId="{3264E179-8973-4122-A844-491FCDF8EE75}" srcOrd="0" destOrd="0" presId="urn:microsoft.com/office/officeart/2005/8/layout/chevron2"/>
    <dgm:cxn modelId="{DAEAFE39-3B7C-4BAD-A8C7-05E5B093F19C}" type="presParOf" srcId="{3264E179-8973-4122-A844-491FCDF8EE75}" destId="{BCA0D191-FBBE-495B-B88B-4867BF065C8D}" srcOrd="0" destOrd="0" presId="urn:microsoft.com/office/officeart/2005/8/layout/chevron2"/>
    <dgm:cxn modelId="{5F849F96-5F19-4685-8645-BBA26E66BEE1}" type="presParOf" srcId="{3264E179-8973-4122-A844-491FCDF8EE75}" destId="{10926308-D28F-4AC1-9FEA-9926D1749E7E}" srcOrd="1" destOrd="0" presId="urn:microsoft.com/office/officeart/2005/8/layout/chevron2"/>
    <dgm:cxn modelId="{FFAE5BFE-1EE0-4425-A3D5-92A6B0BC792C}" type="presParOf" srcId="{093FD1CD-8677-4C93-B53A-23E858A7BDDB}" destId="{7E529458-58B0-42DB-B561-53575EB3943F}" srcOrd="1" destOrd="0" presId="urn:microsoft.com/office/officeart/2005/8/layout/chevron2"/>
    <dgm:cxn modelId="{37CCEB6B-ED92-4881-955C-5DB583884C95}" type="presParOf" srcId="{093FD1CD-8677-4C93-B53A-23E858A7BDDB}" destId="{738E5F02-5DBC-460B-91BF-79786E8FD0C2}" srcOrd="2" destOrd="0" presId="urn:microsoft.com/office/officeart/2005/8/layout/chevron2"/>
    <dgm:cxn modelId="{7F05D60D-FB03-40B6-A301-2CE23A6720AE}" type="presParOf" srcId="{738E5F02-5DBC-460B-91BF-79786E8FD0C2}" destId="{BD49272A-3EB3-4216-B0B8-5CD9AA26F90D}" srcOrd="0" destOrd="0" presId="urn:microsoft.com/office/officeart/2005/8/layout/chevron2"/>
    <dgm:cxn modelId="{EC6CF351-CAD0-4D21-8C29-DCF16C50B126}" type="presParOf" srcId="{738E5F02-5DBC-460B-91BF-79786E8FD0C2}" destId="{6D12D728-F598-4864-9935-89F3C8BD084B}" srcOrd="1" destOrd="0" presId="urn:microsoft.com/office/officeart/2005/8/layout/chevron2"/>
    <dgm:cxn modelId="{FF896771-0C5B-47F6-AFAE-16B0EE901C19}" type="presParOf" srcId="{093FD1CD-8677-4C93-B53A-23E858A7BDDB}" destId="{081FA155-B263-45D7-9D6C-D3C21E19E8A5}" srcOrd="3" destOrd="0" presId="urn:microsoft.com/office/officeart/2005/8/layout/chevron2"/>
    <dgm:cxn modelId="{CC2D1AFE-DFC4-438E-9028-43DD89816764}" type="presParOf" srcId="{093FD1CD-8677-4C93-B53A-23E858A7BDDB}" destId="{EAD85EA7-B103-4299-A058-52A302A0B610}" srcOrd="4" destOrd="0" presId="urn:microsoft.com/office/officeart/2005/8/layout/chevron2"/>
    <dgm:cxn modelId="{43C79990-5CEB-4B72-939F-70E05CA30027}" type="presParOf" srcId="{EAD85EA7-B103-4299-A058-52A302A0B610}" destId="{66EF1CC8-0D4F-45B9-91CB-6C259D043F54}" srcOrd="0" destOrd="0" presId="urn:microsoft.com/office/officeart/2005/8/layout/chevron2"/>
    <dgm:cxn modelId="{A9B701CC-DC97-4C30-B160-EC70F62504D9}" type="presParOf" srcId="{EAD85EA7-B103-4299-A058-52A302A0B610}" destId="{32AD3662-52D1-4888-B002-0EBF09D95F65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47CA98-73AC-4F1F-B1C8-C7687925D57E}" type="doc">
      <dgm:prSet loTypeId="urn:microsoft.com/office/officeart/2005/8/layout/process2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IN"/>
        </a:p>
      </dgm:t>
    </dgm:pt>
    <dgm:pt modelId="{70C256FD-1359-4AB4-8E72-488B84C5FAC5}">
      <dgm:prSet phldrT="[Text]" custT="1"/>
      <dgm:spPr/>
      <dgm:t>
        <a:bodyPr/>
        <a:lstStyle/>
        <a:p>
          <a:r>
            <a:rPr lang="en-IN" sz="1600" b="1" dirty="0" smtClean="0">
              <a:solidFill>
                <a:schemeClr val="tx1"/>
              </a:solidFill>
            </a:rPr>
            <a:t>Data Preprocesing</a:t>
          </a:r>
        </a:p>
        <a:p>
          <a:r>
            <a:rPr lang="en-IN" sz="1600" dirty="0" smtClean="0">
              <a:solidFill>
                <a:schemeClr val="tx1"/>
              </a:solidFill>
            </a:rPr>
            <a:t>1. H</a:t>
          </a:r>
          <a:r>
            <a:rPr lang="en-IN" sz="1600" dirty="0" smtClean="0">
              <a:solidFill>
                <a:schemeClr val="tx1"/>
              </a:solidFill>
            </a:rPr>
            <a:t>igh multi collinearity. Columns like total_vaccinated were dropped.</a:t>
          </a:r>
        </a:p>
        <a:p>
          <a:r>
            <a:rPr lang="en-IN" sz="1600" dirty="0" smtClean="0">
              <a:solidFill>
                <a:schemeClr val="tx1"/>
              </a:solidFill>
            </a:rPr>
            <a:t>2. Null values forward filled. Date converted to datetime object</a:t>
          </a:r>
          <a:endParaRPr lang="en-IN" sz="1600" dirty="0">
            <a:solidFill>
              <a:schemeClr val="tx1"/>
            </a:solidFill>
          </a:endParaRPr>
        </a:p>
      </dgm:t>
    </dgm:pt>
    <dgm:pt modelId="{1582A0B2-A535-437F-9B38-4DBDB0F12CCA}" type="parTrans" cxnId="{D615E83C-29F0-4D1C-B904-051A2C7D65E5}">
      <dgm:prSet/>
      <dgm:spPr/>
      <dgm:t>
        <a:bodyPr/>
        <a:lstStyle/>
        <a:p>
          <a:endParaRPr lang="en-IN"/>
        </a:p>
      </dgm:t>
    </dgm:pt>
    <dgm:pt modelId="{E6B88A00-7418-46DB-8C25-7BB69D11DB63}" type="sibTrans" cxnId="{D615E83C-29F0-4D1C-B904-051A2C7D65E5}">
      <dgm:prSet/>
      <dgm:spPr/>
      <dgm:t>
        <a:bodyPr/>
        <a:lstStyle/>
        <a:p>
          <a:endParaRPr lang="en-IN"/>
        </a:p>
      </dgm:t>
    </dgm:pt>
    <dgm:pt modelId="{D36E51B7-7865-4AF8-9DC7-B8536F288220}">
      <dgm:prSet phldrT="[Text]" custT="1"/>
      <dgm:spPr/>
      <dgm:t>
        <a:bodyPr/>
        <a:lstStyle/>
        <a:p>
          <a:endParaRPr lang="en-IN" sz="1600" b="1" dirty="0" smtClean="0">
            <a:solidFill>
              <a:schemeClr val="tx1"/>
            </a:solidFill>
          </a:endParaRPr>
        </a:p>
        <a:p>
          <a:r>
            <a:rPr lang="en-IN" sz="1600" b="1" dirty="0" smtClean="0">
              <a:solidFill>
                <a:schemeClr val="tx1"/>
              </a:solidFill>
            </a:rPr>
            <a:t>Exploratory Data Analysis</a:t>
          </a:r>
        </a:p>
        <a:p>
          <a:r>
            <a:rPr lang="en-IN" sz="1600" b="0" dirty="0" smtClean="0">
              <a:solidFill>
                <a:schemeClr val="tx1"/>
              </a:solidFill>
            </a:rPr>
            <a:t>1. Countries with most vaccinated people, with most percentage of vaccinated people graphed.</a:t>
          </a:r>
        </a:p>
        <a:p>
          <a:endParaRPr lang="en-IN" sz="1300" b="0" dirty="0">
            <a:solidFill>
              <a:schemeClr val="tx1"/>
            </a:solidFill>
          </a:endParaRPr>
        </a:p>
      </dgm:t>
    </dgm:pt>
    <dgm:pt modelId="{6CE0494D-9010-4216-8E16-EC535E1F2CC0}" type="parTrans" cxnId="{109034BE-B96C-4326-93F8-EE3FBB811838}">
      <dgm:prSet/>
      <dgm:spPr/>
      <dgm:t>
        <a:bodyPr/>
        <a:lstStyle/>
        <a:p>
          <a:endParaRPr lang="en-IN"/>
        </a:p>
      </dgm:t>
    </dgm:pt>
    <dgm:pt modelId="{1802F16A-1D7C-406D-BF9C-41E59E3838A7}" type="sibTrans" cxnId="{109034BE-B96C-4326-93F8-EE3FBB811838}">
      <dgm:prSet/>
      <dgm:spPr/>
      <dgm:t>
        <a:bodyPr/>
        <a:lstStyle/>
        <a:p>
          <a:endParaRPr lang="en-IN"/>
        </a:p>
      </dgm:t>
    </dgm:pt>
    <dgm:pt modelId="{6DE0124A-BD95-4D49-A553-C546E1778509}">
      <dgm:prSet phldrT="[Text]"/>
      <dgm:spPr/>
      <dgm:t>
        <a:bodyPr/>
        <a:lstStyle/>
        <a:p>
          <a:r>
            <a:rPr lang="en-IN" b="1" dirty="0" smtClean="0">
              <a:solidFill>
                <a:schemeClr val="tx1"/>
              </a:solidFill>
            </a:rPr>
            <a:t>Time Series Analysis</a:t>
          </a:r>
        </a:p>
        <a:p>
          <a:r>
            <a:rPr lang="en-IN" dirty="0" smtClean="0">
              <a:solidFill>
                <a:schemeClr val="tx1"/>
              </a:solidFill>
            </a:rPr>
            <a:t>1. ADF test performed on Indian data. Data stationary after 3</a:t>
          </a:r>
          <a:r>
            <a:rPr lang="en-IN" baseline="30000" dirty="0" smtClean="0">
              <a:solidFill>
                <a:schemeClr val="tx1"/>
              </a:solidFill>
            </a:rPr>
            <a:t>rd</a:t>
          </a:r>
          <a:r>
            <a:rPr lang="en-IN" dirty="0" smtClean="0">
              <a:solidFill>
                <a:schemeClr val="tx1"/>
              </a:solidFill>
            </a:rPr>
            <a:t> differencing, </a:t>
          </a:r>
        </a:p>
        <a:p>
          <a:r>
            <a:rPr lang="en-IN" dirty="0" smtClean="0">
              <a:solidFill>
                <a:schemeClr val="tx1"/>
              </a:solidFill>
            </a:rPr>
            <a:t>so cannot be considered reliable.</a:t>
          </a:r>
        </a:p>
        <a:p>
          <a:r>
            <a:rPr lang="en-IN" dirty="0" smtClean="0">
              <a:solidFill>
                <a:schemeClr val="tx1"/>
              </a:solidFill>
            </a:rPr>
            <a:t>2. ADF test performed on World data. Data stationary after 1</a:t>
          </a:r>
          <a:r>
            <a:rPr lang="en-IN" baseline="30000" dirty="0" smtClean="0">
              <a:solidFill>
                <a:schemeClr val="tx1"/>
              </a:solidFill>
            </a:rPr>
            <a:t>st</a:t>
          </a:r>
          <a:r>
            <a:rPr lang="en-IN" dirty="0" smtClean="0">
              <a:solidFill>
                <a:schemeClr val="tx1"/>
              </a:solidFill>
            </a:rPr>
            <a:t> differencing. </a:t>
          </a:r>
        </a:p>
        <a:p>
          <a:r>
            <a:rPr lang="en-IN" dirty="0" smtClean="0">
              <a:solidFill>
                <a:schemeClr val="tx1"/>
              </a:solidFill>
            </a:rPr>
            <a:t>But ACF and PACF graphs are unclear. Cannot be considered reliable. </a:t>
          </a:r>
          <a:endParaRPr lang="en-IN" dirty="0">
            <a:solidFill>
              <a:schemeClr val="tx1"/>
            </a:solidFill>
          </a:endParaRPr>
        </a:p>
      </dgm:t>
    </dgm:pt>
    <dgm:pt modelId="{1E4D308B-077B-42E4-9F08-D963123FCDD3}" type="parTrans" cxnId="{18031482-EB2F-4182-96F1-47C04069BA56}">
      <dgm:prSet/>
      <dgm:spPr/>
      <dgm:t>
        <a:bodyPr/>
        <a:lstStyle/>
        <a:p>
          <a:endParaRPr lang="en-IN"/>
        </a:p>
      </dgm:t>
    </dgm:pt>
    <dgm:pt modelId="{CDE848CE-D9E6-4CC3-BBA3-2605E7E66E88}" type="sibTrans" cxnId="{18031482-EB2F-4182-96F1-47C04069BA56}">
      <dgm:prSet/>
      <dgm:spPr/>
      <dgm:t>
        <a:bodyPr/>
        <a:lstStyle/>
        <a:p>
          <a:endParaRPr lang="en-IN"/>
        </a:p>
      </dgm:t>
    </dgm:pt>
    <dgm:pt modelId="{B2B5D858-CCB1-4A8D-AA3C-2793E690B034}" type="pres">
      <dgm:prSet presAssocID="{6047CA98-73AC-4F1F-B1C8-C7687925D57E}" presName="linearFlow" presStyleCnt="0">
        <dgm:presLayoutVars>
          <dgm:resizeHandles val="exact"/>
        </dgm:presLayoutVars>
      </dgm:prSet>
      <dgm:spPr/>
    </dgm:pt>
    <dgm:pt modelId="{6293B776-B497-4B82-BCDC-318B9E397880}" type="pres">
      <dgm:prSet presAssocID="{70C256FD-1359-4AB4-8E72-488B84C5FAC5}" presName="node" presStyleLbl="node1" presStyleIdx="0" presStyleCnt="3" custScaleX="217062" custScaleY="6925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1CCA02E-02D0-4E28-934F-A8661CA95756}" type="pres">
      <dgm:prSet presAssocID="{E6B88A00-7418-46DB-8C25-7BB69D11DB63}" presName="sibTrans" presStyleLbl="sibTrans2D1" presStyleIdx="0" presStyleCnt="2" custScaleX="60231" custScaleY="73872"/>
      <dgm:spPr/>
    </dgm:pt>
    <dgm:pt modelId="{4144F010-96E7-4DD4-941E-E945F73D3D2F}" type="pres">
      <dgm:prSet presAssocID="{E6B88A00-7418-46DB-8C25-7BB69D11DB63}" presName="connectorText" presStyleLbl="sibTrans2D1" presStyleIdx="0" presStyleCnt="2"/>
      <dgm:spPr/>
    </dgm:pt>
    <dgm:pt modelId="{F0B6B3D8-D0EA-4F92-9771-C603BDF9D2A1}" type="pres">
      <dgm:prSet presAssocID="{D36E51B7-7865-4AF8-9DC7-B8536F288220}" presName="node" presStyleLbl="node1" presStyleIdx="1" presStyleCnt="3" custScaleX="217062" custScaleY="67388" custLinFactNeighborY="-2923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50860B9-C54C-421B-94CA-B0E20C966D97}" type="pres">
      <dgm:prSet presAssocID="{1802F16A-1D7C-406D-BF9C-41E59E3838A7}" presName="sibTrans" presStyleLbl="sibTrans2D1" presStyleIdx="1" presStyleCnt="2" custScaleX="60231" custScaleY="73872"/>
      <dgm:spPr/>
    </dgm:pt>
    <dgm:pt modelId="{8F9A35DB-28E0-464F-AAC7-BC4CC4F4AA11}" type="pres">
      <dgm:prSet presAssocID="{1802F16A-1D7C-406D-BF9C-41E59E3838A7}" presName="connectorText" presStyleLbl="sibTrans2D1" presStyleIdx="1" presStyleCnt="2"/>
      <dgm:spPr/>
    </dgm:pt>
    <dgm:pt modelId="{6E691CCB-99F0-4E53-8592-0E05D3925DD7}" type="pres">
      <dgm:prSet presAssocID="{6DE0124A-BD95-4D49-A553-C546E1778509}" presName="node" presStyleLbl="node1" presStyleIdx="2" presStyleCnt="3" custScaleX="217062" custScaleY="121231" custLinFactNeighborY="-4129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C85541F-F700-47EF-B4A6-503B453D0003}" type="presOf" srcId="{6DE0124A-BD95-4D49-A553-C546E1778509}" destId="{6E691CCB-99F0-4E53-8592-0E05D3925DD7}" srcOrd="0" destOrd="0" presId="urn:microsoft.com/office/officeart/2005/8/layout/process2"/>
    <dgm:cxn modelId="{109034BE-B96C-4326-93F8-EE3FBB811838}" srcId="{6047CA98-73AC-4F1F-B1C8-C7687925D57E}" destId="{D36E51B7-7865-4AF8-9DC7-B8536F288220}" srcOrd="1" destOrd="0" parTransId="{6CE0494D-9010-4216-8E16-EC535E1F2CC0}" sibTransId="{1802F16A-1D7C-406D-BF9C-41E59E3838A7}"/>
    <dgm:cxn modelId="{CDEDAEFF-44CD-436C-958F-E202DB52BBF3}" type="presOf" srcId="{1802F16A-1D7C-406D-BF9C-41E59E3838A7}" destId="{D50860B9-C54C-421B-94CA-B0E20C966D97}" srcOrd="0" destOrd="0" presId="urn:microsoft.com/office/officeart/2005/8/layout/process2"/>
    <dgm:cxn modelId="{162F8976-0DCE-4CA8-B854-FB13299F2A67}" type="presOf" srcId="{70C256FD-1359-4AB4-8E72-488B84C5FAC5}" destId="{6293B776-B497-4B82-BCDC-318B9E397880}" srcOrd="0" destOrd="0" presId="urn:microsoft.com/office/officeart/2005/8/layout/process2"/>
    <dgm:cxn modelId="{D615E83C-29F0-4D1C-B904-051A2C7D65E5}" srcId="{6047CA98-73AC-4F1F-B1C8-C7687925D57E}" destId="{70C256FD-1359-4AB4-8E72-488B84C5FAC5}" srcOrd="0" destOrd="0" parTransId="{1582A0B2-A535-437F-9B38-4DBDB0F12CCA}" sibTransId="{E6B88A00-7418-46DB-8C25-7BB69D11DB63}"/>
    <dgm:cxn modelId="{B1AF8D29-3984-444B-BD3E-62684E075AE7}" type="presOf" srcId="{1802F16A-1D7C-406D-BF9C-41E59E3838A7}" destId="{8F9A35DB-28E0-464F-AAC7-BC4CC4F4AA11}" srcOrd="1" destOrd="0" presId="urn:microsoft.com/office/officeart/2005/8/layout/process2"/>
    <dgm:cxn modelId="{B93A8590-21E3-4DB8-BB37-30928954A8ED}" type="presOf" srcId="{E6B88A00-7418-46DB-8C25-7BB69D11DB63}" destId="{4144F010-96E7-4DD4-941E-E945F73D3D2F}" srcOrd="1" destOrd="0" presId="urn:microsoft.com/office/officeart/2005/8/layout/process2"/>
    <dgm:cxn modelId="{C476D692-DFA3-41D9-ADBF-0470DB92ADE9}" type="presOf" srcId="{6047CA98-73AC-4F1F-B1C8-C7687925D57E}" destId="{B2B5D858-CCB1-4A8D-AA3C-2793E690B034}" srcOrd="0" destOrd="0" presId="urn:microsoft.com/office/officeart/2005/8/layout/process2"/>
    <dgm:cxn modelId="{18031482-EB2F-4182-96F1-47C04069BA56}" srcId="{6047CA98-73AC-4F1F-B1C8-C7687925D57E}" destId="{6DE0124A-BD95-4D49-A553-C546E1778509}" srcOrd="2" destOrd="0" parTransId="{1E4D308B-077B-42E4-9F08-D963123FCDD3}" sibTransId="{CDE848CE-D9E6-4CC3-BBA3-2605E7E66E88}"/>
    <dgm:cxn modelId="{21D3EE4D-0C95-4BA2-97CC-4603A3EE6229}" type="presOf" srcId="{E6B88A00-7418-46DB-8C25-7BB69D11DB63}" destId="{B1CCA02E-02D0-4E28-934F-A8661CA95756}" srcOrd="0" destOrd="0" presId="urn:microsoft.com/office/officeart/2005/8/layout/process2"/>
    <dgm:cxn modelId="{A4689EE8-11FF-4F4B-AE9B-F9B107301212}" type="presOf" srcId="{D36E51B7-7865-4AF8-9DC7-B8536F288220}" destId="{F0B6B3D8-D0EA-4F92-9771-C603BDF9D2A1}" srcOrd="0" destOrd="0" presId="urn:microsoft.com/office/officeart/2005/8/layout/process2"/>
    <dgm:cxn modelId="{AD63F50B-76C7-4552-9E7A-30070C32F56B}" type="presParOf" srcId="{B2B5D858-CCB1-4A8D-AA3C-2793E690B034}" destId="{6293B776-B497-4B82-BCDC-318B9E397880}" srcOrd="0" destOrd="0" presId="urn:microsoft.com/office/officeart/2005/8/layout/process2"/>
    <dgm:cxn modelId="{CAB801B1-CD9D-425F-B14A-B531C22F0347}" type="presParOf" srcId="{B2B5D858-CCB1-4A8D-AA3C-2793E690B034}" destId="{B1CCA02E-02D0-4E28-934F-A8661CA95756}" srcOrd="1" destOrd="0" presId="urn:microsoft.com/office/officeart/2005/8/layout/process2"/>
    <dgm:cxn modelId="{04BA8A09-AA21-4EFD-ABD7-CFE5FF67BC58}" type="presParOf" srcId="{B1CCA02E-02D0-4E28-934F-A8661CA95756}" destId="{4144F010-96E7-4DD4-941E-E945F73D3D2F}" srcOrd="0" destOrd="0" presId="urn:microsoft.com/office/officeart/2005/8/layout/process2"/>
    <dgm:cxn modelId="{E108D5C6-D9C7-41AF-8522-0F7ECC3CC897}" type="presParOf" srcId="{B2B5D858-CCB1-4A8D-AA3C-2793E690B034}" destId="{F0B6B3D8-D0EA-4F92-9771-C603BDF9D2A1}" srcOrd="2" destOrd="0" presId="urn:microsoft.com/office/officeart/2005/8/layout/process2"/>
    <dgm:cxn modelId="{E51F4A8B-93E6-48C5-93D8-2D1EC3C81FEC}" type="presParOf" srcId="{B2B5D858-CCB1-4A8D-AA3C-2793E690B034}" destId="{D50860B9-C54C-421B-94CA-B0E20C966D97}" srcOrd="3" destOrd="0" presId="urn:microsoft.com/office/officeart/2005/8/layout/process2"/>
    <dgm:cxn modelId="{AE1F441D-C280-44BF-BA13-27DC5A74F2CD}" type="presParOf" srcId="{D50860B9-C54C-421B-94CA-B0E20C966D97}" destId="{8F9A35DB-28E0-464F-AAC7-BC4CC4F4AA11}" srcOrd="0" destOrd="0" presId="urn:microsoft.com/office/officeart/2005/8/layout/process2"/>
    <dgm:cxn modelId="{473D48C8-2ED0-4EA8-8F5B-2C96447ED21E}" type="presParOf" srcId="{B2B5D858-CCB1-4A8D-AA3C-2793E690B034}" destId="{6E691CCB-99F0-4E53-8592-0E05D3925DD7}" srcOrd="4" destOrd="0" presId="urn:microsoft.com/office/officeart/2005/8/layout/process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B8200D-8A24-4134-B622-982D99A9DBB4}" type="doc">
      <dgm:prSet loTypeId="urn:microsoft.com/office/officeart/2005/8/layout/matrix1" loCatId="matrix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IN"/>
        </a:p>
      </dgm:t>
    </dgm:pt>
    <dgm:pt modelId="{DB2DE67E-0E99-47D1-9D1F-10628E20F88E}">
      <dgm:prSet phldrT="[Text]"/>
      <dgm:spPr/>
      <dgm:t>
        <a:bodyPr/>
        <a:lstStyle/>
        <a:p>
          <a:r>
            <a:rPr lang="en-IN" dirty="0" smtClean="0">
              <a:latin typeface="+mj-lt"/>
            </a:rPr>
            <a:t>Future scope of Action</a:t>
          </a:r>
          <a:endParaRPr lang="en-IN" dirty="0"/>
        </a:p>
      </dgm:t>
    </dgm:pt>
    <dgm:pt modelId="{7F3D67C4-61EE-469C-82DC-BAF0A8E43AF2}" type="parTrans" cxnId="{E330BFF7-B18C-415E-A6AD-9B7B51DEBD92}">
      <dgm:prSet/>
      <dgm:spPr/>
      <dgm:t>
        <a:bodyPr/>
        <a:lstStyle/>
        <a:p>
          <a:endParaRPr lang="en-IN"/>
        </a:p>
      </dgm:t>
    </dgm:pt>
    <dgm:pt modelId="{1FF524AE-BBE4-4920-920A-996A8F63CC33}" type="sibTrans" cxnId="{E330BFF7-B18C-415E-A6AD-9B7B51DEBD92}">
      <dgm:prSet/>
      <dgm:spPr/>
      <dgm:t>
        <a:bodyPr/>
        <a:lstStyle/>
        <a:p>
          <a:endParaRPr lang="en-IN"/>
        </a:p>
      </dgm:t>
    </dgm:pt>
    <dgm:pt modelId="{5D7EC9E6-0756-45D0-B6C0-E8A2B5FF4BD8}">
      <dgm:prSet phldrT="[Text]"/>
      <dgm:spPr/>
      <dgm:t>
        <a:bodyPr/>
        <a:lstStyle/>
        <a:p>
          <a:r>
            <a:rPr lang="en-IN" dirty="0" smtClean="0"/>
            <a:t>Train the model on countries that have higher vaccination rates (per hundred) and test it against countries having similar distribution of data. </a:t>
          </a:r>
          <a:endParaRPr lang="en-IN" dirty="0"/>
        </a:p>
      </dgm:t>
    </dgm:pt>
    <dgm:pt modelId="{A7D42F5E-888F-4019-95FD-A0E75FEC8EC8}" type="parTrans" cxnId="{16FD3BF5-9C58-4A56-9E36-F0B9EA61C8ED}">
      <dgm:prSet/>
      <dgm:spPr/>
      <dgm:t>
        <a:bodyPr/>
        <a:lstStyle/>
        <a:p>
          <a:endParaRPr lang="en-IN"/>
        </a:p>
      </dgm:t>
    </dgm:pt>
    <dgm:pt modelId="{0CCEE375-3D36-4B2C-A159-FAA6DCABA846}" type="sibTrans" cxnId="{16FD3BF5-9C58-4A56-9E36-F0B9EA61C8ED}">
      <dgm:prSet/>
      <dgm:spPr/>
      <dgm:t>
        <a:bodyPr/>
        <a:lstStyle/>
        <a:p>
          <a:endParaRPr lang="en-IN"/>
        </a:p>
      </dgm:t>
    </dgm:pt>
    <dgm:pt modelId="{45411C9D-D1E1-4781-8FE3-6541AF5E8A07}">
      <dgm:prSet phldrT="[Text]"/>
      <dgm:spPr/>
      <dgm:t>
        <a:bodyPr/>
        <a:lstStyle/>
        <a:p>
          <a:r>
            <a:rPr lang="en-IN" dirty="0" smtClean="0"/>
            <a:t>Make use of all the variables under different objectives like Vaccination brand study and probability of a second vaccination shot.</a:t>
          </a:r>
          <a:endParaRPr lang="en-IN" dirty="0"/>
        </a:p>
      </dgm:t>
    </dgm:pt>
    <dgm:pt modelId="{1B51EDCC-5EEE-45CA-94AE-DD9232F4EAC0}" type="parTrans" cxnId="{E8340BEC-0F96-479E-BC89-1E17A1C110AC}">
      <dgm:prSet/>
      <dgm:spPr/>
      <dgm:t>
        <a:bodyPr/>
        <a:lstStyle/>
        <a:p>
          <a:endParaRPr lang="en-IN"/>
        </a:p>
      </dgm:t>
    </dgm:pt>
    <dgm:pt modelId="{B2114E22-7810-4652-B25E-87CB5615F01A}" type="sibTrans" cxnId="{E8340BEC-0F96-479E-BC89-1E17A1C110AC}">
      <dgm:prSet/>
      <dgm:spPr/>
      <dgm:t>
        <a:bodyPr/>
        <a:lstStyle/>
        <a:p>
          <a:endParaRPr lang="en-IN"/>
        </a:p>
      </dgm:t>
    </dgm:pt>
    <dgm:pt modelId="{13B5EAB8-8510-4163-964F-69D2267CF9DA}">
      <dgm:prSet phldrT="[Text]"/>
      <dgm:spPr/>
      <dgm:t>
        <a:bodyPr/>
        <a:lstStyle/>
        <a:p>
          <a:r>
            <a:rPr lang="en-IN" dirty="0" smtClean="0"/>
            <a:t>Consider the sentiments of the public and the government towards  social distancing measures and vaccinations (with time). Dwell into the relationship between the two.</a:t>
          </a:r>
          <a:endParaRPr lang="en-IN" dirty="0"/>
        </a:p>
      </dgm:t>
    </dgm:pt>
    <dgm:pt modelId="{5AD2864F-3A7B-41F0-B53D-C7D3DFB3D40B}" type="parTrans" cxnId="{8B2D4274-FAA5-4B1E-A16B-75648D0686D4}">
      <dgm:prSet/>
      <dgm:spPr/>
      <dgm:t>
        <a:bodyPr/>
        <a:lstStyle/>
        <a:p>
          <a:endParaRPr lang="en-IN"/>
        </a:p>
      </dgm:t>
    </dgm:pt>
    <dgm:pt modelId="{734CBCB3-9C97-4319-AD24-AEF8CF3B1C8B}" type="sibTrans" cxnId="{8B2D4274-FAA5-4B1E-A16B-75648D0686D4}">
      <dgm:prSet/>
      <dgm:spPr/>
      <dgm:t>
        <a:bodyPr/>
        <a:lstStyle/>
        <a:p>
          <a:endParaRPr lang="en-IN"/>
        </a:p>
      </dgm:t>
    </dgm:pt>
    <dgm:pt modelId="{A2A2E942-37C5-4718-9035-CCB85F99C5CC}">
      <dgm:prSet phldrT="[Text]"/>
      <dgm:spPr/>
      <dgm:t>
        <a:bodyPr/>
        <a:lstStyle/>
        <a:p>
          <a:r>
            <a:rPr lang="en-IN" smtClean="0"/>
            <a:t>Collect </a:t>
          </a:r>
          <a:r>
            <a:rPr lang="en-IN" dirty="0" smtClean="0"/>
            <a:t>more data for better trained models. Automate the model with a UI to display the ever-changing yet updated timelines.</a:t>
          </a:r>
          <a:endParaRPr lang="en-IN" dirty="0"/>
        </a:p>
      </dgm:t>
    </dgm:pt>
    <dgm:pt modelId="{32D49A01-30B5-4D3E-B272-B1479CA01A8D}" type="parTrans" cxnId="{E1314ACE-38F4-44A1-B382-4EAA27FC8EAE}">
      <dgm:prSet/>
      <dgm:spPr/>
      <dgm:t>
        <a:bodyPr/>
        <a:lstStyle/>
        <a:p>
          <a:endParaRPr lang="en-IN"/>
        </a:p>
      </dgm:t>
    </dgm:pt>
    <dgm:pt modelId="{29AC47A9-4379-4C66-90C6-F277F7EDDAC5}" type="sibTrans" cxnId="{E1314ACE-38F4-44A1-B382-4EAA27FC8EAE}">
      <dgm:prSet/>
      <dgm:spPr/>
      <dgm:t>
        <a:bodyPr/>
        <a:lstStyle/>
        <a:p>
          <a:endParaRPr lang="en-IN"/>
        </a:p>
      </dgm:t>
    </dgm:pt>
    <dgm:pt modelId="{7159E762-65F4-4313-A653-7591BBC5F73A}" type="pres">
      <dgm:prSet presAssocID="{DDB8200D-8A24-4134-B622-982D99A9DBB4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2CC239C-A311-40F7-8E36-7C4DA189AF3B}" type="pres">
      <dgm:prSet presAssocID="{DDB8200D-8A24-4134-B622-982D99A9DBB4}" presName="matrix" presStyleCnt="0"/>
      <dgm:spPr/>
    </dgm:pt>
    <dgm:pt modelId="{E019EBC8-ED37-40A1-93B2-811641F95FE6}" type="pres">
      <dgm:prSet presAssocID="{DDB8200D-8A24-4134-B622-982D99A9DBB4}" presName="tile1" presStyleLbl="node1" presStyleIdx="0" presStyleCnt="4"/>
      <dgm:spPr/>
      <dgm:t>
        <a:bodyPr/>
        <a:lstStyle/>
        <a:p>
          <a:endParaRPr lang="en-IN"/>
        </a:p>
      </dgm:t>
    </dgm:pt>
    <dgm:pt modelId="{F8238900-AB01-4020-A9ED-C72FCF0AAC7D}" type="pres">
      <dgm:prSet presAssocID="{DDB8200D-8A24-4134-B622-982D99A9DBB4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3A19031-3F89-4739-94CE-7AEDF190F02F}" type="pres">
      <dgm:prSet presAssocID="{DDB8200D-8A24-4134-B622-982D99A9DBB4}" presName="tile2" presStyleLbl="node1" presStyleIdx="1" presStyleCnt="4"/>
      <dgm:spPr/>
      <dgm:t>
        <a:bodyPr/>
        <a:lstStyle/>
        <a:p>
          <a:endParaRPr lang="en-IN"/>
        </a:p>
      </dgm:t>
    </dgm:pt>
    <dgm:pt modelId="{AB1B163E-AE6F-47D3-BB85-88855378CA41}" type="pres">
      <dgm:prSet presAssocID="{DDB8200D-8A24-4134-B622-982D99A9DBB4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443A9F2-176F-4B37-B476-88B1929713F6}" type="pres">
      <dgm:prSet presAssocID="{DDB8200D-8A24-4134-B622-982D99A9DBB4}" presName="tile3" presStyleLbl="node1" presStyleIdx="2" presStyleCnt="4"/>
      <dgm:spPr/>
      <dgm:t>
        <a:bodyPr/>
        <a:lstStyle/>
        <a:p>
          <a:endParaRPr lang="en-IN"/>
        </a:p>
      </dgm:t>
    </dgm:pt>
    <dgm:pt modelId="{762C84DB-2E58-429F-8CA3-DC9942299CAE}" type="pres">
      <dgm:prSet presAssocID="{DDB8200D-8A24-4134-B622-982D99A9DBB4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5F586E4-E1FF-4A96-ADE9-698FDF3C85A9}" type="pres">
      <dgm:prSet presAssocID="{DDB8200D-8A24-4134-B622-982D99A9DBB4}" presName="tile4" presStyleLbl="node1" presStyleIdx="3" presStyleCnt="4"/>
      <dgm:spPr/>
      <dgm:t>
        <a:bodyPr/>
        <a:lstStyle/>
        <a:p>
          <a:endParaRPr lang="en-IN"/>
        </a:p>
      </dgm:t>
    </dgm:pt>
    <dgm:pt modelId="{AB34C56A-D98E-47EF-95D9-4B6AEE1510B0}" type="pres">
      <dgm:prSet presAssocID="{DDB8200D-8A24-4134-B622-982D99A9DBB4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FA900D5-3F06-45C0-B314-2594886F5EAF}" type="pres">
      <dgm:prSet presAssocID="{DDB8200D-8A24-4134-B622-982D99A9DBB4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B5E59F3F-792C-42A7-914B-1526B313FDB6}" type="presOf" srcId="{DB2DE67E-0E99-47D1-9D1F-10628E20F88E}" destId="{5FA900D5-3F06-45C0-B314-2594886F5EAF}" srcOrd="0" destOrd="0" presId="urn:microsoft.com/office/officeart/2005/8/layout/matrix1"/>
    <dgm:cxn modelId="{E8340BEC-0F96-479E-BC89-1E17A1C110AC}" srcId="{DB2DE67E-0E99-47D1-9D1F-10628E20F88E}" destId="{45411C9D-D1E1-4781-8FE3-6541AF5E8A07}" srcOrd="2" destOrd="0" parTransId="{1B51EDCC-5EEE-45CA-94AE-DD9232F4EAC0}" sibTransId="{B2114E22-7810-4652-B25E-87CB5615F01A}"/>
    <dgm:cxn modelId="{BE8F0206-E601-4D2C-BEB7-5D14A0C5B0C3}" type="presOf" srcId="{5D7EC9E6-0756-45D0-B6C0-E8A2B5FF4BD8}" destId="{F8238900-AB01-4020-A9ED-C72FCF0AAC7D}" srcOrd="1" destOrd="0" presId="urn:microsoft.com/office/officeart/2005/8/layout/matrix1"/>
    <dgm:cxn modelId="{F17F713B-DBB6-40A9-B71F-04812C595F93}" type="presOf" srcId="{A2A2E942-37C5-4718-9035-CCB85F99C5CC}" destId="{F5F586E4-E1FF-4A96-ADE9-698FDF3C85A9}" srcOrd="0" destOrd="0" presId="urn:microsoft.com/office/officeart/2005/8/layout/matrix1"/>
    <dgm:cxn modelId="{8B2D4274-FAA5-4B1E-A16B-75648D0686D4}" srcId="{DB2DE67E-0E99-47D1-9D1F-10628E20F88E}" destId="{13B5EAB8-8510-4163-964F-69D2267CF9DA}" srcOrd="1" destOrd="0" parTransId="{5AD2864F-3A7B-41F0-B53D-C7D3DFB3D40B}" sibTransId="{734CBCB3-9C97-4319-AD24-AEF8CF3B1C8B}"/>
    <dgm:cxn modelId="{809DA2FC-860B-49E7-9DF9-DC92F95A0B22}" type="presOf" srcId="{13B5EAB8-8510-4163-964F-69D2267CF9DA}" destId="{AB1B163E-AE6F-47D3-BB85-88855378CA41}" srcOrd="1" destOrd="0" presId="urn:microsoft.com/office/officeart/2005/8/layout/matrix1"/>
    <dgm:cxn modelId="{7EF58A94-D37E-45A5-B9D1-7FFB66365074}" type="presOf" srcId="{45411C9D-D1E1-4781-8FE3-6541AF5E8A07}" destId="{762C84DB-2E58-429F-8CA3-DC9942299CAE}" srcOrd="1" destOrd="0" presId="urn:microsoft.com/office/officeart/2005/8/layout/matrix1"/>
    <dgm:cxn modelId="{9B2FA47E-A1F2-4931-A65F-BBAD2BEF6E10}" type="presOf" srcId="{A2A2E942-37C5-4718-9035-CCB85F99C5CC}" destId="{AB34C56A-D98E-47EF-95D9-4B6AEE1510B0}" srcOrd="1" destOrd="0" presId="urn:microsoft.com/office/officeart/2005/8/layout/matrix1"/>
    <dgm:cxn modelId="{E330BFF7-B18C-415E-A6AD-9B7B51DEBD92}" srcId="{DDB8200D-8A24-4134-B622-982D99A9DBB4}" destId="{DB2DE67E-0E99-47D1-9D1F-10628E20F88E}" srcOrd="0" destOrd="0" parTransId="{7F3D67C4-61EE-469C-82DC-BAF0A8E43AF2}" sibTransId="{1FF524AE-BBE4-4920-920A-996A8F63CC33}"/>
    <dgm:cxn modelId="{16FD3BF5-9C58-4A56-9E36-F0B9EA61C8ED}" srcId="{DB2DE67E-0E99-47D1-9D1F-10628E20F88E}" destId="{5D7EC9E6-0756-45D0-B6C0-E8A2B5FF4BD8}" srcOrd="0" destOrd="0" parTransId="{A7D42F5E-888F-4019-95FD-A0E75FEC8EC8}" sibTransId="{0CCEE375-3D36-4B2C-A159-FAA6DCABA846}"/>
    <dgm:cxn modelId="{B3EE4108-9074-4662-B119-B7AEE59B6D2F}" type="presOf" srcId="{DDB8200D-8A24-4134-B622-982D99A9DBB4}" destId="{7159E762-65F4-4313-A653-7591BBC5F73A}" srcOrd="0" destOrd="0" presId="urn:microsoft.com/office/officeart/2005/8/layout/matrix1"/>
    <dgm:cxn modelId="{AEFC44B3-1EE5-4041-A38B-3ACE7CBBBE65}" type="presOf" srcId="{45411C9D-D1E1-4781-8FE3-6541AF5E8A07}" destId="{3443A9F2-176F-4B37-B476-88B1929713F6}" srcOrd="0" destOrd="0" presId="urn:microsoft.com/office/officeart/2005/8/layout/matrix1"/>
    <dgm:cxn modelId="{E1314ACE-38F4-44A1-B382-4EAA27FC8EAE}" srcId="{DB2DE67E-0E99-47D1-9D1F-10628E20F88E}" destId="{A2A2E942-37C5-4718-9035-CCB85F99C5CC}" srcOrd="3" destOrd="0" parTransId="{32D49A01-30B5-4D3E-B272-B1479CA01A8D}" sibTransId="{29AC47A9-4379-4C66-90C6-F277F7EDDAC5}"/>
    <dgm:cxn modelId="{B0B51D0F-4904-4F9E-9AD0-A786F1B85EF0}" type="presOf" srcId="{5D7EC9E6-0756-45D0-B6C0-E8A2B5FF4BD8}" destId="{E019EBC8-ED37-40A1-93B2-811641F95FE6}" srcOrd="0" destOrd="0" presId="urn:microsoft.com/office/officeart/2005/8/layout/matrix1"/>
    <dgm:cxn modelId="{A95BD157-CB77-477F-89ED-17027D10ED16}" type="presOf" srcId="{13B5EAB8-8510-4163-964F-69D2267CF9DA}" destId="{33A19031-3F89-4739-94CE-7AEDF190F02F}" srcOrd="0" destOrd="0" presId="urn:microsoft.com/office/officeart/2005/8/layout/matrix1"/>
    <dgm:cxn modelId="{8779CC96-AF72-46D6-BD52-A9C9618D259A}" type="presParOf" srcId="{7159E762-65F4-4313-A653-7591BBC5F73A}" destId="{E2CC239C-A311-40F7-8E36-7C4DA189AF3B}" srcOrd="0" destOrd="0" presId="urn:microsoft.com/office/officeart/2005/8/layout/matrix1"/>
    <dgm:cxn modelId="{EEDBE241-8119-4FE9-887A-AB81929B2EC9}" type="presParOf" srcId="{E2CC239C-A311-40F7-8E36-7C4DA189AF3B}" destId="{E019EBC8-ED37-40A1-93B2-811641F95FE6}" srcOrd="0" destOrd="0" presId="urn:microsoft.com/office/officeart/2005/8/layout/matrix1"/>
    <dgm:cxn modelId="{71012A38-72F0-4701-A861-B40F9638E9EC}" type="presParOf" srcId="{E2CC239C-A311-40F7-8E36-7C4DA189AF3B}" destId="{F8238900-AB01-4020-A9ED-C72FCF0AAC7D}" srcOrd="1" destOrd="0" presId="urn:microsoft.com/office/officeart/2005/8/layout/matrix1"/>
    <dgm:cxn modelId="{DA34364A-5F1F-4033-B1F2-3C5F6614E873}" type="presParOf" srcId="{E2CC239C-A311-40F7-8E36-7C4DA189AF3B}" destId="{33A19031-3F89-4739-94CE-7AEDF190F02F}" srcOrd="2" destOrd="0" presId="urn:microsoft.com/office/officeart/2005/8/layout/matrix1"/>
    <dgm:cxn modelId="{6F2F6833-6A59-4D26-8408-2E9F20FCDCF4}" type="presParOf" srcId="{E2CC239C-A311-40F7-8E36-7C4DA189AF3B}" destId="{AB1B163E-AE6F-47D3-BB85-88855378CA41}" srcOrd="3" destOrd="0" presId="urn:microsoft.com/office/officeart/2005/8/layout/matrix1"/>
    <dgm:cxn modelId="{51D92611-ECE0-42C2-A72B-A19DA31950E1}" type="presParOf" srcId="{E2CC239C-A311-40F7-8E36-7C4DA189AF3B}" destId="{3443A9F2-176F-4B37-B476-88B1929713F6}" srcOrd="4" destOrd="0" presId="urn:microsoft.com/office/officeart/2005/8/layout/matrix1"/>
    <dgm:cxn modelId="{AA7BF0D7-51DB-4EC0-8DA5-C8A7CED30A55}" type="presParOf" srcId="{E2CC239C-A311-40F7-8E36-7C4DA189AF3B}" destId="{762C84DB-2E58-429F-8CA3-DC9942299CAE}" srcOrd="5" destOrd="0" presId="urn:microsoft.com/office/officeart/2005/8/layout/matrix1"/>
    <dgm:cxn modelId="{E852DAB7-5357-4EDB-93F9-1698F38AED67}" type="presParOf" srcId="{E2CC239C-A311-40F7-8E36-7C4DA189AF3B}" destId="{F5F586E4-E1FF-4A96-ADE9-698FDF3C85A9}" srcOrd="6" destOrd="0" presId="urn:microsoft.com/office/officeart/2005/8/layout/matrix1"/>
    <dgm:cxn modelId="{96DD75D7-8274-48EF-B5D8-E411D0F9BEDA}" type="presParOf" srcId="{E2CC239C-A311-40F7-8E36-7C4DA189AF3B}" destId="{AB34C56A-D98E-47EF-95D9-4B6AEE1510B0}" srcOrd="7" destOrd="0" presId="urn:microsoft.com/office/officeart/2005/8/layout/matrix1"/>
    <dgm:cxn modelId="{C3B662E0-C9EF-4FFA-9E95-1953637D2BF5}" type="presParOf" srcId="{7159E762-65F4-4313-A653-7591BBC5F73A}" destId="{5FA900D5-3F06-45C0-B314-2594886F5EAF}" srcOrd="1" destOrd="0" presId="urn:microsoft.com/office/officeart/2005/8/layout/matrix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3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hyperlink" Target="https://colab.research.google.com/drive/17d694OtfntmyENW_wzR6UIAu0wooLhsU?usp=shari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7d694OtfntmyENW_wzR6UIAu0wooLhsU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Achieving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bg1"/>
                </a:solidFill>
              </a:rPr>
              <a:t>Immunity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153400" cy="266700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An attempted analysis on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COVID-19 vaccination till date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pPr algn="r"/>
            <a:r>
              <a:rPr lang="en-IN" sz="2400" dirty="0" smtClean="0">
                <a:solidFill>
                  <a:schemeClr val="tx1"/>
                </a:solidFill>
              </a:rPr>
              <a:t>Srividya N Suresh</a:t>
            </a:r>
          </a:p>
          <a:p>
            <a:pPr algn="r"/>
            <a:r>
              <a:rPr lang="en-IN" sz="2400" dirty="0" smtClean="0">
                <a:solidFill>
                  <a:schemeClr val="tx1"/>
                </a:solidFill>
              </a:rPr>
              <a:t>Done for Rising Ahead</a:t>
            </a:r>
          </a:p>
          <a:p>
            <a:pPr algn="r"/>
            <a:r>
              <a:rPr lang="en-IN" sz="2400" dirty="0" smtClean="0">
                <a:solidFill>
                  <a:schemeClr val="tx1"/>
                </a:solidFill>
              </a:rPr>
              <a:t>March 2021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381000" y="609600"/>
          <a:ext cx="83820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Analysis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1981200" y="1219200"/>
          <a:ext cx="69342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0" y="533400"/>
            <a:ext cx="1905000" cy="1409434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1000" y="2133600"/>
            <a:ext cx="1789998" cy="1538287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3886200"/>
            <a:ext cx="1904163" cy="1524000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5720885" y="6488668"/>
            <a:ext cx="3101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Kindly find the notebook </a:t>
            </a:r>
            <a:r>
              <a:rPr lang="en-IN" b="1" dirty="0" smtClean="0">
                <a:hlinkClick r:id="rId9"/>
              </a:rPr>
              <a:t>here</a:t>
            </a:r>
            <a:r>
              <a:rPr lang="en-IN" b="1" dirty="0" smtClean="0"/>
              <a:t>.</a:t>
            </a:r>
            <a:endParaRPr lang="en-IN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Findings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solidFill>
            <a:schemeClr val="accent5">
              <a:lumMod val="60000"/>
              <a:lumOff val="40000"/>
              <a:alpha val="73000"/>
            </a:schemeClr>
          </a:solidFill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endParaRPr lang="en-IN" dirty="0" smtClean="0"/>
          </a:p>
          <a:p>
            <a:pPr marL="514350" indent="-514350">
              <a:buAutoNum type="arabicPeriod"/>
            </a:pPr>
            <a:r>
              <a:rPr lang="en-IN" dirty="0" smtClean="0"/>
              <a:t>India, while having the second largest population of people vaccinated, lags behind other countries when we consider our population.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IN" dirty="0" smtClean="0"/>
              <a:t>We have </a:t>
            </a:r>
            <a:r>
              <a:rPr lang="en-IN" b="1" dirty="0" smtClean="0"/>
              <a:t>59</a:t>
            </a:r>
            <a:r>
              <a:rPr lang="en-IN" dirty="0" smtClean="0"/>
              <a:t> data points </a:t>
            </a:r>
            <a:r>
              <a:rPr lang="en-IN" dirty="0" smtClean="0"/>
              <a:t>available </a:t>
            </a:r>
            <a:r>
              <a:rPr lang="en-IN" dirty="0" smtClean="0"/>
              <a:t>for India. India vaccinated is </a:t>
            </a:r>
            <a:r>
              <a:rPr lang="en-IN" b="1" dirty="0" smtClean="0"/>
              <a:t>1.75%</a:t>
            </a:r>
            <a:r>
              <a:rPr lang="en-IN" dirty="0" smtClean="0"/>
              <a:t>. Even if we consider the lower limit of herd immunity to be 50%, we still have a long way to go. 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IN" dirty="0" smtClean="0"/>
              <a:t>Data</a:t>
            </a:r>
            <a:r>
              <a:rPr lang="en-IN" dirty="0" smtClean="0"/>
              <a:t> collected until now is insufficient. </a:t>
            </a:r>
            <a:r>
              <a:rPr lang="en-IN" dirty="0" smtClean="0"/>
              <a:t>Especially</a:t>
            </a:r>
            <a:r>
              <a:rPr lang="en-IN" dirty="0" smtClean="0"/>
              <a:t> with </a:t>
            </a:r>
            <a:r>
              <a:rPr lang="en-IN" dirty="0" smtClean="0"/>
              <a:t>time</a:t>
            </a:r>
            <a:r>
              <a:rPr lang="en-IN" dirty="0" smtClean="0"/>
              <a:t> series, it is considered wrong to predict into such </a:t>
            </a:r>
            <a:r>
              <a:rPr lang="en-IN" dirty="0" smtClean="0"/>
              <a:t>far futures</a:t>
            </a:r>
            <a:r>
              <a:rPr lang="en-IN" dirty="0" smtClean="0"/>
              <a:t>. </a:t>
            </a:r>
            <a:endParaRPr lang="en-IN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IN" dirty="0" smtClean="0"/>
              <a:t>This is further verified when the data became </a:t>
            </a:r>
            <a:r>
              <a:rPr lang="en-IN" b="1" dirty="0" smtClean="0"/>
              <a:t>stationary after 3</a:t>
            </a:r>
            <a:r>
              <a:rPr lang="en-IN" b="1" baseline="30000" dirty="0" smtClean="0"/>
              <a:t>rd</a:t>
            </a:r>
            <a:r>
              <a:rPr lang="en-IN" b="1" dirty="0" smtClean="0"/>
              <a:t> </a:t>
            </a:r>
            <a:r>
              <a:rPr lang="en-IN" dirty="0" smtClean="0"/>
              <a:t>differencing, at which point, it is considered unreliable. 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IN" dirty="0" smtClean="0"/>
              <a:t>The story goes on similar lines for world immunity.  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IN" dirty="0" smtClean="0"/>
              <a:t>We might be able to predict a few days into the future with a few more data points, but predicting immunity at 50% might not lead a reliable result as of now.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720885" y="6488668"/>
            <a:ext cx="3101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Kindly find the notebook </a:t>
            </a:r>
            <a:r>
              <a:rPr lang="en-IN" b="1" dirty="0" smtClean="0">
                <a:hlinkClick r:id="rId2"/>
              </a:rPr>
              <a:t>here</a:t>
            </a:r>
            <a:r>
              <a:rPr lang="en-IN" b="1" dirty="0" smtClean="0"/>
              <a:t>.</a:t>
            </a:r>
            <a:endParaRPr lang="en-IN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/>
        </p:nvGraphicFramePr>
        <p:xfrm>
          <a:off x="838200" y="914400"/>
          <a:ext cx="76200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Thank you for the opportunity!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382</Words>
  <Application>Microsoft Office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Achieving Immunity</vt:lpstr>
      <vt:lpstr>Slide 2</vt:lpstr>
      <vt:lpstr>Analysis</vt:lpstr>
      <vt:lpstr>Findings</vt:lpstr>
      <vt:lpstr>Slide 5</vt:lpstr>
      <vt:lpstr>Thank you for the opportunity!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Achieving Immunity</dc:title>
  <dc:creator/>
  <cp:lastModifiedBy>Acer</cp:lastModifiedBy>
  <cp:revision>15</cp:revision>
  <dcterms:created xsi:type="dcterms:W3CDTF">2006-08-16T00:00:00Z</dcterms:created>
  <dcterms:modified xsi:type="dcterms:W3CDTF">2021-03-24T18:10:33Z</dcterms:modified>
</cp:coreProperties>
</file>