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16A2-4B45-82BB-63EFE087011B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16A2-4B45-82BB-63EFE087011B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16A2-4B45-82BB-63EFE087011B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16A2-4B45-82BB-63EFE0870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0495872"/>
        <c:axId val="1"/>
      </c:barChart>
      <c:catAx>
        <c:axId val="11104958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110495872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9/27/2024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73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0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0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7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3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9/27/2024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GB" altLang="zh-CN" sz="2400" dirty="0">
                <a:latin typeface="Trebuchet MS" charset="0"/>
                <a:ea typeface="华文新魏" charset="0"/>
                <a:cs typeface="Trebuchet MS" charset="0"/>
              </a:rPr>
              <a:t>SRI VIGNESH P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4222003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79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485A09AF1D36907A0CE46613B026CE75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6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75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32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707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56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1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Aneesh V</cp:lastModifiedBy>
  <cp:revision>56</cp:revision>
  <dcterms:created xsi:type="dcterms:W3CDTF">2024-03-29T15:07:22Z</dcterms:created>
  <dcterms:modified xsi:type="dcterms:W3CDTF">2024-09-27T07:10:05Z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