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FCB-F971-4B01-B686-DC9803261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A0362-22D0-4A10-8A83-927208FE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08EB-0632-4084-B529-88F592B8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6FC1-8B94-48D5-90B1-89FB2C88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130D8-8DA4-47C2-8519-B78402C4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7837-576B-487C-B12C-0A0FD405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7C449-2B72-41EC-844C-5853D03AB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1850-AA18-465E-9750-B5355749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7C59A-00AC-4363-BF49-0D1DFFD9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CB0C-3701-4082-B826-E4CA0FCC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2A96D-FFD4-48B2-8686-DD015E1EF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3EAC-7FC0-442D-811C-AC39DBC4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4F46-DF45-455A-A029-001DCD01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1325-2260-4BA3-AA49-8E98401C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F2EF-D69A-4DCB-8203-10F5AC62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DB36-AA7A-4822-BADD-A24325C4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B86D-C00F-4484-8454-81F2984B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3BEB-4311-49D8-B533-47CA5733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E7B5-1B30-445A-BF69-CFB59B7E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F981-135F-4759-B062-14899933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4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A242-0225-40A8-8502-867A3CA1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AC3C-D50F-4E86-8061-D9E781DD4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20A8-6DB6-4E1C-9337-F18EF7E5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3B03-BD31-4832-85E8-564243CA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30B84-6EAB-44B1-9764-AAA5216D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8A42-B803-411F-A963-47E76B69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61DB-DFC2-430B-91D3-28D5E1A9F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6EC6C-C976-4738-A895-6E8E3F0C0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75501-60D8-433D-A41D-91376A78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5EE22-57AA-435B-BC19-13415E1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3595-AF36-4E13-BD5C-816A1A71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3A30-834A-45AF-96D4-9D7C6951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CABA9-F0DA-4F03-B239-CC8D02DC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EF3FF-61A6-42D8-B7B4-F6FAA75F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5A70F-CAC6-4CF2-8BA8-85B42EA7D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AA9B0-317B-442E-9B06-FEF281F18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5BDDD-2AC7-4882-9E9D-8D85868A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CCC46-633F-4204-A93C-680E3FAA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0174-29F1-4708-994A-9964317A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2C62-147E-40D3-8264-37BCD67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790F2-CEE3-4168-B5C7-4B7BEC2D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661D0-1D55-483C-9B3C-A33A091F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2B733-8358-4785-BD4D-8DC197F4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06773-44F8-43CD-95CD-3472F5A0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9646A-7B09-46EB-9A43-63886FBF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5740-AE4F-4D5D-AE9D-434877F8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7D30-846E-45D5-B525-722AAB7E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DA27-91DB-4B67-A711-3E6E06D1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CAD0B-B635-4692-ADF8-6344F38E1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64FA-A077-423B-A249-C09830F8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8FB-5575-493C-AA3C-101FC36A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B735C-C45D-41CB-B617-800F8384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4302-B615-4CAB-A55A-B81407C2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B662D-84DA-4716-947A-439229920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3BFAB-7C88-4812-9787-9ACB79C13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FAA58-E324-4BE4-AF70-C763896C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6D21-3742-4BCD-BA73-7D406EC2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1BFA2-F736-484E-9374-3BB58FC4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D4635-DF19-4354-B28F-4D57776D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CF301-1597-4703-B62C-0BD59A28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2504-80F1-47CE-A33F-C9474014D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7291-C80C-4772-B692-49414F702C9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B9ED-93B9-4B85-A934-DC3F9234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680FF-D15F-4A4D-88A9-971C0D6E3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C1ED-06BE-4318-BD66-8622F64C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5D4B3-4A34-4951-A6D1-E473080ED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5627" r="5253" b="4832"/>
          <a:stretch/>
        </p:blipFill>
        <p:spPr>
          <a:xfrm>
            <a:off x="-101792" y="0"/>
            <a:ext cx="12293792" cy="68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1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AA4F81-BDA2-48A0-A4B7-EF35F728B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3" t="9297" r="21972" b="2508"/>
          <a:stretch/>
        </p:blipFill>
        <p:spPr>
          <a:xfrm>
            <a:off x="2726422" y="637563"/>
            <a:ext cx="6786694" cy="60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2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6BEC5-284E-418E-A858-4752E2948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3" t="8930" r="17362" b="2263"/>
          <a:stretch/>
        </p:blipFill>
        <p:spPr>
          <a:xfrm>
            <a:off x="2860646" y="612396"/>
            <a:ext cx="7214532" cy="60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26C83-6D84-4FD1-8613-E21E5E038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9" t="11498" r="21078" b="5688"/>
          <a:stretch/>
        </p:blipFill>
        <p:spPr>
          <a:xfrm>
            <a:off x="2684477" y="788565"/>
            <a:ext cx="6937696" cy="567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8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808B1-6C72-4B94-BB0E-F69A288A48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3648" r="4976" b="4276"/>
          <a:stretch/>
        </p:blipFill>
        <p:spPr>
          <a:xfrm>
            <a:off x="0" y="90251"/>
            <a:ext cx="12192000" cy="66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0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A472D6-8561-4484-B799-0FAECC4F4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t="4292" r="4671" b="4891"/>
          <a:stretch/>
        </p:blipFill>
        <p:spPr>
          <a:xfrm>
            <a:off x="448574" y="379562"/>
            <a:ext cx="11102196" cy="62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FD9FD-A2DD-4A4A-AAE5-F92916E54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" t="5409" r="4905" b="4780"/>
          <a:stretch/>
        </p:blipFill>
        <p:spPr>
          <a:xfrm>
            <a:off x="621102" y="370936"/>
            <a:ext cx="10972800" cy="61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ECE66-51EB-4D4B-8204-11C5280EC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t="3900" r="5198" b="4654"/>
          <a:stretch/>
        </p:blipFill>
        <p:spPr>
          <a:xfrm>
            <a:off x="603848" y="267418"/>
            <a:ext cx="11041811" cy="62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0D27A-F8A1-4D5F-98B5-271FAFF1D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0" t="4990" r="4834" b="6175"/>
          <a:stretch/>
        </p:blipFill>
        <p:spPr>
          <a:xfrm>
            <a:off x="738231" y="738231"/>
            <a:ext cx="9982899" cy="52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8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CF660-2C4F-4969-A40B-DE6871319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8930" r="22248" b="7278"/>
          <a:stretch/>
        </p:blipFill>
        <p:spPr>
          <a:xfrm>
            <a:off x="3171039" y="612396"/>
            <a:ext cx="6308522" cy="5746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C585C1-EA16-4DD4-BC83-E10C26863286}"/>
              </a:ext>
            </a:extLst>
          </p:cNvPr>
          <p:cNvSpPr txBox="1"/>
          <p:nvPr/>
        </p:nvSpPr>
        <p:spPr>
          <a:xfrm>
            <a:off x="268448" y="140935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26348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F5814-2317-4C18-AE79-399E52B30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8" t="10886" r="20872" b="6422"/>
          <a:stretch/>
        </p:blipFill>
        <p:spPr>
          <a:xfrm>
            <a:off x="3112316" y="746620"/>
            <a:ext cx="6535023" cy="5670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FDDFE-B9F8-4A04-81F4-27D6D34D7E7A}"/>
              </a:ext>
            </a:extLst>
          </p:cNvPr>
          <p:cNvSpPr txBox="1"/>
          <p:nvPr/>
        </p:nvSpPr>
        <p:spPr>
          <a:xfrm>
            <a:off x="268448" y="1409350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 scale  Image</a:t>
            </a:r>
          </a:p>
        </p:txBody>
      </p:sp>
    </p:spTree>
    <p:extLst>
      <p:ext uri="{BB962C8B-B14F-4D97-AF65-F5344CB8AC3E}">
        <p14:creationId xmlns:p14="http://schemas.microsoft.com/office/powerpoint/2010/main" val="337660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C0032-77AB-4F67-8D66-1E881E8DF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8440" r="16675"/>
          <a:stretch/>
        </p:blipFill>
        <p:spPr>
          <a:xfrm>
            <a:off x="2346121" y="289420"/>
            <a:ext cx="7499758" cy="6279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B4290-59CA-48D9-B98F-5B54BAAA1326}"/>
              </a:ext>
            </a:extLst>
          </p:cNvPr>
          <p:cNvSpPr txBox="1"/>
          <p:nvPr/>
        </p:nvSpPr>
        <p:spPr>
          <a:xfrm>
            <a:off x="377504" y="1971413"/>
            <a:ext cx="148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after convolution</a:t>
            </a:r>
          </a:p>
        </p:txBody>
      </p:sp>
    </p:spTree>
    <p:extLst>
      <p:ext uri="{BB962C8B-B14F-4D97-AF65-F5344CB8AC3E}">
        <p14:creationId xmlns:p14="http://schemas.microsoft.com/office/powerpoint/2010/main" val="206803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prakash</dc:creator>
  <cp:lastModifiedBy>bhanu prakash</cp:lastModifiedBy>
  <cp:revision>5</cp:revision>
  <dcterms:created xsi:type="dcterms:W3CDTF">2019-10-16T03:59:49Z</dcterms:created>
  <dcterms:modified xsi:type="dcterms:W3CDTF">2019-10-16T05:12:05Z</dcterms:modified>
</cp:coreProperties>
</file>