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3" r:id="rId11"/>
    <p:sldId id="268" r:id="rId12"/>
    <p:sldId id="269" r:id="rId13"/>
    <p:sldId id="270" r:id="rId14"/>
    <p:sldId id="271" r:id="rId15"/>
    <p:sldId id="26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CAE220-B5A8-4664-8066-12178BD8DB2C}" type="doc">
      <dgm:prSet loTypeId="urn:microsoft.com/office/officeart/2005/8/layout/radial5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448172-104F-4232-A747-33E09524F4B3}">
      <dgm:prSet phldrT="[Text]" custT="1"/>
      <dgm:spPr/>
      <dgm:t>
        <a:bodyPr/>
        <a:lstStyle/>
        <a:p>
          <a:r>
            <a:rPr lang="en-US" sz="4000" dirty="0" smtClean="0"/>
            <a:t>ML</a:t>
          </a:r>
          <a:endParaRPr lang="en-US" sz="4000" dirty="0"/>
        </a:p>
      </dgm:t>
    </dgm:pt>
    <dgm:pt modelId="{A013587E-D326-4EFA-82E6-0BEECE3567C8}" type="parTrans" cxnId="{94819013-2EE4-463E-A9FE-031662B6D086}">
      <dgm:prSet/>
      <dgm:spPr/>
      <dgm:t>
        <a:bodyPr/>
        <a:lstStyle/>
        <a:p>
          <a:endParaRPr lang="en-US"/>
        </a:p>
      </dgm:t>
    </dgm:pt>
    <dgm:pt modelId="{593A7B1C-2D07-4BEF-8D45-0A96629EA4A4}" type="sibTrans" cxnId="{94819013-2EE4-463E-A9FE-031662B6D086}">
      <dgm:prSet/>
      <dgm:spPr/>
      <dgm:t>
        <a:bodyPr/>
        <a:lstStyle/>
        <a:p>
          <a:endParaRPr lang="en-US"/>
        </a:p>
      </dgm:t>
    </dgm:pt>
    <dgm:pt modelId="{213905C4-CCFF-47FB-9D57-426CC8201E2F}">
      <dgm:prSet phldrT="[Text]" custT="1"/>
      <dgm:spPr/>
      <dgm:t>
        <a:bodyPr/>
        <a:lstStyle/>
        <a:p>
          <a:r>
            <a:rPr lang="en-US" sz="2000" b="1" smtClean="0"/>
            <a:t>Travel</a:t>
          </a:r>
          <a:endParaRPr lang="en-US" sz="2000" b="1" dirty="0"/>
        </a:p>
      </dgm:t>
    </dgm:pt>
    <dgm:pt modelId="{3680732F-9AD3-4667-AD8F-3DA6B0194350}" type="parTrans" cxnId="{90E9C088-B72C-4E52-BC4C-E7CCD4B60111}">
      <dgm:prSet/>
      <dgm:spPr/>
      <dgm:t>
        <a:bodyPr/>
        <a:lstStyle/>
        <a:p>
          <a:endParaRPr lang="en-US"/>
        </a:p>
      </dgm:t>
    </dgm:pt>
    <dgm:pt modelId="{F7CA1521-75D2-42ED-BCFC-9E1CAA577636}" type="sibTrans" cxnId="{90E9C088-B72C-4E52-BC4C-E7CCD4B60111}">
      <dgm:prSet/>
      <dgm:spPr/>
      <dgm:t>
        <a:bodyPr/>
        <a:lstStyle/>
        <a:p>
          <a:endParaRPr lang="en-US"/>
        </a:p>
      </dgm:t>
    </dgm:pt>
    <dgm:pt modelId="{9ACAFEF8-E1C8-45BA-81D9-51257FEC106E}">
      <dgm:prSet phldrT="[Text]" custT="1"/>
      <dgm:spPr/>
      <dgm:t>
        <a:bodyPr/>
        <a:lstStyle/>
        <a:p>
          <a:r>
            <a:rPr lang="en-US" sz="1400" b="1" smtClean="0"/>
            <a:t>Healthcare</a:t>
          </a:r>
          <a:endParaRPr lang="en-US" sz="1400" b="1" dirty="0"/>
        </a:p>
      </dgm:t>
    </dgm:pt>
    <dgm:pt modelId="{9ED03134-5ABC-4FE2-8C70-7167478B8530}" type="parTrans" cxnId="{435F845D-CD26-4F4F-9861-7B52B29D8D9B}">
      <dgm:prSet/>
      <dgm:spPr/>
      <dgm:t>
        <a:bodyPr/>
        <a:lstStyle/>
        <a:p>
          <a:endParaRPr lang="en-US"/>
        </a:p>
      </dgm:t>
    </dgm:pt>
    <dgm:pt modelId="{ED06D9C0-7187-4227-8E8D-C32F31089922}" type="sibTrans" cxnId="{435F845D-CD26-4F4F-9861-7B52B29D8D9B}">
      <dgm:prSet/>
      <dgm:spPr/>
      <dgm:t>
        <a:bodyPr/>
        <a:lstStyle/>
        <a:p>
          <a:endParaRPr lang="en-US"/>
        </a:p>
      </dgm:t>
    </dgm:pt>
    <dgm:pt modelId="{F129B4EE-1727-4921-9472-1E99D49A53AB}">
      <dgm:prSet phldrT="[Text]" custT="1"/>
      <dgm:spPr/>
      <dgm:t>
        <a:bodyPr/>
        <a:lstStyle/>
        <a:p>
          <a:r>
            <a:rPr lang="en-US" sz="1600" b="1" smtClean="0"/>
            <a:t>Finance</a:t>
          </a:r>
          <a:endParaRPr lang="en-US" sz="1600" b="1" dirty="0"/>
        </a:p>
      </dgm:t>
    </dgm:pt>
    <dgm:pt modelId="{E046EBCF-25E3-4F64-B501-31B44FBE62B7}" type="parTrans" cxnId="{37CDD2BE-C337-4009-A6EC-8EB40BFBB8EB}">
      <dgm:prSet/>
      <dgm:spPr/>
      <dgm:t>
        <a:bodyPr/>
        <a:lstStyle/>
        <a:p>
          <a:endParaRPr lang="en-US"/>
        </a:p>
      </dgm:t>
    </dgm:pt>
    <dgm:pt modelId="{9A9F7693-C07C-41B3-9DC6-D2D37C3656C5}" type="sibTrans" cxnId="{37CDD2BE-C337-4009-A6EC-8EB40BFBB8EB}">
      <dgm:prSet/>
      <dgm:spPr/>
      <dgm:t>
        <a:bodyPr/>
        <a:lstStyle/>
        <a:p>
          <a:endParaRPr lang="en-US"/>
        </a:p>
      </dgm:t>
    </dgm:pt>
    <dgm:pt modelId="{BE6A8F70-616F-443B-9FC2-0AE58A3E2E35}">
      <dgm:prSet phldrT="[Text]" custT="1"/>
      <dgm:spPr/>
      <dgm:t>
        <a:bodyPr/>
        <a:lstStyle/>
        <a:p>
          <a:r>
            <a:rPr lang="en-US" sz="1800" b="1" smtClean="0"/>
            <a:t>Retail</a:t>
          </a:r>
          <a:endParaRPr lang="en-US" sz="1800" b="1" dirty="0"/>
        </a:p>
      </dgm:t>
    </dgm:pt>
    <dgm:pt modelId="{7903BB79-A8B0-49F4-9448-DBCE292F5578}" type="parTrans" cxnId="{A5E56962-9EAD-4B61-B1F1-16066571FDA4}">
      <dgm:prSet/>
      <dgm:spPr/>
      <dgm:t>
        <a:bodyPr/>
        <a:lstStyle/>
        <a:p>
          <a:endParaRPr lang="en-US"/>
        </a:p>
      </dgm:t>
    </dgm:pt>
    <dgm:pt modelId="{E9D131A1-06AB-4766-9884-AB9DB037B5C1}" type="sibTrans" cxnId="{A5E56962-9EAD-4B61-B1F1-16066571FDA4}">
      <dgm:prSet/>
      <dgm:spPr/>
      <dgm:t>
        <a:bodyPr/>
        <a:lstStyle/>
        <a:p>
          <a:endParaRPr lang="en-US"/>
        </a:p>
      </dgm:t>
    </dgm:pt>
    <dgm:pt modelId="{CD9D924E-19AB-4B9E-B238-24A2746B8585}">
      <dgm:prSet phldrT="[Text]" custT="1"/>
      <dgm:spPr/>
      <dgm:t>
        <a:bodyPr/>
        <a:lstStyle/>
        <a:p>
          <a:r>
            <a:rPr lang="en-US" sz="1600" b="1" smtClean="0"/>
            <a:t>Manufacturing</a:t>
          </a:r>
          <a:endParaRPr lang="en-US" sz="1600" b="1" dirty="0"/>
        </a:p>
      </dgm:t>
    </dgm:pt>
    <dgm:pt modelId="{F2C53FE1-7D53-429B-8F1A-69451365B843}" type="parTrans" cxnId="{CC7DE999-009C-4208-B710-00ADC365B453}">
      <dgm:prSet/>
      <dgm:spPr/>
      <dgm:t>
        <a:bodyPr/>
        <a:lstStyle/>
        <a:p>
          <a:endParaRPr lang="en-US"/>
        </a:p>
      </dgm:t>
    </dgm:pt>
    <dgm:pt modelId="{F67D2E35-97E9-42B9-B727-36607D2B3248}" type="sibTrans" cxnId="{CC7DE999-009C-4208-B710-00ADC365B453}">
      <dgm:prSet/>
      <dgm:spPr/>
      <dgm:t>
        <a:bodyPr/>
        <a:lstStyle/>
        <a:p>
          <a:endParaRPr lang="en-US"/>
        </a:p>
      </dgm:t>
    </dgm:pt>
    <dgm:pt modelId="{2DA6000D-2291-45D5-8676-DB1CF3095FC1}">
      <dgm:prSet phldrT="[Text]" custT="1"/>
      <dgm:spPr/>
      <dgm:t>
        <a:bodyPr/>
        <a:lstStyle/>
        <a:p>
          <a:r>
            <a:rPr lang="en-US" sz="1600" b="1" smtClean="0"/>
            <a:t>Recommendation systems</a:t>
          </a:r>
          <a:endParaRPr lang="en-US" sz="1600" b="1" dirty="0"/>
        </a:p>
      </dgm:t>
    </dgm:pt>
    <dgm:pt modelId="{AB12EFB9-1E8E-4527-AC50-C2765FDB5CC0}" type="parTrans" cxnId="{30C9A663-5379-4FEA-8CBF-ACA07C201831}">
      <dgm:prSet/>
      <dgm:spPr/>
      <dgm:t>
        <a:bodyPr/>
        <a:lstStyle/>
        <a:p>
          <a:endParaRPr lang="en-US"/>
        </a:p>
      </dgm:t>
    </dgm:pt>
    <dgm:pt modelId="{9C822403-CABC-4B20-8484-65AF394BAEF2}" type="sibTrans" cxnId="{30C9A663-5379-4FEA-8CBF-ACA07C201831}">
      <dgm:prSet/>
      <dgm:spPr/>
      <dgm:t>
        <a:bodyPr/>
        <a:lstStyle/>
        <a:p>
          <a:endParaRPr lang="en-US"/>
        </a:p>
      </dgm:t>
    </dgm:pt>
    <dgm:pt modelId="{6A79F25E-0AEE-46E2-ABE9-C7F33DF9E57B}">
      <dgm:prSet phldrT="[Text]"/>
      <dgm:spPr/>
      <dgm:t>
        <a:bodyPr/>
        <a:lstStyle/>
        <a:p>
          <a:r>
            <a:rPr lang="en-US" b="1" smtClean="0"/>
            <a:t>Natural Language Processing</a:t>
          </a:r>
          <a:endParaRPr lang="en-US" b="1" dirty="0"/>
        </a:p>
      </dgm:t>
    </dgm:pt>
    <dgm:pt modelId="{0B180318-E70E-44C9-BD0E-56733C833216}" type="parTrans" cxnId="{6A67DA85-13BB-4244-B699-19BC73406382}">
      <dgm:prSet/>
      <dgm:spPr/>
      <dgm:t>
        <a:bodyPr/>
        <a:lstStyle/>
        <a:p>
          <a:endParaRPr lang="en-US"/>
        </a:p>
      </dgm:t>
    </dgm:pt>
    <dgm:pt modelId="{50A4B427-C2C6-4EFD-9F58-6B40EA3E18F3}" type="sibTrans" cxnId="{6A67DA85-13BB-4244-B699-19BC73406382}">
      <dgm:prSet/>
      <dgm:spPr/>
      <dgm:t>
        <a:bodyPr/>
        <a:lstStyle/>
        <a:p>
          <a:endParaRPr lang="en-US"/>
        </a:p>
      </dgm:t>
    </dgm:pt>
    <dgm:pt modelId="{021DE33F-3769-415F-8DE2-5E0FAC424CFD}">
      <dgm:prSet phldrT="[Text]"/>
      <dgm:spPr/>
      <dgm:t>
        <a:bodyPr/>
        <a:lstStyle/>
        <a:p>
          <a:r>
            <a:rPr lang="en-US" b="1" smtClean="0"/>
            <a:t>Computer vision</a:t>
          </a:r>
          <a:endParaRPr lang="en-US" b="1" dirty="0"/>
        </a:p>
      </dgm:t>
    </dgm:pt>
    <dgm:pt modelId="{CC0EB961-ED45-4BCE-8DF3-870F542BF26F}" type="parTrans" cxnId="{33A3856D-2C59-44BD-AFC0-326A765F98BA}">
      <dgm:prSet/>
      <dgm:spPr/>
      <dgm:t>
        <a:bodyPr/>
        <a:lstStyle/>
        <a:p>
          <a:endParaRPr lang="en-US"/>
        </a:p>
      </dgm:t>
    </dgm:pt>
    <dgm:pt modelId="{34E964F7-EC58-45A7-A22A-E4406CAA1FCA}" type="sibTrans" cxnId="{33A3856D-2C59-44BD-AFC0-326A765F98BA}">
      <dgm:prSet/>
      <dgm:spPr/>
      <dgm:t>
        <a:bodyPr/>
        <a:lstStyle/>
        <a:p>
          <a:endParaRPr lang="en-US"/>
        </a:p>
      </dgm:t>
    </dgm:pt>
    <dgm:pt modelId="{41D186CB-4741-430C-8348-7AB1C28A33E5}">
      <dgm:prSet phldrT="[Text]"/>
      <dgm:spPr/>
      <dgm:t>
        <a:bodyPr/>
        <a:lstStyle/>
        <a:p>
          <a:r>
            <a:rPr lang="en-US" b="1" smtClean="0"/>
            <a:t>Data Mining</a:t>
          </a:r>
          <a:endParaRPr lang="en-US" b="1" dirty="0"/>
        </a:p>
      </dgm:t>
    </dgm:pt>
    <dgm:pt modelId="{1905C5DE-2293-4151-916E-73D37D24A656}" type="parTrans" cxnId="{F088665B-BBC0-4558-98B2-34D0BC4AC3FE}">
      <dgm:prSet/>
      <dgm:spPr/>
      <dgm:t>
        <a:bodyPr/>
        <a:lstStyle/>
        <a:p>
          <a:endParaRPr lang="en-US"/>
        </a:p>
      </dgm:t>
    </dgm:pt>
    <dgm:pt modelId="{F685B766-6BF9-479C-A71B-6F039CE38923}" type="sibTrans" cxnId="{F088665B-BBC0-4558-98B2-34D0BC4AC3FE}">
      <dgm:prSet/>
      <dgm:spPr/>
      <dgm:t>
        <a:bodyPr/>
        <a:lstStyle/>
        <a:p>
          <a:endParaRPr lang="en-US"/>
        </a:p>
      </dgm:t>
    </dgm:pt>
    <dgm:pt modelId="{8C3595A8-6DC7-4E21-9EA4-BAB08578589B}" type="pres">
      <dgm:prSet presAssocID="{C8CAE220-B5A8-4664-8066-12178BD8DB2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0A9816-AEE6-40D2-B738-64B42A219AD5}" type="pres">
      <dgm:prSet presAssocID="{09448172-104F-4232-A747-33E09524F4B3}" presName="centerShape" presStyleLbl="node0" presStyleIdx="0" presStyleCnt="1"/>
      <dgm:spPr/>
      <dgm:t>
        <a:bodyPr/>
        <a:lstStyle/>
        <a:p>
          <a:endParaRPr lang="en-US"/>
        </a:p>
      </dgm:t>
    </dgm:pt>
    <dgm:pt modelId="{66BC830B-6D4E-492C-9E73-E07B4F464B48}" type="pres">
      <dgm:prSet presAssocID="{3680732F-9AD3-4667-AD8F-3DA6B0194350}" presName="parTrans" presStyleLbl="sibTrans2D1" presStyleIdx="0" presStyleCnt="9"/>
      <dgm:spPr/>
      <dgm:t>
        <a:bodyPr/>
        <a:lstStyle/>
        <a:p>
          <a:endParaRPr lang="en-US"/>
        </a:p>
      </dgm:t>
    </dgm:pt>
    <dgm:pt modelId="{3777BA37-5EB7-4729-B7AE-FBC72FD6055F}" type="pres">
      <dgm:prSet presAssocID="{3680732F-9AD3-4667-AD8F-3DA6B0194350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7AD374BC-F4D2-42B9-B8BD-177BC831AB82}" type="pres">
      <dgm:prSet presAssocID="{213905C4-CCFF-47FB-9D57-426CC8201E2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D841F-FC58-425C-B606-5AA6CC73F660}" type="pres">
      <dgm:prSet presAssocID="{9ED03134-5ABC-4FE2-8C70-7167478B8530}" presName="parTrans" presStyleLbl="sibTrans2D1" presStyleIdx="1" presStyleCnt="9"/>
      <dgm:spPr/>
      <dgm:t>
        <a:bodyPr/>
        <a:lstStyle/>
        <a:p>
          <a:endParaRPr lang="en-US"/>
        </a:p>
      </dgm:t>
    </dgm:pt>
    <dgm:pt modelId="{7D2BFCFB-D5BC-4E29-AF2B-B4A6A35FE29F}" type="pres">
      <dgm:prSet presAssocID="{9ED03134-5ABC-4FE2-8C70-7167478B8530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10DFCD18-81CC-41A0-892C-2E817A65C913}" type="pres">
      <dgm:prSet presAssocID="{9ACAFEF8-E1C8-45BA-81D9-51257FEC106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45744-A6D0-454F-84F6-3C7CC0B51F96}" type="pres">
      <dgm:prSet presAssocID="{E046EBCF-25E3-4F64-B501-31B44FBE62B7}" presName="parTrans" presStyleLbl="sibTrans2D1" presStyleIdx="2" presStyleCnt="9"/>
      <dgm:spPr/>
      <dgm:t>
        <a:bodyPr/>
        <a:lstStyle/>
        <a:p>
          <a:endParaRPr lang="en-US"/>
        </a:p>
      </dgm:t>
    </dgm:pt>
    <dgm:pt modelId="{DD565693-3F3F-4CEA-9AD4-BD5E9B540D3A}" type="pres">
      <dgm:prSet presAssocID="{E046EBCF-25E3-4F64-B501-31B44FBE62B7}" presName="connectorText" presStyleLbl="sibTrans2D1" presStyleIdx="2" presStyleCnt="9"/>
      <dgm:spPr/>
      <dgm:t>
        <a:bodyPr/>
        <a:lstStyle/>
        <a:p>
          <a:endParaRPr lang="en-US"/>
        </a:p>
      </dgm:t>
    </dgm:pt>
    <dgm:pt modelId="{21093366-142E-4ED5-A1F6-EAE4D666F9EF}" type="pres">
      <dgm:prSet presAssocID="{F129B4EE-1727-4921-9472-1E99D49A53AB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2E1D5-C2C0-4781-A406-E29E6180686F}" type="pres">
      <dgm:prSet presAssocID="{7903BB79-A8B0-49F4-9448-DBCE292F5578}" presName="parTrans" presStyleLbl="sibTrans2D1" presStyleIdx="3" presStyleCnt="9"/>
      <dgm:spPr/>
      <dgm:t>
        <a:bodyPr/>
        <a:lstStyle/>
        <a:p>
          <a:endParaRPr lang="en-US"/>
        </a:p>
      </dgm:t>
    </dgm:pt>
    <dgm:pt modelId="{B6037A96-01AC-437D-8D1E-CE4AD22B27EB}" type="pres">
      <dgm:prSet presAssocID="{7903BB79-A8B0-49F4-9448-DBCE292F5578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9E707D4D-ADBC-4E8D-AD0F-7FC05035083E}" type="pres">
      <dgm:prSet presAssocID="{BE6A8F70-616F-443B-9FC2-0AE58A3E2E35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6D304-1ED7-4FA0-9575-01855DE52C79}" type="pres">
      <dgm:prSet presAssocID="{F2C53FE1-7D53-429B-8F1A-69451365B843}" presName="parTrans" presStyleLbl="sibTrans2D1" presStyleIdx="4" presStyleCnt="9"/>
      <dgm:spPr/>
      <dgm:t>
        <a:bodyPr/>
        <a:lstStyle/>
        <a:p>
          <a:endParaRPr lang="en-US"/>
        </a:p>
      </dgm:t>
    </dgm:pt>
    <dgm:pt modelId="{32343D24-B92D-4FAA-93F9-629780522B76}" type="pres">
      <dgm:prSet presAssocID="{F2C53FE1-7D53-429B-8F1A-69451365B843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14377F53-A057-457C-8C10-CB8436681333}" type="pres">
      <dgm:prSet presAssocID="{CD9D924E-19AB-4B9E-B238-24A2746B8585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A30B67-20B5-4165-965B-C84009240B4A}" type="pres">
      <dgm:prSet presAssocID="{AB12EFB9-1E8E-4527-AC50-C2765FDB5CC0}" presName="parTrans" presStyleLbl="sibTrans2D1" presStyleIdx="5" presStyleCnt="9"/>
      <dgm:spPr/>
      <dgm:t>
        <a:bodyPr/>
        <a:lstStyle/>
        <a:p>
          <a:endParaRPr lang="en-US"/>
        </a:p>
      </dgm:t>
    </dgm:pt>
    <dgm:pt modelId="{D04FC54D-AFB7-4938-8E1B-9539BBB42494}" type="pres">
      <dgm:prSet presAssocID="{AB12EFB9-1E8E-4527-AC50-C2765FDB5CC0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041ACEA4-9DF5-45F0-80A4-1AF42DCEF905}" type="pres">
      <dgm:prSet presAssocID="{2DA6000D-2291-45D5-8676-DB1CF3095FC1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2B8D1D-CFAA-42FB-A750-430EEB8CD0AB}" type="pres">
      <dgm:prSet presAssocID="{0B180318-E70E-44C9-BD0E-56733C833216}" presName="parTrans" presStyleLbl="sibTrans2D1" presStyleIdx="6" presStyleCnt="9"/>
      <dgm:spPr/>
      <dgm:t>
        <a:bodyPr/>
        <a:lstStyle/>
        <a:p>
          <a:endParaRPr lang="en-US"/>
        </a:p>
      </dgm:t>
    </dgm:pt>
    <dgm:pt modelId="{308846BD-7978-48DC-8822-0E63AB60520D}" type="pres">
      <dgm:prSet presAssocID="{0B180318-E70E-44C9-BD0E-56733C833216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2CF048CE-4F2E-4C30-9236-C834235B0BF0}" type="pres">
      <dgm:prSet presAssocID="{6A79F25E-0AEE-46E2-ABE9-C7F33DF9E57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33230-62CA-4095-8377-CD3D9FE59446}" type="pres">
      <dgm:prSet presAssocID="{CC0EB961-ED45-4BCE-8DF3-870F542BF26F}" presName="parTrans" presStyleLbl="sibTrans2D1" presStyleIdx="7" presStyleCnt="9"/>
      <dgm:spPr/>
      <dgm:t>
        <a:bodyPr/>
        <a:lstStyle/>
        <a:p>
          <a:endParaRPr lang="en-US"/>
        </a:p>
      </dgm:t>
    </dgm:pt>
    <dgm:pt modelId="{18E86D3E-7F4C-4E41-BAD4-BCD8B7C1E1FF}" type="pres">
      <dgm:prSet presAssocID="{CC0EB961-ED45-4BCE-8DF3-870F542BF26F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E84C0C72-EF4B-468B-B6B0-FFB3D34F1568}" type="pres">
      <dgm:prSet presAssocID="{021DE33F-3769-415F-8DE2-5E0FAC424CF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6BB28-9651-44F0-A776-67B659F0AD00}" type="pres">
      <dgm:prSet presAssocID="{1905C5DE-2293-4151-916E-73D37D24A656}" presName="parTrans" presStyleLbl="sibTrans2D1" presStyleIdx="8" presStyleCnt="9"/>
      <dgm:spPr/>
      <dgm:t>
        <a:bodyPr/>
        <a:lstStyle/>
        <a:p>
          <a:endParaRPr lang="en-US"/>
        </a:p>
      </dgm:t>
    </dgm:pt>
    <dgm:pt modelId="{36ACA174-C35B-4165-B382-890078D96094}" type="pres">
      <dgm:prSet presAssocID="{1905C5DE-2293-4151-916E-73D37D24A656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2D7870F4-4022-49E6-9428-CD63CC22C402}" type="pres">
      <dgm:prSet presAssocID="{41D186CB-4741-430C-8348-7AB1C28A33E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67DA85-13BB-4244-B699-19BC73406382}" srcId="{09448172-104F-4232-A747-33E09524F4B3}" destId="{6A79F25E-0AEE-46E2-ABE9-C7F33DF9E57B}" srcOrd="6" destOrd="0" parTransId="{0B180318-E70E-44C9-BD0E-56733C833216}" sibTransId="{50A4B427-C2C6-4EFD-9F58-6B40EA3E18F3}"/>
    <dgm:cxn modelId="{D0B0293C-B8B1-4EE0-AC81-F260F2DCB191}" type="presOf" srcId="{3680732F-9AD3-4667-AD8F-3DA6B0194350}" destId="{3777BA37-5EB7-4729-B7AE-FBC72FD6055F}" srcOrd="1" destOrd="0" presId="urn:microsoft.com/office/officeart/2005/8/layout/radial5"/>
    <dgm:cxn modelId="{CC7DE999-009C-4208-B710-00ADC365B453}" srcId="{09448172-104F-4232-A747-33E09524F4B3}" destId="{CD9D924E-19AB-4B9E-B238-24A2746B8585}" srcOrd="4" destOrd="0" parTransId="{F2C53FE1-7D53-429B-8F1A-69451365B843}" sibTransId="{F67D2E35-97E9-42B9-B727-36607D2B3248}"/>
    <dgm:cxn modelId="{90E9C088-B72C-4E52-BC4C-E7CCD4B60111}" srcId="{09448172-104F-4232-A747-33E09524F4B3}" destId="{213905C4-CCFF-47FB-9D57-426CC8201E2F}" srcOrd="0" destOrd="0" parTransId="{3680732F-9AD3-4667-AD8F-3DA6B0194350}" sibTransId="{F7CA1521-75D2-42ED-BCFC-9E1CAA577636}"/>
    <dgm:cxn modelId="{10474CAF-26B4-46BC-8E47-C08F5BEA8B16}" type="presOf" srcId="{1905C5DE-2293-4151-916E-73D37D24A656}" destId="{36ACA174-C35B-4165-B382-890078D96094}" srcOrd="1" destOrd="0" presId="urn:microsoft.com/office/officeart/2005/8/layout/radial5"/>
    <dgm:cxn modelId="{94819013-2EE4-463E-A9FE-031662B6D086}" srcId="{C8CAE220-B5A8-4664-8066-12178BD8DB2C}" destId="{09448172-104F-4232-A747-33E09524F4B3}" srcOrd="0" destOrd="0" parTransId="{A013587E-D326-4EFA-82E6-0BEECE3567C8}" sibTransId="{593A7B1C-2D07-4BEF-8D45-0A96629EA4A4}"/>
    <dgm:cxn modelId="{AE11746F-4099-40C9-92C7-AB698F62E618}" type="presOf" srcId="{9ED03134-5ABC-4FE2-8C70-7167478B8530}" destId="{809D841F-FC58-425C-B606-5AA6CC73F660}" srcOrd="0" destOrd="0" presId="urn:microsoft.com/office/officeart/2005/8/layout/radial5"/>
    <dgm:cxn modelId="{30C9A663-5379-4FEA-8CBF-ACA07C201831}" srcId="{09448172-104F-4232-A747-33E09524F4B3}" destId="{2DA6000D-2291-45D5-8676-DB1CF3095FC1}" srcOrd="5" destOrd="0" parTransId="{AB12EFB9-1E8E-4527-AC50-C2765FDB5CC0}" sibTransId="{9C822403-CABC-4B20-8484-65AF394BAEF2}"/>
    <dgm:cxn modelId="{435F845D-CD26-4F4F-9861-7B52B29D8D9B}" srcId="{09448172-104F-4232-A747-33E09524F4B3}" destId="{9ACAFEF8-E1C8-45BA-81D9-51257FEC106E}" srcOrd="1" destOrd="0" parTransId="{9ED03134-5ABC-4FE2-8C70-7167478B8530}" sibTransId="{ED06D9C0-7187-4227-8E8D-C32F31089922}"/>
    <dgm:cxn modelId="{33A3856D-2C59-44BD-AFC0-326A765F98BA}" srcId="{09448172-104F-4232-A747-33E09524F4B3}" destId="{021DE33F-3769-415F-8DE2-5E0FAC424CFD}" srcOrd="7" destOrd="0" parTransId="{CC0EB961-ED45-4BCE-8DF3-870F542BF26F}" sibTransId="{34E964F7-EC58-45A7-A22A-E4406CAA1FCA}"/>
    <dgm:cxn modelId="{04BBDD11-E644-4C72-8CAE-05C66BCD7C13}" type="presOf" srcId="{AB12EFB9-1E8E-4527-AC50-C2765FDB5CC0}" destId="{D04FC54D-AFB7-4938-8E1B-9539BBB42494}" srcOrd="1" destOrd="0" presId="urn:microsoft.com/office/officeart/2005/8/layout/radial5"/>
    <dgm:cxn modelId="{5611314B-D3DF-425B-B860-24DA98C61853}" type="presOf" srcId="{0B180318-E70E-44C9-BD0E-56733C833216}" destId="{308846BD-7978-48DC-8822-0E63AB60520D}" srcOrd="1" destOrd="0" presId="urn:microsoft.com/office/officeart/2005/8/layout/radial5"/>
    <dgm:cxn modelId="{7A270209-5ABB-4345-9B16-1DB2B70C7B9C}" type="presOf" srcId="{3680732F-9AD3-4667-AD8F-3DA6B0194350}" destId="{66BC830B-6D4E-492C-9E73-E07B4F464B48}" srcOrd="0" destOrd="0" presId="urn:microsoft.com/office/officeart/2005/8/layout/radial5"/>
    <dgm:cxn modelId="{6DF0914B-C215-4EBA-A49A-A30CE80100B1}" type="presOf" srcId="{9ED03134-5ABC-4FE2-8C70-7167478B8530}" destId="{7D2BFCFB-D5BC-4E29-AF2B-B4A6A35FE29F}" srcOrd="1" destOrd="0" presId="urn:microsoft.com/office/officeart/2005/8/layout/radial5"/>
    <dgm:cxn modelId="{E467731E-A471-4137-A765-F51A9BE5A7C4}" type="presOf" srcId="{09448172-104F-4232-A747-33E09524F4B3}" destId="{680A9816-AEE6-40D2-B738-64B42A219AD5}" srcOrd="0" destOrd="0" presId="urn:microsoft.com/office/officeart/2005/8/layout/radial5"/>
    <dgm:cxn modelId="{D3D4D804-C098-4711-B0B2-EB701E32CB2B}" type="presOf" srcId="{AB12EFB9-1E8E-4527-AC50-C2765FDB5CC0}" destId="{59A30B67-20B5-4165-965B-C84009240B4A}" srcOrd="0" destOrd="0" presId="urn:microsoft.com/office/officeart/2005/8/layout/radial5"/>
    <dgm:cxn modelId="{BB661970-9623-497D-8454-C3956F59F0B9}" type="presOf" srcId="{021DE33F-3769-415F-8DE2-5E0FAC424CFD}" destId="{E84C0C72-EF4B-468B-B6B0-FFB3D34F1568}" srcOrd="0" destOrd="0" presId="urn:microsoft.com/office/officeart/2005/8/layout/radial5"/>
    <dgm:cxn modelId="{B6060E95-FE16-4FCB-A53D-FD658F67FB12}" type="presOf" srcId="{F2C53FE1-7D53-429B-8F1A-69451365B843}" destId="{32343D24-B92D-4FAA-93F9-629780522B76}" srcOrd="1" destOrd="0" presId="urn:microsoft.com/office/officeart/2005/8/layout/radial5"/>
    <dgm:cxn modelId="{9DD669A5-815D-4501-96E5-56391B06B26A}" type="presOf" srcId="{CD9D924E-19AB-4B9E-B238-24A2746B8585}" destId="{14377F53-A057-457C-8C10-CB8436681333}" srcOrd="0" destOrd="0" presId="urn:microsoft.com/office/officeart/2005/8/layout/radial5"/>
    <dgm:cxn modelId="{FDE889FB-B267-41AC-B1ED-0D1715B1A87A}" type="presOf" srcId="{BE6A8F70-616F-443B-9FC2-0AE58A3E2E35}" destId="{9E707D4D-ADBC-4E8D-AD0F-7FC05035083E}" srcOrd="0" destOrd="0" presId="urn:microsoft.com/office/officeart/2005/8/layout/radial5"/>
    <dgm:cxn modelId="{B09F12DB-8A06-4BAC-BA78-8F93E0018A2A}" type="presOf" srcId="{E046EBCF-25E3-4F64-B501-31B44FBE62B7}" destId="{DD565693-3F3F-4CEA-9AD4-BD5E9B540D3A}" srcOrd="1" destOrd="0" presId="urn:microsoft.com/office/officeart/2005/8/layout/radial5"/>
    <dgm:cxn modelId="{A968B26E-40C3-47BA-828E-AD9A9B2FC1E1}" type="presOf" srcId="{6A79F25E-0AEE-46E2-ABE9-C7F33DF9E57B}" destId="{2CF048CE-4F2E-4C30-9236-C834235B0BF0}" srcOrd="0" destOrd="0" presId="urn:microsoft.com/office/officeart/2005/8/layout/radial5"/>
    <dgm:cxn modelId="{C8D9BCA7-61BA-498B-A0F5-96931F3567AA}" type="presOf" srcId="{F129B4EE-1727-4921-9472-1E99D49A53AB}" destId="{21093366-142E-4ED5-A1F6-EAE4D666F9EF}" srcOrd="0" destOrd="0" presId="urn:microsoft.com/office/officeart/2005/8/layout/radial5"/>
    <dgm:cxn modelId="{5707543E-6D84-4152-9A8E-E295E112E7E1}" type="presOf" srcId="{7903BB79-A8B0-49F4-9448-DBCE292F5578}" destId="{B6037A96-01AC-437D-8D1E-CE4AD22B27EB}" srcOrd="1" destOrd="0" presId="urn:microsoft.com/office/officeart/2005/8/layout/radial5"/>
    <dgm:cxn modelId="{86D37ADF-3C57-4F5C-98EC-44D46B6E2563}" type="presOf" srcId="{CC0EB961-ED45-4BCE-8DF3-870F542BF26F}" destId="{18E86D3E-7F4C-4E41-BAD4-BCD8B7C1E1FF}" srcOrd="1" destOrd="0" presId="urn:microsoft.com/office/officeart/2005/8/layout/radial5"/>
    <dgm:cxn modelId="{F088665B-BBC0-4558-98B2-34D0BC4AC3FE}" srcId="{09448172-104F-4232-A747-33E09524F4B3}" destId="{41D186CB-4741-430C-8348-7AB1C28A33E5}" srcOrd="8" destOrd="0" parTransId="{1905C5DE-2293-4151-916E-73D37D24A656}" sibTransId="{F685B766-6BF9-479C-A71B-6F039CE38923}"/>
    <dgm:cxn modelId="{35F7ED6A-D3B2-46E9-A0AF-CFB1084358A1}" type="presOf" srcId="{41D186CB-4741-430C-8348-7AB1C28A33E5}" destId="{2D7870F4-4022-49E6-9428-CD63CC22C402}" srcOrd="0" destOrd="0" presId="urn:microsoft.com/office/officeart/2005/8/layout/radial5"/>
    <dgm:cxn modelId="{CD2E7D8A-D738-49B8-ACBF-CC81D120FBA0}" type="presOf" srcId="{9ACAFEF8-E1C8-45BA-81D9-51257FEC106E}" destId="{10DFCD18-81CC-41A0-892C-2E817A65C913}" srcOrd="0" destOrd="0" presId="urn:microsoft.com/office/officeart/2005/8/layout/radial5"/>
    <dgm:cxn modelId="{A5E56962-9EAD-4B61-B1F1-16066571FDA4}" srcId="{09448172-104F-4232-A747-33E09524F4B3}" destId="{BE6A8F70-616F-443B-9FC2-0AE58A3E2E35}" srcOrd="3" destOrd="0" parTransId="{7903BB79-A8B0-49F4-9448-DBCE292F5578}" sibTransId="{E9D131A1-06AB-4766-9884-AB9DB037B5C1}"/>
    <dgm:cxn modelId="{4C6539E7-3333-4162-A0D3-6039A87CEBA1}" type="presOf" srcId="{2DA6000D-2291-45D5-8676-DB1CF3095FC1}" destId="{041ACEA4-9DF5-45F0-80A4-1AF42DCEF905}" srcOrd="0" destOrd="0" presId="urn:microsoft.com/office/officeart/2005/8/layout/radial5"/>
    <dgm:cxn modelId="{669FDF7D-8509-477B-8387-960A4B3D7F28}" type="presOf" srcId="{CC0EB961-ED45-4BCE-8DF3-870F542BF26F}" destId="{75033230-62CA-4095-8377-CD3D9FE59446}" srcOrd="0" destOrd="0" presId="urn:microsoft.com/office/officeart/2005/8/layout/radial5"/>
    <dgm:cxn modelId="{E4B7F010-1C8B-4BDA-8CC7-0ED581551C95}" type="presOf" srcId="{F2C53FE1-7D53-429B-8F1A-69451365B843}" destId="{5626D304-1ED7-4FA0-9575-01855DE52C79}" srcOrd="0" destOrd="0" presId="urn:microsoft.com/office/officeart/2005/8/layout/radial5"/>
    <dgm:cxn modelId="{90194666-BADD-425D-A8CA-77B41DD078BD}" type="presOf" srcId="{1905C5DE-2293-4151-916E-73D37D24A656}" destId="{2486BB28-9651-44F0-A776-67B659F0AD00}" srcOrd="0" destOrd="0" presId="urn:microsoft.com/office/officeart/2005/8/layout/radial5"/>
    <dgm:cxn modelId="{FD6A444B-4D32-4927-B0F8-12DB09A2BDC6}" type="presOf" srcId="{E046EBCF-25E3-4F64-B501-31B44FBE62B7}" destId="{8EC45744-A6D0-454F-84F6-3C7CC0B51F96}" srcOrd="0" destOrd="0" presId="urn:microsoft.com/office/officeart/2005/8/layout/radial5"/>
    <dgm:cxn modelId="{F2688753-004D-4472-9A85-A647EEE44C40}" type="presOf" srcId="{7903BB79-A8B0-49F4-9448-DBCE292F5578}" destId="{7A22E1D5-C2C0-4781-A406-E29E6180686F}" srcOrd="0" destOrd="0" presId="urn:microsoft.com/office/officeart/2005/8/layout/radial5"/>
    <dgm:cxn modelId="{0A7E4569-9176-41CF-A6A0-0DED96806ADF}" type="presOf" srcId="{C8CAE220-B5A8-4664-8066-12178BD8DB2C}" destId="{8C3595A8-6DC7-4E21-9EA4-BAB08578589B}" srcOrd="0" destOrd="0" presId="urn:microsoft.com/office/officeart/2005/8/layout/radial5"/>
    <dgm:cxn modelId="{CE7EB5A8-C6E0-4F65-8A6C-6F76ECD58D48}" type="presOf" srcId="{213905C4-CCFF-47FB-9D57-426CC8201E2F}" destId="{7AD374BC-F4D2-42B9-B8BD-177BC831AB82}" srcOrd="0" destOrd="0" presId="urn:microsoft.com/office/officeart/2005/8/layout/radial5"/>
    <dgm:cxn modelId="{37CDD2BE-C337-4009-A6EC-8EB40BFBB8EB}" srcId="{09448172-104F-4232-A747-33E09524F4B3}" destId="{F129B4EE-1727-4921-9472-1E99D49A53AB}" srcOrd="2" destOrd="0" parTransId="{E046EBCF-25E3-4F64-B501-31B44FBE62B7}" sibTransId="{9A9F7693-C07C-41B3-9DC6-D2D37C3656C5}"/>
    <dgm:cxn modelId="{583E6860-891D-4329-A0B7-82F66202FF62}" type="presOf" srcId="{0B180318-E70E-44C9-BD0E-56733C833216}" destId="{432B8D1D-CFAA-42FB-A750-430EEB8CD0AB}" srcOrd="0" destOrd="0" presId="urn:microsoft.com/office/officeart/2005/8/layout/radial5"/>
    <dgm:cxn modelId="{A795D5AB-D290-4A80-A6B3-D5655A2AD55B}" type="presParOf" srcId="{8C3595A8-6DC7-4E21-9EA4-BAB08578589B}" destId="{680A9816-AEE6-40D2-B738-64B42A219AD5}" srcOrd="0" destOrd="0" presId="urn:microsoft.com/office/officeart/2005/8/layout/radial5"/>
    <dgm:cxn modelId="{FE8F5A78-9E61-48C3-80D6-DABE7D782DBD}" type="presParOf" srcId="{8C3595A8-6DC7-4E21-9EA4-BAB08578589B}" destId="{66BC830B-6D4E-492C-9E73-E07B4F464B48}" srcOrd="1" destOrd="0" presId="urn:microsoft.com/office/officeart/2005/8/layout/radial5"/>
    <dgm:cxn modelId="{BE9F2E31-4714-4F1B-A04A-16218E56A817}" type="presParOf" srcId="{66BC830B-6D4E-492C-9E73-E07B4F464B48}" destId="{3777BA37-5EB7-4729-B7AE-FBC72FD6055F}" srcOrd="0" destOrd="0" presId="urn:microsoft.com/office/officeart/2005/8/layout/radial5"/>
    <dgm:cxn modelId="{9E009857-448D-4813-B638-B0E277E58ACD}" type="presParOf" srcId="{8C3595A8-6DC7-4E21-9EA4-BAB08578589B}" destId="{7AD374BC-F4D2-42B9-B8BD-177BC831AB82}" srcOrd="2" destOrd="0" presId="urn:microsoft.com/office/officeart/2005/8/layout/radial5"/>
    <dgm:cxn modelId="{2A5ED2D9-26DE-44D7-ACAE-60822D56A53E}" type="presParOf" srcId="{8C3595A8-6DC7-4E21-9EA4-BAB08578589B}" destId="{809D841F-FC58-425C-B606-5AA6CC73F660}" srcOrd="3" destOrd="0" presId="urn:microsoft.com/office/officeart/2005/8/layout/radial5"/>
    <dgm:cxn modelId="{B4D97135-87BB-4FCC-BA04-4D02E1DB8F17}" type="presParOf" srcId="{809D841F-FC58-425C-B606-5AA6CC73F660}" destId="{7D2BFCFB-D5BC-4E29-AF2B-B4A6A35FE29F}" srcOrd="0" destOrd="0" presId="urn:microsoft.com/office/officeart/2005/8/layout/radial5"/>
    <dgm:cxn modelId="{B02F2486-BB62-4DBA-BBE6-22CA151C18AA}" type="presParOf" srcId="{8C3595A8-6DC7-4E21-9EA4-BAB08578589B}" destId="{10DFCD18-81CC-41A0-892C-2E817A65C913}" srcOrd="4" destOrd="0" presId="urn:microsoft.com/office/officeart/2005/8/layout/radial5"/>
    <dgm:cxn modelId="{824B34EB-5103-4D8B-82AC-781F73B19364}" type="presParOf" srcId="{8C3595A8-6DC7-4E21-9EA4-BAB08578589B}" destId="{8EC45744-A6D0-454F-84F6-3C7CC0B51F96}" srcOrd="5" destOrd="0" presId="urn:microsoft.com/office/officeart/2005/8/layout/radial5"/>
    <dgm:cxn modelId="{A5107DF2-AF1D-4EBF-A940-CEECE4F97B1B}" type="presParOf" srcId="{8EC45744-A6D0-454F-84F6-3C7CC0B51F96}" destId="{DD565693-3F3F-4CEA-9AD4-BD5E9B540D3A}" srcOrd="0" destOrd="0" presId="urn:microsoft.com/office/officeart/2005/8/layout/radial5"/>
    <dgm:cxn modelId="{FB3D6276-F9CB-49F4-BCBB-9EBE78AD2C94}" type="presParOf" srcId="{8C3595A8-6DC7-4E21-9EA4-BAB08578589B}" destId="{21093366-142E-4ED5-A1F6-EAE4D666F9EF}" srcOrd="6" destOrd="0" presId="urn:microsoft.com/office/officeart/2005/8/layout/radial5"/>
    <dgm:cxn modelId="{B58A70CC-2F94-40E0-A8F1-F6592415323D}" type="presParOf" srcId="{8C3595A8-6DC7-4E21-9EA4-BAB08578589B}" destId="{7A22E1D5-C2C0-4781-A406-E29E6180686F}" srcOrd="7" destOrd="0" presId="urn:microsoft.com/office/officeart/2005/8/layout/radial5"/>
    <dgm:cxn modelId="{46A20733-5239-42BC-A7CD-6AF509BDCE8C}" type="presParOf" srcId="{7A22E1D5-C2C0-4781-A406-E29E6180686F}" destId="{B6037A96-01AC-437D-8D1E-CE4AD22B27EB}" srcOrd="0" destOrd="0" presId="urn:microsoft.com/office/officeart/2005/8/layout/radial5"/>
    <dgm:cxn modelId="{07C30474-BA9F-4C55-9440-4F66AE585503}" type="presParOf" srcId="{8C3595A8-6DC7-4E21-9EA4-BAB08578589B}" destId="{9E707D4D-ADBC-4E8D-AD0F-7FC05035083E}" srcOrd="8" destOrd="0" presId="urn:microsoft.com/office/officeart/2005/8/layout/radial5"/>
    <dgm:cxn modelId="{9CD266BD-BD93-4821-8EB2-E6C84DF52442}" type="presParOf" srcId="{8C3595A8-6DC7-4E21-9EA4-BAB08578589B}" destId="{5626D304-1ED7-4FA0-9575-01855DE52C79}" srcOrd="9" destOrd="0" presId="urn:microsoft.com/office/officeart/2005/8/layout/radial5"/>
    <dgm:cxn modelId="{E0F43A83-44ED-4638-BF25-819190958BA5}" type="presParOf" srcId="{5626D304-1ED7-4FA0-9575-01855DE52C79}" destId="{32343D24-B92D-4FAA-93F9-629780522B76}" srcOrd="0" destOrd="0" presId="urn:microsoft.com/office/officeart/2005/8/layout/radial5"/>
    <dgm:cxn modelId="{19BCD283-C91F-43C7-8727-D0ED6DBEED27}" type="presParOf" srcId="{8C3595A8-6DC7-4E21-9EA4-BAB08578589B}" destId="{14377F53-A057-457C-8C10-CB8436681333}" srcOrd="10" destOrd="0" presId="urn:microsoft.com/office/officeart/2005/8/layout/radial5"/>
    <dgm:cxn modelId="{8B4ED618-0E55-46C3-AD37-7B6EFF134B40}" type="presParOf" srcId="{8C3595A8-6DC7-4E21-9EA4-BAB08578589B}" destId="{59A30B67-20B5-4165-965B-C84009240B4A}" srcOrd="11" destOrd="0" presId="urn:microsoft.com/office/officeart/2005/8/layout/radial5"/>
    <dgm:cxn modelId="{BA0FEAA9-26CB-498E-8454-BD017CE7BCB7}" type="presParOf" srcId="{59A30B67-20B5-4165-965B-C84009240B4A}" destId="{D04FC54D-AFB7-4938-8E1B-9539BBB42494}" srcOrd="0" destOrd="0" presId="urn:microsoft.com/office/officeart/2005/8/layout/radial5"/>
    <dgm:cxn modelId="{4F99D8BE-1139-4ED9-AB22-B8DDA01038FC}" type="presParOf" srcId="{8C3595A8-6DC7-4E21-9EA4-BAB08578589B}" destId="{041ACEA4-9DF5-45F0-80A4-1AF42DCEF905}" srcOrd="12" destOrd="0" presId="urn:microsoft.com/office/officeart/2005/8/layout/radial5"/>
    <dgm:cxn modelId="{D864157F-0A8A-411F-9FBA-88B1B6491F09}" type="presParOf" srcId="{8C3595A8-6DC7-4E21-9EA4-BAB08578589B}" destId="{432B8D1D-CFAA-42FB-A750-430EEB8CD0AB}" srcOrd="13" destOrd="0" presId="urn:microsoft.com/office/officeart/2005/8/layout/radial5"/>
    <dgm:cxn modelId="{C8DDD433-0AEA-407A-9D6F-D2921D291DFF}" type="presParOf" srcId="{432B8D1D-CFAA-42FB-A750-430EEB8CD0AB}" destId="{308846BD-7978-48DC-8822-0E63AB60520D}" srcOrd="0" destOrd="0" presId="urn:microsoft.com/office/officeart/2005/8/layout/radial5"/>
    <dgm:cxn modelId="{848AD1C4-2937-4F24-8C10-B86E9A934436}" type="presParOf" srcId="{8C3595A8-6DC7-4E21-9EA4-BAB08578589B}" destId="{2CF048CE-4F2E-4C30-9236-C834235B0BF0}" srcOrd="14" destOrd="0" presId="urn:microsoft.com/office/officeart/2005/8/layout/radial5"/>
    <dgm:cxn modelId="{C2F59AF8-2544-473B-9245-3E7AC0101C2C}" type="presParOf" srcId="{8C3595A8-6DC7-4E21-9EA4-BAB08578589B}" destId="{75033230-62CA-4095-8377-CD3D9FE59446}" srcOrd="15" destOrd="0" presId="urn:microsoft.com/office/officeart/2005/8/layout/radial5"/>
    <dgm:cxn modelId="{01854C7E-9C1A-42D5-BC9F-EC18F24E1AB4}" type="presParOf" srcId="{75033230-62CA-4095-8377-CD3D9FE59446}" destId="{18E86D3E-7F4C-4E41-BAD4-BCD8B7C1E1FF}" srcOrd="0" destOrd="0" presId="urn:microsoft.com/office/officeart/2005/8/layout/radial5"/>
    <dgm:cxn modelId="{847060D1-DC07-4C71-BE34-CD780F602F41}" type="presParOf" srcId="{8C3595A8-6DC7-4E21-9EA4-BAB08578589B}" destId="{E84C0C72-EF4B-468B-B6B0-FFB3D34F1568}" srcOrd="16" destOrd="0" presId="urn:microsoft.com/office/officeart/2005/8/layout/radial5"/>
    <dgm:cxn modelId="{1CD8254D-90F3-494A-A510-28D0C198D93D}" type="presParOf" srcId="{8C3595A8-6DC7-4E21-9EA4-BAB08578589B}" destId="{2486BB28-9651-44F0-A776-67B659F0AD00}" srcOrd="17" destOrd="0" presId="urn:microsoft.com/office/officeart/2005/8/layout/radial5"/>
    <dgm:cxn modelId="{1C9C6C06-3A3C-4E8B-8542-3650C74EB855}" type="presParOf" srcId="{2486BB28-9651-44F0-A776-67B659F0AD00}" destId="{36ACA174-C35B-4165-B382-890078D96094}" srcOrd="0" destOrd="0" presId="urn:microsoft.com/office/officeart/2005/8/layout/radial5"/>
    <dgm:cxn modelId="{A74E8141-EB37-4813-A830-162A2C018360}" type="presParOf" srcId="{8C3595A8-6DC7-4E21-9EA4-BAB08578589B}" destId="{2D7870F4-4022-49E6-9428-CD63CC22C402}" srcOrd="1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A9816-AEE6-40D2-B738-64B42A219AD5}">
      <dsp:nvSpPr>
        <dsp:cNvPr id="0" name=""/>
        <dsp:cNvSpPr/>
      </dsp:nvSpPr>
      <dsp:spPr>
        <a:xfrm>
          <a:off x="4986896" y="2153121"/>
          <a:ext cx="1497769" cy="1497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ML</a:t>
          </a:r>
          <a:endParaRPr lang="en-US" sz="4000" kern="1200" dirty="0"/>
        </a:p>
      </dsp:txBody>
      <dsp:txXfrm>
        <a:off x="5206239" y="2372464"/>
        <a:ext cx="1059083" cy="1059083"/>
      </dsp:txXfrm>
    </dsp:sp>
    <dsp:sp modelId="{66BC830B-6D4E-492C-9E73-E07B4F464B48}">
      <dsp:nvSpPr>
        <dsp:cNvPr id="0" name=""/>
        <dsp:cNvSpPr/>
      </dsp:nvSpPr>
      <dsp:spPr>
        <a:xfrm rot="16200000">
          <a:off x="5488784" y="1446451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562883" y="1622398"/>
        <a:ext cx="345794" cy="305545"/>
      </dsp:txXfrm>
    </dsp:sp>
    <dsp:sp modelId="{7AD374BC-F4D2-42B9-B8BD-177BC831AB82}">
      <dsp:nvSpPr>
        <dsp:cNvPr id="0" name=""/>
        <dsp:cNvSpPr/>
      </dsp:nvSpPr>
      <dsp:spPr>
        <a:xfrm>
          <a:off x="5136673" y="22844"/>
          <a:ext cx="1198215" cy="1198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Travel</a:t>
          </a:r>
          <a:endParaRPr lang="en-US" sz="2000" b="1" kern="1200" dirty="0"/>
        </a:p>
      </dsp:txBody>
      <dsp:txXfrm>
        <a:off x="5312148" y="198319"/>
        <a:ext cx="847265" cy="847265"/>
      </dsp:txXfrm>
    </dsp:sp>
    <dsp:sp modelId="{809D841F-FC58-425C-B606-5AA6CC73F660}">
      <dsp:nvSpPr>
        <dsp:cNvPr id="0" name=""/>
        <dsp:cNvSpPr/>
      </dsp:nvSpPr>
      <dsp:spPr>
        <a:xfrm rot="18600000">
          <a:off x="6260730" y="1727416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87199" y="1886027"/>
        <a:ext cx="345794" cy="305545"/>
      </dsp:txXfrm>
    </dsp:sp>
    <dsp:sp modelId="{10DFCD18-81CC-41A0-892C-2E817A65C913}">
      <dsp:nvSpPr>
        <dsp:cNvPr id="0" name=""/>
        <dsp:cNvSpPr/>
      </dsp:nvSpPr>
      <dsp:spPr>
        <a:xfrm>
          <a:off x="6602263" y="556275"/>
          <a:ext cx="1198215" cy="1198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Healthcare</a:t>
          </a:r>
          <a:endParaRPr lang="en-US" sz="1400" b="1" kern="1200" dirty="0"/>
        </a:p>
      </dsp:txBody>
      <dsp:txXfrm>
        <a:off x="6777738" y="731750"/>
        <a:ext cx="847265" cy="847265"/>
      </dsp:txXfrm>
    </dsp:sp>
    <dsp:sp modelId="{8EC45744-A6D0-454F-84F6-3C7CC0B51F96}">
      <dsp:nvSpPr>
        <dsp:cNvPr id="0" name=""/>
        <dsp:cNvSpPr/>
      </dsp:nvSpPr>
      <dsp:spPr>
        <a:xfrm rot="21000000">
          <a:off x="6671474" y="2438845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672600" y="2553560"/>
        <a:ext cx="345794" cy="305545"/>
      </dsp:txXfrm>
    </dsp:sp>
    <dsp:sp modelId="{21093366-142E-4ED5-A1F6-EAE4D666F9EF}">
      <dsp:nvSpPr>
        <dsp:cNvPr id="0" name=""/>
        <dsp:cNvSpPr/>
      </dsp:nvSpPr>
      <dsp:spPr>
        <a:xfrm>
          <a:off x="7382087" y="1906971"/>
          <a:ext cx="1198215" cy="11982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Finance</a:t>
          </a:r>
          <a:endParaRPr lang="en-US" sz="1600" b="1" kern="1200" dirty="0"/>
        </a:p>
      </dsp:txBody>
      <dsp:txXfrm>
        <a:off x="7557562" y="2082446"/>
        <a:ext cx="847265" cy="847265"/>
      </dsp:txXfrm>
    </dsp:sp>
    <dsp:sp modelId="{7A22E1D5-C2C0-4781-A406-E29E6180686F}">
      <dsp:nvSpPr>
        <dsp:cNvPr id="0" name=""/>
        <dsp:cNvSpPr/>
      </dsp:nvSpPr>
      <dsp:spPr>
        <a:xfrm rot="1800000">
          <a:off x="6528824" y="3247852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538751" y="3312651"/>
        <a:ext cx="345794" cy="305545"/>
      </dsp:txXfrm>
    </dsp:sp>
    <dsp:sp modelId="{9E707D4D-ADBC-4E8D-AD0F-7FC05035083E}">
      <dsp:nvSpPr>
        <dsp:cNvPr id="0" name=""/>
        <dsp:cNvSpPr/>
      </dsp:nvSpPr>
      <dsp:spPr>
        <a:xfrm>
          <a:off x="7111257" y="3442925"/>
          <a:ext cx="1198215" cy="1198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Retail</a:t>
          </a:r>
          <a:endParaRPr lang="en-US" sz="1800" b="1" kern="1200" dirty="0"/>
        </a:p>
      </dsp:txBody>
      <dsp:txXfrm>
        <a:off x="7286732" y="3618400"/>
        <a:ext cx="847265" cy="847265"/>
      </dsp:txXfrm>
    </dsp:sp>
    <dsp:sp modelId="{5626D304-1ED7-4FA0-9575-01855DE52C79}">
      <dsp:nvSpPr>
        <dsp:cNvPr id="0" name=""/>
        <dsp:cNvSpPr/>
      </dsp:nvSpPr>
      <dsp:spPr>
        <a:xfrm rot="4200000">
          <a:off x="5899528" y="3775894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948284" y="3808112"/>
        <a:ext cx="345794" cy="305545"/>
      </dsp:txXfrm>
    </dsp:sp>
    <dsp:sp modelId="{14377F53-A057-457C-8C10-CB8436681333}">
      <dsp:nvSpPr>
        <dsp:cNvPr id="0" name=""/>
        <dsp:cNvSpPr/>
      </dsp:nvSpPr>
      <dsp:spPr>
        <a:xfrm>
          <a:off x="5916497" y="4445448"/>
          <a:ext cx="1198215" cy="119821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Manufacturing</a:t>
          </a:r>
          <a:endParaRPr lang="en-US" sz="1600" b="1" kern="1200" dirty="0"/>
        </a:p>
      </dsp:txBody>
      <dsp:txXfrm>
        <a:off x="6091972" y="4620923"/>
        <a:ext cx="847265" cy="847265"/>
      </dsp:txXfrm>
    </dsp:sp>
    <dsp:sp modelId="{59A30B67-20B5-4165-965B-C84009240B4A}">
      <dsp:nvSpPr>
        <dsp:cNvPr id="0" name=""/>
        <dsp:cNvSpPr/>
      </dsp:nvSpPr>
      <dsp:spPr>
        <a:xfrm rot="6600000">
          <a:off x="5078041" y="3775894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5177483" y="3808112"/>
        <a:ext cx="345794" cy="305545"/>
      </dsp:txXfrm>
    </dsp:sp>
    <dsp:sp modelId="{041ACEA4-9DF5-45F0-80A4-1AF42DCEF905}">
      <dsp:nvSpPr>
        <dsp:cNvPr id="0" name=""/>
        <dsp:cNvSpPr/>
      </dsp:nvSpPr>
      <dsp:spPr>
        <a:xfrm>
          <a:off x="4356848" y="4445448"/>
          <a:ext cx="1198215" cy="11982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Recommendation systems</a:t>
          </a:r>
          <a:endParaRPr lang="en-US" sz="1600" b="1" kern="1200" dirty="0"/>
        </a:p>
      </dsp:txBody>
      <dsp:txXfrm>
        <a:off x="4532323" y="4620923"/>
        <a:ext cx="847265" cy="847265"/>
      </dsp:txXfrm>
    </dsp:sp>
    <dsp:sp modelId="{432B8D1D-CFAA-42FB-A750-430EEB8CD0AB}">
      <dsp:nvSpPr>
        <dsp:cNvPr id="0" name=""/>
        <dsp:cNvSpPr/>
      </dsp:nvSpPr>
      <dsp:spPr>
        <a:xfrm rot="9000000">
          <a:off x="4448745" y="3247852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587016" y="3312651"/>
        <a:ext cx="345794" cy="305545"/>
      </dsp:txXfrm>
    </dsp:sp>
    <dsp:sp modelId="{2CF048CE-4F2E-4C30-9236-C834235B0BF0}">
      <dsp:nvSpPr>
        <dsp:cNvPr id="0" name=""/>
        <dsp:cNvSpPr/>
      </dsp:nvSpPr>
      <dsp:spPr>
        <a:xfrm>
          <a:off x="3162088" y="3442925"/>
          <a:ext cx="1198215" cy="11982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Natural Language Processing</a:t>
          </a:r>
          <a:endParaRPr lang="en-US" sz="1400" b="1" kern="1200" dirty="0"/>
        </a:p>
      </dsp:txBody>
      <dsp:txXfrm>
        <a:off x="3337563" y="3618400"/>
        <a:ext cx="847265" cy="847265"/>
      </dsp:txXfrm>
    </dsp:sp>
    <dsp:sp modelId="{75033230-62CA-4095-8377-CD3D9FE59446}">
      <dsp:nvSpPr>
        <dsp:cNvPr id="0" name=""/>
        <dsp:cNvSpPr/>
      </dsp:nvSpPr>
      <dsp:spPr>
        <a:xfrm rot="11400000">
          <a:off x="4306095" y="2438845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453167" y="2553560"/>
        <a:ext cx="345794" cy="305545"/>
      </dsp:txXfrm>
    </dsp:sp>
    <dsp:sp modelId="{E84C0C72-EF4B-468B-B6B0-FFB3D34F1568}">
      <dsp:nvSpPr>
        <dsp:cNvPr id="0" name=""/>
        <dsp:cNvSpPr/>
      </dsp:nvSpPr>
      <dsp:spPr>
        <a:xfrm>
          <a:off x="2891258" y="1906971"/>
          <a:ext cx="1198215" cy="11982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Computer vision</a:t>
          </a:r>
          <a:endParaRPr lang="en-US" sz="1400" b="1" kern="1200" dirty="0"/>
        </a:p>
      </dsp:txBody>
      <dsp:txXfrm>
        <a:off x="3066733" y="2082446"/>
        <a:ext cx="847265" cy="847265"/>
      </dsp:txXfrm>
    </dsp:sp>
    <dsp:sp modelId="{2486BB28-9651-44F0-A776-67B659F0AD00}">
      <dsp:nvSpPr>
        <dsp:cNvPr id="0" name=""/>
        <dsp:cNvSpPr/>
      </dsp:nvSpPr>
      <dsp:spPr>
        <a:xfrm rot="13800000">
          <a:off x="4716839" y="1727416"/>
          <a:ext cx="493992" cy="5092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38568" y="1886027"/>
        <a:ext cx="345794" cy="305545"/>
      </dsp:txXfrm>
    </dsp:sp>
    <dsp:sp modelId="{2D7870F4-4022-49E6-9428-CD63CC22C402}">
      <dsp:nvSpPr>
        <dsp:cNvPr id="0" name=""/>
        <dsp:cNvSpPr/>
      </dsp:nvSpPr>
      <dsp:spPr>
        <a:xfrm>
          <a:off x="3671082" y="556275"/>
          <a:ext cx="1198215" cy="11982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Data Mining</a:t>
          </a:r>
          <a:endParaRPr lang="en-US" sz="1400" b="1" kern="1200" dirty="0"/>
        </a:p>
      </dsp:txBody>
      <dsp:txXfrm>
        <a:off x="3846557" y="731750"/>
        <a:ext cx="847265" cy="84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6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5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40CD-2E70-4BD1-B372-357F31E0D14B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4980-75C9-47A5-82D3-5B8523A01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Introduction to Machine Learning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2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use </a:t>
            </a:r>
            <a:r>
              <a:rPr lang="en-US" dirty="0" smtClean="0"/>
              <a:t>Machine Learning?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7" y="1524432"/>
            <a:ext cx="7410450" cy="4454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909" y="6179127"/>
            <a:ext cx="2840182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Traditional Approach 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use Machine Learning?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1445" y="6220691"/>
            <a:ext cx="360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Machine Learning Approach [4]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0183" y="1437885"/>
            <a:ext cx="7129462" cy="44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dirty="0" smtClean="0"/>
              <a:t> </a:t>
            </a:r>
            <a:r>
              <a:rPr lang="en-US" dirty="0"/>
              <a:t>use Machine Learning? –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3245" y="5915891"/>
            <a:ext cx="49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Automatically Adapting to change [5]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529" y="1690688"/>
            <a:ext cx="8348532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</a:t>
            </a:r>
            <a:r>
              <a:rPr lang="en-US" dirty="0" smtClean="0"/>
              <a:t> </a:t>
            </a:r>
            <a:r>
              <a:rPr lang="en-US" dirty="0"/>
              <a:t>use Machine Learning? –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23245" y="5971310"/>
            <a:ext cx="499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Learn through machine learning [6]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824" y="1593273"/>
            <a:ext cx="6984618" cy="41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Machine Learning focus on machines which learn by experience. </a:t>
            </a:r>
          </a:p>
          <a:p>
            <a:pPr algn="just"/>
            <a:r>
              <a:rPr lang="en-US" dirty="0" smtClean="0"/>
              <a:t>Machine Learning is </a:t>
            </a:r>
            <a:r>
              <a:rPr lang="en-US" dirty="0"/>
              <a:t>field of study that gives computers the ability to learn without being explicitly </a:t>
            </a:r>
            <a:r>
              <a:rPr lang="en-US" dirty="0" smtClean="0"/>
              <a:t>programmed.</a:t>
            </a:r>
          </a:p>
          <a:p>
            <a:pPr algn="just"/>
            <a:r>
              <a:rPr lang="en-US" dirty="0"/>
              <a:t>A computer program is said to learn from experience E with respect to some task T and some performance measure P, if its performance on T, as measured by P, improves with experience E.</a:t>
            </a:r>
            <a:endParaRPr lang="en-US" dirty="0" smtClean="0"/>
          </a:p>
          <a:p>
            <a:pPr algn="just"/>
            <a:r>
              <a:rPr lang="en-US" dirty="0" smtClean="0"/>
              <a:t>ML can be used in almost all the areas of society.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3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/>
              <a:t>Samuel, Arthur L.. “Some Studies in Machine Learning Using the Game of Checkers.” </a:t>
            </a:r>
            <a:r>
              <a:rPr lang="en-US" i="1" dirty="0"/>
              <a:t>IBM Journal of Research and Development</a:t>
            </a:r>
            <a:r>
              <a:rPr lang="en-US" dirty="0"/>
              <a:t> 3 (1959): 210-229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[2] </a:t>
            </a:r>
            <a:r>
              <a:rPr lang="en-US" dirty="0"/>
              <a:t>Mitchell, Tom M.. </a:t>
            </a:r>
            <a:r>
              <a:rPr lang="en-US" i="1" dirty="0"/>
              <a:t>Machine Learning</a:t>
            </a:r>
            <a:r>
              <a:rPr lang="en-US" dirty="0"/>
              <a:t>. New York: McGraw-Hill, 1997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[3,4,5,6] </a:t>
            </a:r>
            <a:r>
              <a:rPr lang="en-US" dirty="0" err="1" smtClean="0"/>
              <a:t>Aurelien</a:t>
            </a:r>
            <a:r>
              <a:rPr lang="en-US" dirty="0" smtClean="0"/>
              <a:t> </a:t>
            </a:r>
            <a:r>
              <a:rPr lang="en-US" dirty="0" err="1"/>
              <a:t>Geron</a:t>
            </a:r>
            <a:r>
              <a:rPr lang="en-US" dirty="0"/>
              <a:t>, “Hands-On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” O Reilly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the completion of today’s session you will be able to:</a:t>
            </a:r>
          </a:p>
          <a:p>
            <a:r>
              <a:rPr lang="en-US" dirty="0" smtClean="0"/>
              <a:t>Define Machine Learning.</a:t>
            </a:r>
          </a:p>
          <a:p>
            <a:r>
              <a:rPr lang="en-US" dirty="0" smtClean="0"/>
              <a:t>List the application of Machine Learning.</a:t>
            </a:r>
          </a:p>
          <a:p>
            <a:r>
              <a:rPr lang="en-US" dirty="0" smtClean="0"/>
              <a:t>Explain the need of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AI is not enough now.</a:t>
            </a:r>
          </a:p>
          <a:p>
            <a:pPr algn="just"/>
            <a:r>
              <a:rPr lang="en-US" dirty="0" smtClean="0"/>
              <a:t>Utilizing all the capabilities of a computer to accomplish tasks easily.</a:t>
            </a:r>
          </a:p>
          <a:p>
            <a:pPr algn="just"/>
            <a:r>
              <a:rPr lang="en-US" dirty="0" smtClean="0"/>
              <a:t>Solving complicated real world problems with ease.</a:t>
            </a:r>
          </a:p>
          <a:p>
            <a:pPr algn="just"/>
            <a:r>
              <a:rPr lang="en-US" dirty="0" smtClean="0"/>
              <a:t>Not dependent on programmed machines but rather on machines which learn by experience.</a:t>
            </a:r>
          </a:p>
          <a:p>
            <a:pPr algn="just"/>
            <a:r>
              <a:rPr lang="en-US" dirty="0" smtClean="0"/>
              <a:t>Deep Learning is about to supersede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Application areas of Machine Learning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152615"/>
              </p:ext>
            </p:extLst>
          </p:nvPr>
        </p:nvGraphicFramePr>
        <p:xfrm>
          <a:off x="401783" y="1025236"/>
          <a:ext cx="11471562" cy="5666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09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Arthur Samuel, </a:t>
            </a:r>
            <a:r>
              <a:rPr lang="en-US" i="1" dirty="0" smtClean="0"/>
              <a:t>1959, </a:t>
            </a:r>
            <a:r>
              <a:rPr lang="en-US" dirty="0" smtClean="0"/>
              <a:t>[</a:t>
            </a:r>
            <a:r>
              <a:rPr lang="en-US" dirty="0"/>
              <a:t>Machine Learning is the] field of study that gives computers the ability to learn without </a:t>
            </a:r>
            <a:r>
              <a:rPr lang="en-US" dirty="0" smtClean="0"/>
              <a:t>being explicitly </a:t>
            </a:r>
            <a:r>
              <a:rPr lang="en-US" dirty="0"/>
              <a:t>programmed</a:t>
            </a:r>
            <a:r>
              <a:rPr lang="en-US" dirty="0" smtClean="0"/>
              <a:t>.[1]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Motivation: Checkers Learning Problem</a:t>
            </a:r>
          </a:p>
          <a:p>
            <a:pPr algn="just"/>
            <a:r>
              <a:rPr lang="en-US" dirty="0" smtClean="0"/>
              <a:t>Tom Mitchell, </a:t>
            </a:r>
            <a:r>
              <a:rPr lang="en-US" i="1" dirty="0" smtClean="0"/>
              <a:t>1997, </a:t>
            </a:r>
            <a:r>
              <a:rPr lang="en-US" dirty="0" smtClean="0"/>
              <a:t>A </a:t>
            </a:r>
            <a:r>
              <a:rPr lang="en-US" dirty="0"/>
              <a:t>computer program is said to learn from experience E with respect to some task T and </a:t>
            </a:r>
            <a:r>
              <a:rPr lang="en-US" dirty="0" smtClean="0"/>
              <a:t>some performance </a:t>
            </a:r>
            <a:r>
              <a:rPr lang="en-US" dirty="0"/>
              <a:t>measure P, if its performance on T, as measured by P, improves with experience E</a:t>
            </a:r>
            <a:r>
              <a:rPr lang="en-US" dirty="0" smtClean="0"/>
              <a:t>.[2]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learning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Checkers Learning Problem</a:t>
            </a:r>
          </a:p>
          <a:p>
            <a:r>
              <a:rPr lang="en-US" b="1" dirty="0" smtClean="0"/>
              <a:t>Task </a:t>
            </a:r>
            <a:r>
              <a:rPr lang="en-US" b="1" dirty="0"/>
              <a:t>T: </a:t>
            </a:r>
            <a:r>
              <a:rPr lang="en-US" dirty="0" smtClean="0"/>
              <a:t>Playing checkers.</a:t>
            </a:r>
            <a:endParaRPr lang="en-US" dirty="0"/>
          </a:p>
          <a:p>
            <a:r>
              <a:rPr lang="en-US" b="1" dirty="0" smtClean="0"/>
              <a:t>Performance </a:t>
            </a:r>
            <a:r>
              <a:rPr lang="en-US" b="1" dirty="0"/>
              <a:t>measure P: </a:t>
            </a:r>
            <a:r>
              <a:rPr lang="en-US" dirty="0" smtClean="0"/>
              <a:t>Percent </a:t>
            </a:r>
            <a:r>
              <a:rPr lang="en-US" dirty="0"/>
              <a:t>of games won against </a:t>
            </a:r>
            <a:r>
              <a:rPr lang="en-US" dirty="0" smtClean="0"/>
              <a:t>opponents.</a:t>
            </a:r>
            <a:endParaRPr lang="en-US" dirty="0"/>
          </a:p>
          <a:p>
            <a:r>
              <a:rPr lang="en-US" b="1" dirty="0"/>
              <a:t>Training experience E: </a:t>
            </a:r>
            <a:r>
              <a:rPr lang="en-US" dirty="0" smtClean="0"/>
              <a:t>Playing </a:t>
            </a:r>
            <a:r>
              <a:rPr lang="en-US" dirty="0"/>
              <a:t>practice games against </a:t>
            </a:r>
            <a:r>
              <a:rPr lang="en-US" dirty="0" smtClean="0"/>
              <a:t>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learning problems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 Spam Filter Problem</a:t>
            </a:r>
          </a:p>
          <a:p>
            <a:r>
              <a:rPr lang="en-US" b="1" dirty="0" smtClean="0"/>
              <a:t>Task </a:t>
            </a:r>
            <a:r>
              <a:rPr lang="en-US" b="1" dirty="0"/>
              <a:t>T: </a:t>
            </a:r>
            <a:endParaRPr lang="en-US" dirty="0"/>
          </a:p>
          <a:p>
            <a:r>
              <a:rPr lang="en-US" b="1" dirty="0" smtClean="0"/>
              <a:t>Performance </a:t>
            </a:r>
            <a:r>
              <a:rPr lang="en-US" b="1" dirty="0"/>
              <a:t>measure P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b="1" dirty="0"/>
              <a:t>Training experience E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4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learning problems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Handwriting Recognition Learning Problem</a:t>
            </a:r>
          </a:p>
          <a:p>
            <a:r>
              <a:rPr lang="en-US" b="1" dirty="0" smtClean="0"/>
              <a:t>Task </a:t>
            </a:r>
            <a:r>
              <a:rPr lang="en-US" b="1" dirty="0"/>
              <a:t>T: </a:t>
            </a:r>
            <a:r>
              <a:rPr lang="en-US" dirty="0" smtClean="0"/>
              <a:t>Recognition and Classification of words within images.</a:t>
            </a:r>
            <a:endParaRPr lang="en-US" dirty="0"/>
          </a:p>
          <a:p>
            <a:r>
              <a:rPr lang="en-US" b="1" dirty="0" smtClean="0"/>
              <a:t>Performance </a:t>
            </a:r>
            <a:r>
              <a:rPr lang="en-US" b="1" dirty="0"/>
              <a:t>measure P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b="1" dirty="0"/>
              <a:t>Training experience E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learning problems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. Robot Driving Learning Problem</a:t>
            </a:r>
          </a:p>
          <a:p>
            <a:r>
              <a:rPr lang="en-US" b="1" dirty="0" smtClean="0"/>
              <a:t>Task </a:t>
            </a:r>
            <a:r>
              <a:rPr lang="en-US" b="1" dirty="0"/>
              <a:t>T: </a:t>
            </a:r>
            <a:endParaRPr lang="en-US" dirty="0"/>
          </a:p>
          <a:p>
            <a:r>
              <a:rPr lang="en-US" b="1" dirty="0" smtClean="0"/>
              <a:t>Performance </a:t>
            </a:r>
            <a:r>
              <a:rPr lang="en-US" b="1" dirty="0"/>
              <a:t>measure P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b="1" dirty="0"/>
              <a:t>Training experience E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8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496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</vt:lpstr>
      <vt:lpstr>Learning Outcome</vt:lpstr>
      <vt:lpstr>Why Machine Learning?</vt:lpstr>
      <vt:lpstr>Application areas of Machine Learning</vt:lpstr>
      <vt:lpstr>What is Machine Learning?</vt:lpstr>
      <vt:lpstr>Some learning problems</vt:lpstr>
      <vt:lpstr>Some learning problems – contd…</vt:lpstr>
      <vt:lpstr>Some learning problems – contd…</vt:lpstr>
      <vt:lpstr>Some learning problems – contd…</vt:lpstr>
      <vt:lpstr>How to use Machine Learning?</vt:lpstr>
      <vt:lpstr>How to use Machine Learning? – contd…</vt:lpstr>
      <vt:lpstr>How to use Machine Learning? – contd…</vt:lpstr>
      <vt:lpstr>How to use Machine Learning? – contd…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23</cp:revision>
  <dcterms:created xsi:type="dcterms:W3CDTF">2019-06-14T10:09:28Z</dcterms:created>
  <dcterms:modified xsi:type="dcterms:W3CDTF">2019-07-02T06:24:10Z</dcterms:modified>
</cp:coreProperties>
</file>