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73" r:id="rId6"/>
    <p:sldId id="275" r:id="rId7"/>
    <p:sldId id="274" r:id="rId8"/>
    <p:sldId id="276" r:id="rId9"/>
    <p:sldId id="277" r:id="rId10"/>
    <p:sldId id="278" r:id="rId11"/>
    <p:sldId id="279" r:id="rId12"/>
    <p:sldId id="26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1" r:id="rId21"/>
    <p:sldId id="26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18178-8D62-41D8-BF8C-D5B220D4CA56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1A0885-9F4F-4E62-BC6D-25920036F4EE}">
      <dgm:prSet phldrT="[Text]"/>
      <dgm:spPr/>
      <dgm:t>
        <a:bodyPr/>
        <a:lstStyle/>
        <a:p>
          <a:r>
            <a:rPr lang="en-US" smtClean="0"/>
            <a:t>Human Supervision</a:t>
          </a:r>
          <a:endParaRPr lang="en-US" dirty="0"/>
        </a:p>
      </dgm:t>
    </dgm:pt>
    <dgm:pt modelId="{F480AB8D-6A29-42E9-A2ED-D3D4BF70CB1C}" type="parTrans" cxnId="{5B8E5A69-640D-493B-AC93-6342DA58C2D0}">
      <dgm:prSet/>
      <dgm:spPr/>
      <dgm:t>
        <a:bodyPr/>
        <a:lstStyle/>
        <a:p>
          <a:endParaRPr lang="en-US"/>
        </a:p>
      </dgm:t>
    </dgm:pt>
    <dgm:pt modelId="{B3457D34-B95A-46E7-AB82-A3DCA89D5A5E}" type="sibTrans" cxnId="{5B8E5A69-640D-493B-AC93-6342DA58C2D0}">
      <dgm:prSet/>
      <dgm:spPr/>
      <dgm:t>
        <a:bodyPr/>
        <a:lstStyle/>
        <a:p>
          <a:endParaRPr lang="en-US"/>
        </a:p>
      </dgm:t>
    </dgm:pt>
    <dgm:pt modelId="{0F740182-B7D8-496A-B1FD-E9594335120E}">
      <dgm:prSet phldrT="[Text]"/>
      <dgm:spPr/>
      <dgm:t>
        <a:bodyPr/>
        <a:lstStyle/>
        <a:p>
          <a:r>
            <a:rPr lang="en-US" smtClean="0"/>
            <a:t>Supervised</a:t>
          </a:r>
          <a:endParaRPr lang="en-US" dirty="0"/>
        </a:p>
      </dgm:t>
    </dgm:pt>
    <dgm:pt modelId="{0499F28B-4A90-4634-8EFC-3B5A899BB346}" type="parTrans" cxnId="{41B31484-DA2F-4569-A930-D1E75F87A8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2AEC65-1788-4255-9779-7107CD72A39F}" type="sibTrans" cxnId="{41B31484-DA2F-4569-A930-D1E75F87A85B}">
      <dgm:prSet/>
      <dgm:spPr/>
      <dgm:t>
        <a:bodyPr/>
        <a:lstStyle/>
        <a:p>
          <a:endParaRPr lang="en-US"/>
        </a:p>
      </dgm:t>
    </dgm:pt>
    <dgm:pt modelId="{01571983-A2A6-4C2E-8DF9-D8AE871FC769}">
      <dgm:prSet phldrT="[Text]"/>
      <dgm:spPr/>
      <dgm:t>
        <a:bodyPr/>
        <a:lstStyle/>
        <a:p>
          <a:r>
            <a:rPr lang="en-US" smtClean="0"/>
            <a:t>Unsupervised</a:t>
          </a:r>
          <a:endParaRPr lang="en-US" dirty="0"/>
        </a:p>
      </dgm:t>
    </dgm:pt>
    <dgm:pt modelId="{EF991765-A604-4646-811D-FE7B92CB7FCF}" type="parTrans" cxnId="{3C6C4B61-E19E-439F-AD50-5694A54319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2C8B69-C661-43E8-8D89-779E8D765852}" type="sibTrans" cxnId="{3C6C4B61-E19E-439F-AD50-5694A54319B3}">
      <dgm:prSet/>
      <dgm:spPr/>
      <dgm:t>
        <a:bodyPr/>
        <a:lstStyle/>
        <a:p>
          <a:endParaRPr lang="en-US"/>
        </a:p>
      </dgm:t>
    </dgm:pt>
    <dgm:pt modelId="{C0328EB0-2D09-4069-BA78-7C4B0BC81F0A}">
      <dgm:prSet phldrT="[Text]"/>
      <dgm:spPr/>
      <dgm:t>
        <a:bodyPr/>
        <a:lstStyle/>
        <a:p>
          <a:r>
            <a:rPr lang="en-US" smtClean="0"/>
            <a:t>Semisupervised</a:t>
          </a:r>
          <a:endParaRPr lang="en-US" dirty="0"/>
        </a:p>
      </dgm:t>
    </dgm:pt>
    <dgm:pt modelId="{9B8CE65D-F9B1-48F2-AD8D-C8F3CEBD608C}" type="parTrans" cxnId="{3AD1BDD4-578B-46A4-94DF-54C252CEC3A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941196-1DCD-4C58-B497-A959F301DC33}" type="sibTrans" cxnId="{3AD1BDD4-578B-46A4-94DF-54C252CEC3AF}">
      <dgm:prSet/>
      <dgm:spPr/>
      <dgm:t>
        <a:bodyPr/>
        <a:lstStyle/>
        <a:p>
          <a:endParaRPr lang="en-US"/>
        </a:p>
      </dgm:t>
    </dgm:pt>
    <dgm:pt modelId="{9A3C925D-CB8E-45C1-92BE-545691DB92FD}">
      <dgm:prSet phldrT="[Text]"/>
      <dgm:spPr/>
      <dgm:t>
        <a:bodyPr/>
        <a:lstStyle/>
        <a:p>
          <a:r>
            <a:rPr lang="en-US" smtClean="0"/>
            <a:t>Reinforcement</a:t>
          </a:r>
          <a:endParaRPr lang="en-US" dirty="0"/>
        </a:p>
      </dgm:t>
    </dgm:pt>
    <dgm:pt modelId="{19B3C5B8-23E6-405A-BDB6-2451B0E62337}" type="parTrans" cxnId="{BBA450EA-1B79-495E-90B4-7D366080FA9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E68C28-0217-4ACC-B0C1-FF9BD2128C11}" type="sibTrans" cxnId="{BBA450EA-1B79-495E-90B4-7D366080FA9D}">
      <dgm:prSet/>
      <dgm:spPr/>
      <dgm:t>
        <a:bodyPr/>
        <a:lstStyle/>
        <a:p>
          <a:endParaRPr lang="en-US"/>
        </a:p>
      </dgm:t>
    </dgm:pt>
    <dgm:pt modelId="{413904AE-B3E1-4764-85EB-0B692E706B58}" type="pres">
      <dgm:prSet presAssocID="{D4518178-8D62-41D8-BF8C-D5B220D4CA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51155B-47D1-484A-BAF1-2EC64CC70477}" type="pres">
      <dgm:prSet presAssocID="{9E1A0885-9F4F-4E62-BC6D-25920036F4EE}" presName="root1" presStyleCnt="0"/>
      <dgm:spPr/>
      <dgm:t>
        <a:bodyPr/>
        <a:lstStyle/>
        <a:p>
          <a:endParaRPr lang="en-US"/>
        </a:p>
      </dgm:t>
    </dgm:pt>
    <dgm:pt modelId="{F1DF9A9D-DCE8-4577-86CB-11518180C3CF}" type="pres">
      <dgm:prSet presAssocID="{9E1A0885-9F4F-4E62-BC6D-25920036F4E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AE9663-D89C-4A15-A023-BF4F42E57BF3}" type="pres">
      <dgm:prSet presAssocID="{9E1A0885-9F4F-4E62-BC6D-25920036F4EE}" presName="level2hierChild" presStyleCnt="0"/>
      <dgm:spPr/>
      <dgm:t>
        <a:bodyPr/>
        <a:lstStyle/>
        <a:p>
          <a:endParaRPr lang="en-US"/>
        </a:p>
      </dgm:t>
    </dgm:pt>
    <dgm:pt modelId="{03174735-B428-4FE9-B03B-43F2205A0BA6}" type="pres">
      <dgm:prSet presAssocID="{0499F28B-4A90-4634-8EFC-3B5A899BB34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56F8D4B-CEFD-49BD-B94A-846CDD6E3B8F}" type="pres">
      <dgm:prSet presAssocID="{0499F28B-4A90-4634-8EFC-3B5A899BB34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F44EF9A-95E6-4F9B-83C7-390F662F6A43}" type="pres">
      <dgm:prSet presAssocID="{0F740182-B7D8-496A-B1FD-E9594335120E}" presName="root2" presStyleCnt="0"/>
      <dgm:spPr/>
      <dgm:t>
        <a:bodyPr/>
        <a:lstStyle/>
        <a:p>
          <a:endParaRPr lang="en-US"/>
        </a:p>
      </dgm:t>
    </dgm:pt>
    <dgm:pt modelId="{C14370D1-C014-4401-A42F-4AE26C2F10E3}" type="pres">
      <dgm:prSet presAssocID="{0F740182-B7D8-496A-B1FD-E9594335120E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E4693-B7DC-4DFE-AFC6-50D171F3ADBF}" type="pres">
      <dgm:prSet presAssocID="{0F740182-B7D8-496A-B1FD-E9594335120E}" presName="level3hierChild" presStyleCnt="0"/>
      <dgm:spPr/>
      <dgm:t>
        <a:bodyPr/>
        <a:lstStyle/>
        <a:p>
          <a:endParaRPr lang="en-US"/>
        </a:p>
      </dgm:t>
    </dgm:pt>
    <dgm:pt modelId="{99B2905B-4648-4013-8B2B-27AFE7F94300}" type="pres">
      <dgm:prSet presAssocID="{EF991765-A604-4646-811D-FE7B92CB7FC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68AA2CD-2448-474D-BF87-7AB8A1D8E158}" type="pres">
      <dgm:prSet presAssocID="{EF991765-A604-4646-811D-FE7B92CB7FC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E547D31-5893-4E32-A62E-D04F928162A3}" type="pres">
      <dgm:prSet presAssocID="{01571983-A2A6-4C2E-8DF9-D8AE871FC769}" presName="root2" presStyleCnt="0"/>
      <dgm:spPr/>
      <dgm:t>
        <a:bodyPr/>
        <a:lstStyle/>
        <a:p>
          <a:endParaRPr lang="en-US"/>
        </a:p>
      </dgm:t>
    </dgm:pt>
    <dgm:pt modelId="{4D66650A-8470-4E84-AC68-198F4A7134EF}" type="pres">
      <dgm:prSet presAssocID="{01571983-A2A6-4C2E-8DF9-D8AE871FC76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13829F-0AF8-4C35-A784-CB6F2755866E}" type="pres">
      <dgm:prSet presAssocID="{01571983-A2A6-4C2E-8DF9-D8AE871FC769}" presName="level3hierChild" presStyleCnt="0"/>
      <dgm:spPr/>
      <dgm:t>
        <a:bodyPr/>
        <a:lstStyle/>
        <a:p>
          <a:endParaRPr lang="en-US"/>
        </a:p>
      </dgm:t>
    </dgm:pt>
    <dgm:pt modelId="{5458BE03-26F9-4037-ACF0-5975CFAA0624}" type="pres">
      <dgm:prSet presAssocID="{9B8CE65D-F9B1-48F2-AD8D-C8F3CEBD608C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2ECB05E-2619-434E-AB12-5D0372644040}" type="pres">
      <dgm:prSet presAssocID="{9B8CE65D-F9B1-48F2-AD8D-C8F3CEBD608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1463C04-8B7B-4F37-8DA2-4D71BB536FDE}" type="pres">
      <dgm:prSet presAssocID="{C0328EB0-2D09-4069-BA78-7C4B0BC81F0A}" presName="root2" presStyleCnt="0"/>
      <dgm:spPr/>
      <dgm:t>
        <a:bodyPr/>
        <a:lstStyle/>
        <a:p>
          <a:endParaRPr lang="en-US"/>
        </a:p>
      </dgm:t>
    </dgm:pt>
    <dgm:pt modelId="{6E84C325-EE38-48A9-B373-E50B67A7803B}" type="pres">
      <dgm:prSet presAssocID="{C0328EB0-2D09-4069-BA78-7C4B0BC81F0A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F28FCF-4223-49A5-84B3-9BCF5C9176CF}" type="pres">
      <dgm:prSet presAssocID="{C0328EB0-2D09-4069-BA78-7C4B0BC81F0A}" presName="level3hierChild" presStyleCnt="0"/>
      <dgm:spPr/>
      <dgm:t>
        <a:bodyPr/>
        <a:lstStyle/>
        <a:p>
          <a:endParaRPr lang="en-US"/>
        </a:p>
      </dgm:t>
    </dgm:pt>
    <dgm:pt modelId="{135F19E6-E893-4827-B662-A0694BAD4E62}" type="pres">
      <dgm:prSet presAssocID="{19B3C5B8-23E6-405A-BDB6-2451B0E62337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0EEEE98-88DC-4ECA-8D90-9540C7B658A9}" type="pres">
      <dgm:prSet presAssocID="{19B3C5B8-23E6-405A-BDB6-2451B0E6233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E320493-6970-4F89-858D-09605CC9A135}" type="pres">
      <dgm:prSet presAssocID="{9A3C925D-CB8E-45C1-92BE-545691DB92FD}" presName="root2" presStyleCnt="0"/>
      <dgm:spPr/>
      <dgm:t>
        <a:bodyPr/>
        <a:lstStyle/>
        <a:p>
          <a:endParaRPr lang="en-US"/>
        </a:p>
      </dgm:t>
    </dgm:pt>
    <dgm:pt modelId="{B90983BA-E72C-40FA-890F-2E474F63BE74}" type="pres">
      <dgm:prSet presAssocID="{9A3C925D-CB8E-45C1-92BE-545691DB92F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01BD8-E853-4CCF-B5CD-884A490311C7}" type="pres">
      <dgm:prSet presAssocID="{9A3C925D-CB8E-45C1-92BE-545691DB92FD}" presName="level3hierChild" presStyleCnt="0"/>
      <dgm:spPr/>
      <dgm:t>
        <a:bodyPr/>
        <a:lstStyle/>
        <a:p>
          <a:endParaRPr lang="en-US"/>
        </a:p>
      </dgm:t>
    </dgm:pt>
  </dgm:ptLst>
  <dgm:cxnLst>
    <dgm:cxn modelId="{465FFF00-F8FE-4FD4-809B-9F3373BE7D69}" type="presOf" srcId="{19B3C5B8-23E6-405A-BDB6-2451B0E62337}" destId="{30EEEE98-88DC-4ECA-8D90-9540C7B658A9}" srcOrd="1" destOrd="0" presId="urn:microsoft.com/office/officeart/2008/layout/HorizontalMultiLevelHierarchy"/>
    <dgm:cxn modelId="{3C6C4B61-E19E-439F-AD50-5694A54319B3}" srcId="{9E1A0885-9F4F-4E62-BC6D-25920036F4EE}" destId="{01571983-A2A6-4C2E-8DF9-D8AE871FC769}" srcOrd="1" destOrd="0" parTransId="{EF991765-A604-4646-811D-FE7B92CB7FCF}" sibTransId="{9C2C8B69-C661-43E8-8D89-779E8D765852}"/>
    <dgm:cxn modelId="{67F5F772-4E0F-4C5B-AFD1-89C489F90A2A}" type="presOf" srcId="{9E1A0885-9F4F-4E62-BC6D-25920036F4EE}" destId="{F1DF9A9D-DCE8-4577-86CB-11518180C3CF}" srcOrd="0" destOrd="0" presId="urn:microsoft.com/office/officeart/2008/layout/HorizontalMultiLevelHierarchy"/>
    <dgm:cxn modelId="{4FEDCE87-DF6B-4D1F-850E-347E57290458}" type="presOf" srcId="{0499F28B-4A90-4634-8EFC-3B5A899BB346}" destId="{03174735-B428-4FE9-B03B-43F2205A0BA6}" srcOrd="0" destOrd="0" presId="urn:microsoft.com/office/officeart/2008/layout/HorizontalMultiLevelHierarchy"/>
    <dgm:cxn modelId="{20D5401C-DB09-4425-BB2C-FAEBA2145DF3}" type="presOf" srcId="{9A3C925D-CB8E-45C1-92BE-545691DB92FD}" destId="{B90983BA-E72C-40FA-890F-2E474F63BE74}" srcOrd="0" destOrd="0" presId="urn:microsoft.com/office/officeart/2008/layout/HorizontalMultiLevelHierarchy"/>
    <dgm:cxn modelId="{BBA450EA-1B79-495E-90B4-7D366080FA9D}" srcId="{9E1A0885-9F4F-4E62-BC6D-25920036F4EE}" destId="{9A3C925D-CB8E-45C1-92BE-545691DB92FD}" srcOrd="3" destOrd="0" parTransId="{19B3C5B8-23E6-405A-BDB6-2451B0E62337}" sibTransId="{34E68C28-0217-4ACC-B0C1-FF9BD2128C11}"/>
    <dgm:cxn modelId="{3113EEF7-916E-4185-A469-BA6E9A4745E2}" type="presOf" srcId="{01571983-A2A6-4C2E-8DF9-D8AE871FC769}" destId="{4D66650A-8470-4E84-AC68-198F4A7134EF}" srcOrd="0" destOrd="0" presId="urn:microsoft.com/office/officeart/2008/layout/HorizontalMultiLevelHierarchy"/>
    <dgm:cxn modelId="{03983361-7893-4D44-BCA4-F7089F2C6CED}" type="presOf" srcId="{0499F28B-4A90-4634-8EFC-3B5A899BB346}" destId="{156F8D4B-CEFD-49BD-B94A-846CDD6E3B8F}" srcOrd="1" destOrd="0" presId="urn:microsoft.com/office/officeart/2008/layout/HorizontalMultiLevelHierarchy"/>
    <dgm:cxn modelId="{4B2EE492-2551-4322-B94B-8ED42193A671}" type="presOf" srcId="{19B3C5B8-23E6-405A-BDB6-2451B0E62337}" destId="{135F19E6-E893-4827-B662-A0694BAD4E62}" srcOrd="0" destOrd="0" presId="urn:microsoft.com/office/officeart/2008/layout/HorizontalMultiLevelHierarchy"/>
    <dgm:cxn modelId="{0E93AD8A-8438-469E-8F60-BD192E465E3D}" type="presOf" srcId="{9B8CE65D-F9B1-48F2-AD8D-C8F3CEBD608C}" destId="{A2ECB05E-2619-434E-AB12-5D0372644040}" srcOrd="1" destOrd="0" presId="urn:microsoft.com/office/officeart/2008/layout/HorizontalMultiLevelHierarchy"/>
    <dgm:cxn modelId="{0EB9BB3E-5CFF-4F0F-990D-DC31FF045468}" type="presOf" srcId="{0F740182-B7D8-496A-B1FD-E9594335120E}" destId="{C14370D1-C014-4401-A42F-4AE26C2F10E3}" srcOrd="0" destOrd="0" presId="urn:microsoft.com/office/officeart/2008/layout/HorizontalMultiLevelHierarchy"/>
    <dgm:cxn modelId="{161F1C12-ABB1-4E9B-B1BB-331B770F6B60}" type="presOf" srcId="{D4518178-8D62-41D8-BF8C-D5B220D4CA56}" destId="{413904AE-B3E1-4764-85EB-0B692E706B58}" srcOrd="0" destOrd="0" presId="urn:microsoft.com/office/officeart/2008/layout/HorizontalMultiLevelHierarchy"/>
    <dgm:cxn modelId="{5B8E5A69-640D-493B-AC93-6342DA58C2D0}" srcId="{D4518178-8D62-41D8-BF8C-D5B220D4CA56}" destId="{9E1A0885-9F4F-4E62-BC6D-25920036F4EE}" srcOrd="0" destOrd="0" parTransId="{F480AB8D-6A29-42E9-A2ED-D3D4BF70CB1C}" sibTransId="{B3457D34-B95A-46E7-AB82-A3DCA89D5A5E}"/>
    <dgm:cxn modelId="{5CBE25E9-DBBA-4692-A71F-10FC2F4DCEFE}" type="presOf" srcId="{C0328EB0-2D09-4069-BA78-7C4B0BC81F0A}" destId="{6E84C325-EE38-48A9-B373-E50B67A7803B}" srcOrd="0" destOrd="0" presId="urn:microsoft.com/office/officeart/2008/layout/HorizontalMultiLevelHierarchy"/>
    <dgm:cxn modelId="{6F111F67-175D-4169-A148-105BFA96F0E9}" type="presOf" srcId="{EF991765-A604-4646-811D-FE7B92CB7FCF}" destId="{99B2905B-4648-4013-8B2B-27AFE7F94300}" srcOrd="0" destOrd="0" presId="urn:microsoft.com/office/officeart/2008/layout/HorizontalMultiLevelHierarchy"/>
    <dgm:cxn modelId="{FFC5B337-D055-473E-9295-C41E50B6C31F}" type="presOf" srcId="{9B8CE65D-F9B1-48F2-AD8D-C8F3CEBD608C}" destId="{5458BE03-26F9-4037-ACF0-5975CFAA0624}" srcOrd="0" destOrd="0" presId="urn:microsoft.com/office/officeart/2008/layout/HorizontalMultiLevelHierarchy"/>
    <dgm:cxn modelId="{3AD1BDD4-578B-46A4-94DF-54C252CEC3AF}" srcId="{9E1A0885-9F4F-4E62-BC6D-25920036F4EE}" destId="{C0328EB0-2D09-4069-BA78-7C4B0BC81F0A}" srcOrd="2" destOrd="0" parTransId="{9B8CE65D-F9B1-48F2-AD8D-C8F3CEBD608C}" sibTransId="{30941196-1DCD-4C58-B497-A959F301DC33}"/>
    <dgm:cxn modelId="{41B31484-DA2F-4569-A930-D1E75F87A85B}" srcId="{9E1A0885-9F4F-4E62-BC6D-25920036F4EE}" destId="{0F740182-B7D8-496A-B1FD-E9594335120E}" srcOrd="0" destOrd="0" parTransId="{0499F28B-4A90-4634-8EFC-3B5A899BB346}" sibTransId="{5D2AEC65-1788-4255-9779-7107CD72A39F}"/>
    <dgm:cxn modelId="{52AC47C2-6886-446F-A3F3-8A81A2CFC560}" type="presOf" srcId="{EF991765-A604-4646-811D-FE7B92CB7FCF}" destId="{968AA2CD-2448-474D-BF87-7AB8A1D8E158}" srcOrd="1" destOrd="0" presId="urn:microsoft.com/office/officeart/2008/layout/HorizontalMultiLevelHierarchy"/>
    <dgm:cxn modelId="{C7DC3D4E-233C-4FEB-8561-D4FEB78D07E1}" type="presParOf" srcId="{413904AE-B3E1-4764-85EB-0B692E706B58}" destId="{5B51155B-47D1-484A-BAF1-2EC64CC70477}" srcOrd="0" destOrd="0" presId="urn:microsoft.com/office/officeart/2008/layout/HorizontalMultiLevelHierarchy"/>
    <dgm:cxn modelId="{976229A2-AE31-4690-97C0-ADFFEBBA5CFB}" type="presParOf" srcId="{5B51155B-47D1-484A-BAF1-2EC64CC70477}" destId="{F1DF9A9D-DCE8-4577-86CB-11518180C3CF}" srcOrd="0" destOrd="0" presId="urn:microsoft.com/office/officeart/2008/layout/HorizontalMultiLevelHierarchy"/>
    <dgm:cxn modelId="{CA31C532-B20D-471C-9943-B6BAC017FBDD}" type="presParOf" srcId="{5B51155B-47D1-484A-BAF1-2EC64CC70477}" destId="{95AE9663-D89C-4A15-A023-BF4F42E57BF3}" srcOrd="1" destOrd="0" presId="urn:microsoft.com/office/officeart/2008/layout/HorizontalMultiLevelHierarchy"/>
    <dgm:cxn modelId="{70FB3B1F-98EF-4732-A98E-8239C6335668}" type="presParOf" srcId="{95AE9663-D89C-4A15-A023-BF4F42E57BF3}" destId="{03174735-B428-4FE9-B03B-43F2205A0BA6}" srcOrd="0" destOrd="0" presId="urn:microsoft.com/office/officeart/2008/layout/HorizontalMultiLevelHierarchy"/>
    <dgm:cxn modelId="{53B0034F-AA52-4729-BF4A-069458DBF051}" type="presParOf" srcId="{03174735-B428-4FE9-B03B-43F2205A0BA6}" destId="{156F8D4B-CEFD-49BD-B94A-846CDD6E3B8F}" srcOrd="0" destOrd="0" presId="urn:microsoft.com/office/officeart/2008/layout/HorizontalMultiLevelHierarchy"/>
    <dgm:cxn modelId="{3A1D82D4-EE85-4EB3-B5CC-CCD64C90E45D}" type="presParOf" srcId="{95AE9663-D89C-4A15-A023-BF4F42E57BF3}" destId="{9F44EF9A-95E6-4F9B-83C7-390F662F6A43}" srcOrd="1" destOrd="0" presId="urn:microsoft.com/office/officeart/2008/layout/HorizontalMultiLevelHierarchy"/>
    <dgm:cxn modelId="{7EA56A6F-58FB-40A1-96C9-8AD6E85B0D3D}" type="presParOf" srcId="{9F44EF9A-95E6-4F9B-83C7-390F662F6A43}" destId="{C14370D1-C014-4401-A42F-4AE26C2F10E3}" srcOrd="0" destOrd="0" presId="urn:microsoft.com/office/officeart/2008/layout/HorizontalMultiLevelHierarchy"/>
    <dgm:cxn modelId="{23EBED20-9E43-4EA5-BE15-448DF646CC4B}" type="presParOf" srcId="{9F44EF9A-95E6-4F9B-83C7-390F662F6A43}" destId="{20DE4693-B7DC-4DFE-AFC6-50D171F3ADBF}" srcOrd="1" destOrd="0" presId="urn:microsoft.com/office/officeart/2008/layout/HorizontalMultiLevelHierarchy"/>
    <dgm:cxn modelId="{B2274154-D3CF-4BF2-A42B-528229EBC02F}" type="presParOf" srcId="{95AE9663-D89C-4A15-A023-BF4F42E57BF3}" destId="{99B2905B-4648-4013-8B2B-27AFE7F94300}" srcOrd="2" destOrd="0" presId="urn:microsoft.com/office/officeart/2008/layout/HorizontalMultiLevelHierarchy"/>
    <dgm:cxn modelId="{01920709-8323-4393-B601-9BE704113C1E}" type="presParOf" srcId="{99B2905B-4648-4013-8B2B-27AFE7F94300}" destId="{968AA2CD-2448-474D-BF87-7AB8A1D8E158}" srcOrd="0" destOrd="0" presId="urn:microsoft.com/office/officeart/2008/layout/HorizontalMultiLevelHierarchy"/>
    <dgm:cxn modelId="{23308B79-E3C2-41C0-B8DF-041EDAD78956}" type="presParOf" srcId="{95AE9663-D89C-4A15-A023-BF4F42E57BF3}" destId="{1E547D31-5893-4E32-A62E-D04F928162A3}" srcOrd="3" destOrd="0" presId="urn:microsoft.com/office/officeart/2008/layout/HorizontalMultiLevelHierarchy"/>
    <dgm:cxn modelId="{9219C730-1DAC-41A9-A0AE-CD07C5232E18}" type="presParOf" srcId="{1E547D31-5893-4E32-A62E-D04F928162A3}" destId="{4D66650A-8470-4E84-AC68-198F4A7134EF}" srcOrd="0" destOrd="0" presId="urn:microsoft.com/office/officeart/2008/layout/HorizontalMultiLevelHierarchy"/>
    <dgm:cxn modelId="{470804F2-AF8C-411C-97DF-F9E435C71093}" type="presParOf" srcId="{1E547D31-5893-4E32-A62E-D04F928162A3}" destId="{CA13829F-0AF8-4C35-A784-CB6F2755866E}" srcOrd="1" destOrd="0" presId="urn:microsoft.com/office/officeart/2008/layout/HorizontalMultiLevelHierarchy"/>
    <dgm:cxn modelId="{1E0FB1D3-C95B-47EE-BF62-C3A3D1E35EDA}" type="presParOf" srcId="{95AE9663-D89C-4A15-A023-BF4F42E57BF3}" destId="{5458BE03-26F9-4037-ACF0-5975CFAA0624}" srcOrd="4" destOrd="0" presId="urn:microsoft.com/office/officeart/2008/layout/HorizontalMultiLevelHierarchy"/>
    <dgm:cxn modelId="{B7744BB6-ED1B-42A0-BA33-8C0EFA5CA8D7}" type="presParOf" srcId="{5458BE03-26F9-4037-ACF0-5975CFAA0624}" destId="{A2ECB05E-2619-434E-AB12-5D0372644040}" srcOrd="0" destOrd="0" presId="urn:microsoft.com/office/officeart/2008/layout/HorizontalMultiLevelHierarchy"/>
    <dgm:cxn modelId="{31D2FD5E-2820-498B-8C51-C2E3C29198C8}" type="presParOf" srcId="{95AE9663-D89C-4A15-A023-BF4F42E57BF3}" destId="{21463C04-8B7B-4F37-8DA2-4D71BB536FDE}" srcOrd="5" destOrd="0" presId="urn:microsoft.com/office/officeart/2008/layout/HorizontalMultiLevelHierarchy"/>
    <dgm:cxn modelId="{AC1AE741-140B-4EA3-ABEE-637DFDDDB5C8}" type="presParOf" srcId="{21463C04-8B7B-4F37-8DA2-4D71BB536FDE}" destId="{6E84C325-EE38-48A9-B373-E50B67A7803B}" srcOrd="0" destOrd="0" presId="urn:microsoft.com/office/officeart/2008/layout/HorizontalMultiLevelHierarchy"/>
    <dgm:cxn modelId="{6B87F632-17D2-4404-80C0-C9607E10DC46}" type="presParOf" srcId="{21463C04-8B7B-4F37-8DA2-4D71BB536FDE}" destId="{69F28FCF-4223-49A5-84B3-9BCF5C9176CF}" srcOrd="1" destOrd="0" presId="urn:microsoft.com/office/officeart/2008/layout/HorizontalMultiLevelHierarchy"/>
    <dgm:cxn modelId="{280FE571-D480-4192-AA99-9BD3D7E1194B}" type="presParOf" srcId="{95AE9663-D89C-4A15-A023-BF4F42E57BF3}" destId="{135F19E6-E893-4827-B662-A0694BAD4E62}" srcOrd="6" destOrd="0" presId="urn:microsoft.com/office/officeart/2008/layout/HorizontalMultiLevelHierarchy"/>
    <dgm:cxn modelId="{CEB405C2-1E4C-4F4F-9361-669B7EAA16B8}" type="presParOf" srcId="{135F19E6-E893-4827-B662-A0694BAD4E62}" destId="{30EEEE98-88DC-4ECA-8D90-9540C7B658A9}" srcOrd="0" destOrd="0" presId="urn:microsoft.com/office/officeart/2008/layout/HorizontalMultiLevelHierarchy"/>
    <dgm:cxn modelId="{A6AFD503-C3E1-4BF5-B111-2CD2231940FD}" type="presParOf" srcId="{95AE9663-D89C-4A15-A023-BF4F42E57BF3}" destId="{1E320493-6970-4F89-858D-09605CC9A135}" srcOrd="7" destOrd="0" presId="urn:microsoft.com/office/officeart/2008/layout/HorizontalMultiLevelHierarchy"/>
    <dgm:cxn modelId="{BA6057EF-656C-44F7-B1F8-E78DBD602EC9}" type="presParOf" srcId="{1E320493-6970-4F89-858D-09605CC9A135}" destId="{B90983BA-E72C-40FA-890F-2E474F63BE74}" srcOrd="0" destOrd="0" presId="urn:microsoft.com/office/officeart/2008/layout/HorizontalMultiLevelHierarchy"/>
    <dgm:cxn modelId="{AB20EE27-3C6F-4312-87A6-24083A06717A}" type="presParOf" srcId="{1E320493-6970-4F89-858D-09605CC9A135}" destId="{D8E01BD8-E853-4CCF-B5CD-884A490311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18178-8D62-41D8-BF8C-D5B220D4CA56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1A0885-9F4F-4E62-BC6D-25920036F4EE}">
      <dgm:prSet phldrT="[Text]"/>
      <dgm:spPr/>
      <dgm:t>
        <a:bodyPr/>
        <a:lstStyle/>
        <a:p>
          <a:r>
            <a:rPr lang="en-US" smtClean="0"/>
            <a:t>Incremental Learning</a:t>
          </a:r>
          <a:endParaRPr lang="en-US" dirty="0"/>
        </a:p>
      </dgm:t>
    </dgm:pt>
    <dgm:pt modelId="{F480AB8D-6A29-42E9-A2ED-D3D4BF70CB1C}" type="parTrans" cxnId="{5B8E5A69-640D-493B-AC93-6342DA58C2D0}">
      <dgm:prSet/>
      <dgm:spPr/>
      <dgm:t>
        <a:bodyPr/>
        <a:lstStyle/>
        <a:p>
          <a:endParaRPr lang="en-US"/>
        </a:p>
      </dgm:t>
    </dgm:pt>
    <dgm:pt modelId="{B3457D34-B95A-46E7-AB82-A3DCA89D5A5E}" type="sibTrans" cxnId="{5B8E5A69-640D-493B-AC93-6342DA58C2D0}">
      <dgm:prSet/>
      <dgm:spPr/>
      <dgm:t>
        <a:bodyPr/>
        <a:lstStyle/>
        <a:p>
          <a:endParaRPr lang="en-US"/>
        </a:p>
      </dgm:t>
    </dgm:pt>
    <dgm:pt modelId="{0F740182-B7D8-496A-B1FD-E9594335120E}">
      <dgm:prSet phldrT="[Text]"/>
      <dgm:spPr/>
      <dgm:t>
        <a:bodyPr/>
        <a:lstStyle/>
        <a:p>
          <a:r>
            <a:rPr lang="en-US" smtClean="0"/>
            <a:t>Batch</a:t>
          </a:r>
          <a:endParaRPr lang="en-US" dirty="0"/>
        </a:p>
      </dgm:t>
    </dgm:pt>
    <dgm:pt modelId="{0499F28B-4A90-4634-8EFC-3B5A899BB346}" type="parTrans" cxnId="{41B31484-DA2F-4569-A930-D1E75F87A8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2AEC65-1788-4255-9779-7107CD72A39F}" type="sibTrans" cxnId="{41B31484-DA2F-4569-A930-D1E75F87A85B}">
      <dgm:prSet/>
      <dgm:spPr/>
      <dgm:t>
        <a:bodyPr/>
        <a:lstStyle/>
        <a:p>
          <a:endParaRPr lang="en-US"/>
        </a:p>
      </dgm:t>
    </dgm:pt>
    <dgm:pt modelId="{01571983-A2A6-4C2E-8DF9-D8AE871FC769}">
      <dgm:prSet phldrT="[Text]"/>
      <dgm:spPr/>
      <dgm:t>
        <a:bodyPr/>
        <a:lstStyle/>
        <a:p>
          <a:r>
            <a:rPr lang="en-US" smtClean="0"/>
            <a:t>Online</a:t>
          </a:r>
          <a:endParaRPr lang="en-US" dirty="0"/>
        </a:p>
      </dgm:t>
    </dgm:pt>
    <dgm:pt modelId="{EF991765-A604-4646-811D-FE7B92CB7FCF}" type="parTrans" cxnId="{3C6C4B61-E19E-439F-AD50-5694A54319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2C8B69-C661-43E8-8D89-779E8D765852}" type="sibTrans" cxnId="{3C6C4B61-E19E-439F-AD50-5694A54319B3}">
      <dgm:prSet/>
      <dgm:spPr/>
      <dgm:t>
        <a:bodyPr/>
        <a:lstStyle/>
        <a:p>
          <a:endParaRPr lang="en-US"/>
        </a:p>
      </dgm:t>
    </dgm:pt>
    <dgm:pt modelId="{413904AE-B3E1-4764-85EB-0B692E706B58}" type="pres">
      <dgm:prSet presAssocID="{D4518178-8D62-41D8-BF8C-D5B220D4CA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51155B-47D1-484A-BAF1-2EC64CC70477}" type="pres">
      <dgm:prSet presAssocID="{9E1A0885-9F4F-4E62-BC6D-25920036F4EE}" presName="root1" presStyleCnt="0"/>
      <dgm:spPr/>
      <dgm:t>
        <a:bodyPr/>
        <a:lstStyle/>
        <a:p>
          <a:endParaRPr lang="en-US"/>
        </a:p>
      </dgm:t>
    </dgm:pt>
    <dgm:pt modelId="{F1DF9A9D-DCE8-4577-86CB-11518180C3CF}" type="pres">
      <dgm:prSet presAssocID="{9E1A0885-9F4F-4E62-BC6D-25920036F4E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AE9663-D89C-4A15-A023-BF4F42E57BF3}" type="pres">
      <dgm:prSet presAssocID="{9E1A0885-9F4F-4E62-BC6D-25920036F4EE}" presName="level2hierChild" presStyleCnt="0"/>
      <dgm:spPr/>
      <dgm:t>
        <a:bodyPr/>
        <a:lstStyle/>
        <a:p>
          <a:endParaRPr lang="en-US"/>
        </a:p>
      </dgm:t>
    </dgm:pt>
    <dgm:pt modelId="{03174735-B428-4FE9-B03B-43F2205A0BA6}" type="pres">
      <dgm:prSet presAssocID="{0499F28B-4A90-4634-8EFC-3B5A899BB34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56F8D4B-CEFD-49BD-B94A-846CDD6E3B8F}" type="pres">
      <dgm:prSet presAssocID="{0499F28B-4A90-4634-8EFC-3B5A899BB34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F44EF9A-95E6-4F9B-83C7-390F662F6A43}" type="pres">
      <dgm:prSet presAssocID="{0F740182-B7D8-496A-B1FD-E9594335120E}" presName="root2" presStyleCnt="0"/>
      <dgm:spPr/>
      <dgm:t>
        <a:bodyPr/>
        <a:lstStyle/>
        <a:p>
          <a:endParaRPr lang="en-US"/>
        </a:p>
      </dgm:t>
    </dgm:pt>
    <dgm:pt modelId="{C14370D1-C014-4401-A42F-4AE26C2F10E3}" type="pres">
      <dgm:prSet presAssocID="{0F740182-B7D8-496A-B1FD-E9594335120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E4693-B7DC-4DFE-AFC6-50D171F3ADBF}" type="pres">
      <dgm:prSet presAssocID="{0F740182-B7D8-496A-B1FD-E9594335120E}" presName="level3hierChild" presStyleCnt="0"/>
      <dgm:spPr/>
      <dgm:t>
        <a:bodyPr/>
        <a:lstStyle/>
        <a:p>
          <a:endParaRPr lang="en-US"/>
        </a:p>
      </dgm:t>
    </dgm:pt>
    <dgm:pt modelId="{99B2905B-4648-4013-8B2B-27AFE7F94300}" type="pres">
      <dgm:prSet presAssocID="{EF991765-A604-4646-811D-FE7B92CB7FC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68AA2CD-2448-474D-BF87-7AB8A1D8E158}" type="pres">
      <dgm:prSet presAssocID="{EF991765-A604-4646-811D-FE7B92CB7FC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E547D31-5893-4E32-A62E-D04F928162A3}" type="pres">
      <dgm:prSet presAssocID="{01571983-A2A6-4C2E-8DF9-D8AE871FC769}" presName="root2" presStyleCnt="0"/>
      <dgm:spPr/>
      <dgm:t>
        <a:bodyPr/>
        <a:lstStyle/>
        <a:p>
          <a:endParaRPr lang="en-US"/>
        </a:p>
      </dgm:t>
    </dgm:pt>
    <dgm:pt modelId="{4D66650A-8470-4E84-AC68-198F4A7134EF}" type="pres">
      <dgm:prSet presAssocID="{01571983-A2A6-4C2E-8DF9-D8AE871FC76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13829F-0AF8-4C35-A784-CB6F2755866E}" type="pres">
      <dgm:prSet presAssocID="{01571983-A2A6-4C2E-8DF9-D8AE871FC769}" presName="level3hierChild" presStyleCnt="0"/>
      <dgm:spPr/>
      <dgm:t>
        <a:bodyPr/>
        <a:lstStyle/>
        <a:p>
          <a:endParaRPr lang="en-US"/>
        </a:p>
      </dgm:t>
    </dgm:pt>
  </dgm:ptLst>
  <dgm:cxnLst>
    <dgm:cxn modelId="{3113EEF7-916E-4185-A469-BA6E9A4745E2}" type="presOf" srcId="{01571983-A2A6-4C2E-8DF9-D8AE871FC769}" destId="{4D66650A-8470-4E84-AC68-198F4A7134EF}" srcOrd="0" destOrd="0" presId="urn:microsoft.com/office/officeart/2008/layout/HorizontalMultiLevelHierarchy"/>
    <dgm:cxn modelId="{0EB9BB3E-5CFF-4F0F-990D-DC31FF045468}" type="presOf" srcId="{0F740182-B7D8-496A-B1FD-E9594335120E}" destId="{C14370D1-C014-4401-A42F-4AE26C2F10E3}" srcOrd="0" destOrd="0" presId="urn:microsoft.com/office/officeart/2008/layout/HorizontalMultiLevelHierarchy"/>
    <dgm:cxn modelId="{03983361-7893-4D44-BCA4-F7089F2C6CED}" type="presOf" srcId="{0499F28B-4A90-4634-8EFC-3B5A899BB346}" destId="{156F8D4B-CEFD-49BD-B94A-846CDD6E3B8F}" srcOrd="1" destOrd="0" presId="urn:microsoft.com/office/officeart/2008/layout/HorizontalMultiLevelHierarchy"/>
    <dgm:cxn modelId="{5B8E5A69-640D-493B-AC93-6342DA58C2D0}" srcId="{D4518178-8D62-41D8-BF8C-D5B220D4CA56}" destId="{9E1A0885-9F4F-4E62-BC6D-25920036F4EE}" srcOrd="0" destOrd="0" parTransId="{F480AB8D-6A29-42E9-A2ED-D3D4BF70CB1C}" sibTransId="{B3457D34-B95A-46E7-AB82-A3DCA89D5A5E}"/>
    <dgm:cxn modelId="{3C6C4B61-E19E-439F-AD50-5694A54319B3}" srcId="{9E1A0885-9F4F-4E62-BC6D-25920036F4EE}" destId="{01571983-A2A6-4C2E-8DF9-D8AE871FC769}" srcOrd="1" destOrd="0" parTransId="{EF991765-A604-4646-811D-FE7B92CB7FCF}" sibTransId="{9C2C8B69-C661-43E8-8D89-779E8D765852}"/>
    <dgm:cxn modelId="{41B31484-DA2F-4569-A930-D1E75F87A85B}" srcId="{9E1A0885-9F4F-4E62-BC6D-25920036F4EE}" destId="{0F740182-B7D8-496A-B1FD-E9594335120E}" srcOrd="0" destOrd="0" parTransId="{0499F28B-4A90-4634-8EFC-3B5A899BB346}" sibTransId="{5D2AEC65-1788-4255-9779-7107CD72A39F}"/>
    <dgm:cxn modelId="{67F5F772-4E0F-4C5B-AFD1-89C489F90A2A}" type="presOf" srcId="{9E1A0885-9F4F-4E62-BC6D-25920036F4EE}" destId="{F1DF9A9D-DCE8-4577-86CB-11518180C3CF}" srcOrd="0" destOrd="0" presId="urn:microsoft.com/office/officeart/2008/layout/HorizontalMultiLevelHierarchy"/>
    <dgm:cxn modelId="{6F111F67-175D-4169-A148-105BFA96F0E9}" type="presOf" srcId="{EF991765-A604-4646-811D-FE7B92CB7FCF}" destId="{99B2905B-4648-4013-8B2B-27AFE7F94300}" srcOrd="0" destOrd="0" presId="urn:microsoft.com/office/officeart/2008/layout/HorizontalMultiLevelHierarchy"/>
    <dgm:cxn modelId="{161F1C12-ABB1-4E9B-B1BB-331B770F6B60}" type="presOf" srcId="{D4518178-8D62-41D8-BF8C-D5B220D4CA56}" destId="{413904AE-B3E1-4764-85EB-0B692E706B58}" srcOrd="0" destOrd="0" presId="urn:microsoft.com/office/officeart/2008/layout/HorizontalMultiLevelHierarchy"/>
    <dgm:cxn modelId="{4FEDCE87-DF6B-4D1F-850E-347E57290458}" type="presOf" srcId="{0499F28B-4A90-4634-8EFC-3B5A899BB346}" destId="{03174735-B428-4FE9-B03B-43F2205A0BA6}" srcOrd="0" destOrd="0" presId="urn:microsoft.com/office/officeart/2008/layout/HorizontalMultiLevelHierarchy"/>
    <dgm:cxn modelId="{52AC47C2-6886-446F-A3F3-8A81A2CFC560}" type="presOf" srcId="{EF991765-A604-4646-811D-FE7B92CB7FCF}" destId="{968AA2CD-2448-474D-BF87-7AB8A1D8E158}" srcOrd="1" destOrd="0" presId="urn:microsoft.com/office/officeart/2008/layout/HorizontalMultiLevelHierarchy"/>
    <dgm:cxn modelId="{C7DC3D4E-233C-4FEB-8561-D4FEB78D07E1}" type="presParOf" srcId="{413904AE-B3E1-4764-85EB-0B692E706B58}" destId="{5B51155B-47D1-484A-BAF1-2EC64CC70477}" srcOrd="0" destOrd="0" presId="urn:microsoft.com/office/officeart/2008/layout/HorizontalMultiLevelHierarchy"/>
    <dgm:cxn modelId="{976229A2-AE31-4690-97C0-ADFFEBBA5CFB}" type="presParOf" srcId="{5B51155B-47D1-484A-BAF1-2EC64CC70477}" destId="{F1DF9A9D-DCE8-4577-86CB-11518180C3CF}" srcOrd="0" destOrd="0" presId="urn:microsoft.com/office/officeart/2008/layout/HorizontalMultiLevelHierarchy"/>
    <dgm:cxn modelId="{CA31C532-B20D-471C-9943-B6BAC017FBDD}" type="presParOf" srcId="{5B51155B-47D1-484A-BAF1-2EC64CC70477}" destId="{95AE9663-D89C-4A15-A023-BF4F42E57BF3}" srcOrd="1" destOrd="0" presId="urn:microsoft.com/office/officeart/2008/layout/HorizontalMultiLevelHierarchy"/>
    <dgm:cxn modelId="{70FB3B1F-98EF-4732-A98E-8239C6335668}" type="presParOf" srcId="{95AE9663-D89C-4A15-A023-BF4F42E57BF3}" destId="{03174735-B428-4FE9-B03B-43F2205A0BA6}" srcOrd="0" destOrd="0" presId="urn:microsoft.com/office/officeart/2008/layout/HorizontalMultiLevelHierarchy"/>
    <dgm:cxn modelId="{53B0034F-AA52-4729-BF4A-069458DBF051}" type="presParOf" srcId="{03174735-B428-4FE9-B03B-43F2205A0BA6}" destId="{156F8D4B-CEFD-49BD-B94A-846CDD6E3B8F}" srcOrd="0" destOrd="0" presId="urn:microsoft.com/office/officeart/2008/layout/HorizontalMultiLevelHierarchy"/>
    <dgm:cxn modelId="{3A1D82D4-EE85-4EB3-B5CC-CCD64C90E45D}" type="presParOf" srcId="{95AE9663-D89C-4A15-A023-BF4F42E57BF3}" destId="{9F44EF9A-95E6-4F9B-83C7-390F662F6A43}" srcOrd="1" destOrd="0" presId="urn:microsoft.com/office/officeart/2008/layout/HorizontalMultiLevelHierarchy"/>
    <dgm:cxn modelId="{7EA56A6F-58FB-40A1-96C9-8AD6E85B0D3D}" type="presParOf" srcId="{9F44EF9A-95E6-4F9B-83C7-390F662F6A43}" destId="{C14370D1-C014-4401-A42F-4AE26C2F10E3}" srcOrd="0" destOrd="0" presId="urn:microsoft.com/office/officeart/2008/layout/HorizontalMultiLevelHierarchy"/>
    <dgm:cxn modelId="{23EBED20-9E43-4EA5-BE15-448DF646CC4B}" type="presParOf" srcId="{9F44EF9A-95E6-4F9B-83C7-390F662F6A43}" destId="{20DE4693-B7DC-4DFE-AFC6-50D171F3ADBF}" srcOrd="1" destOrd="0" presId="urn:microsoft.com/office/officeart/2008/layout/HorizontalMultiLevelHierarchy"/>
    <dgm:cxn modelId="{B2274154-D3CF-4BF2-A42B-528229EBC02F}" type="presParOf" srcId="{95AE9663-D89C-4A15-A023-BF4F42E57BF3}" destId="{99B2905B-4648-4013-8B2B-27AFE7F94300}" srcOrd="2" destOrd="0" presId="urn:microsoft.com/office/officeart/2008/layout/HorizontalMultiLevelHierarchy"/>
    <dgm:cxn modelId="{01920709-8323-4393-B601-9BE704113C1E}" type="presParOf" srcId="{99B2905B-4648-4013-8B2B-27AFE7F94300}" destId="{968AA2CD-2448-474D-BF87-7AB8A1D8E158}" srcOrd="0" destOrd="0" presId="urn:microsoft.com/office/officeart/2008/layout/HorizontalMultiLevelHierarchy"/>
    <dgm:cxn modelId="{23308B79-E3C2-41C0-B8DF-041EDAD78956}" type="presParOf" srcId="{95AE9663-D89C-4A15-A023-BF4F42E57BF3}" destId="{1E547D31-5893-4E32-A62E-D04F928162A3}" srcOrd="3" destOrd="0" presId="urn:microsoft.com/office/officeart/2008/layout/HorizontalMultiLevelHierarchy"/>
    <dgm:cxn modelId="{9219C730-1DAC-41A9-A0AE-CD07C5232E18}" type="presParOf" srcId="{1E547D31-5893-4E32-A62E-D04F928162A3}" destId="{4D66650A-8470-4E84-AC68-198F4A7134EF}" srcOrd="0" destOrd="0" presId="urn:microsoft.com/office/officeart/2008/layout/HorizontalMultiLevelHierarchy"/>
    <dgm:cxn modelId="{470804F2-AF8C-411C-97DF-F9E435C71093}" type="presParOf" srcId="{1E547D31-5893-4E32-A62E-D04F928162A3}" destId="{CA13829F-0AF8-4C35-A784-CB6F275586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18178-8D62-41D8-BF8C-D5B220D4CA56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1A0885-9F4F-4E62-BC6D-25920036F4EE}">
      <dgm:prSet phldrT="[Text]"/>
      <dgm:spPr/>
      <dgm:t>
        <a:bodyPr/>
        <a:lstStyle/>
        <a:p>
          <a:r>
            <a:rPr lang="en-US" smtClean="0"/>
            <a:t>Generalization</a:t>
          </a:r>
          <a:endParaRPr lang="en-US" dirty="0"/>
        </a:p>
      </dgm:t>
    </dgm:pt>
    <dgm:pt modelId="{F480AB8D-6A29-42E9-A2ED-D3D4BF70CB1C}" type="parTrans" cxnId="{5B8E5A69-640D-493B-AC93-6342DA58C2D0}">
      <dgm:prSet/>
      <dgm:spPr/>
      <dgm:t>
        <a:bodyPr/>
        <a:lstStyle/>
        <a:p>
          <a:endParaRPr lang="en-US"/>
        </a:p>
      </dgm:t>
    </dgm:pt>
    <dgm:pt modelId="{B3457D34-B95A-46E7-AB82-A3DCA89D5A5E}" type="sibTrans" cxnId="{5B8E5A69-640D-493B-AC93-6342DA58C2D0}">
      <dgm:prSet/>
      <dgm:spPr/>
      <dgm:t>
        <a:bodyPr/>
        <a:lstStyle/>
        <a:p>
          <a:endParaRPr lang="en-US"/>
        </a:p>
      </dgm:t>
    </dgm:pt>
    <dgm:pt modelId="{0F740182-B7D8-496A-B1FD-E9594335120E}">
      <dgm:prSet phldrT="[Text]"/>
      <dgm:spPr/>
      <dgm:t>
        <a:bodyPr/>
        <a:lstStyle/>
        <a:p>
          <a:r>
            <a:rPr lang="en-US" dirty="0" smtClean="0"/>
            <a:t>Instance based</a:t>
          </a:r>
          <a:endParaRPr lang="en-US" dirty="0"/>
        </a:p>
      </dgm:t>
    </dgm:pt>
    <dgm:pt modelId="{0499F28B-4A90-4634-8EFC-3B5A899BB346}" type="parTrans" cxnId="{41B31484-DA2F-4569-A930-D1E75F87A8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2AEC65-1788-4255-9779-7107CD72A39F}" type="sibTrans" cxnId="{41B31484-DA2F-4569-A930-D1E75F87A85B}">
      <dgm:prSet/>
      <dgm:spPr/>
      <dgm:t>
        <a:bodyPr/>
        <a:lstStyle/>
        <a:p>
          <a:endParaRPr lang="en-US"/>
        </a:p>
      </dgm:t>
    </dgm:pt>
    <dgm:pt modelId="{01571983-A2A6-4C2E-8DF9-D8AE871FC769}">
      <dgm:prSet phldrT="[Text]"/>
      <dgm:spPr/>
      <dgm:t>
        <a:bodyPr/>
        <a:lstStyle/>
        <a:p>
          <a:r>
            <a:rPr lang="en-US" smtClean="0"/>
            <a:t>Model based</a:t>
          </a:r>
          <a:endParaRPr lang="en-US" dirty="0"/>
        </a:p>
      </dgm:t>
    </dgm:pt>
    <dgm:pt modelId="{EF991765-A604-4646-811D-FE7B92CB7FCF}" type="parTrans" cxnId="{3C6C4B61-E19E-439F-AD50-5694A54319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2C8B69-C661-43E8-8D89-779E8D765852}" type="sibTrans" cxnId="{3C6C4B61-E19E-439F-AD50-5694A54319B3}">
      <dgm:prSet/>
      <dgm:spPr/>
      <dgm:t>
        <a:bodyPr/>
        <a:lstStyle/>
        <a:p>
          <a:endParaRPr lang="en-US"/>
        </a:p>
      </dgm:t>
    </dgm:pt>
    <dgm:pt modelId="{413904AE-B3E1-4764-85EB-0B692E706B58}" type="pres">
      <dgm:prSet presAssocID="{D4518178-8D62-41D8-BF8C-D5B220D4CA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51155B-47D1-484A-BAF1-2EC64CC70477}" type="pres">
      <dgm:prSet presAssocID="{9E1A0885-9F4F-4E62-BC6D-25920036F4EE}" presName="root1" presStyleCnt="0"/>
      <dgm:spPr/>
      <dgm:t>
        <a:bodyPr/>
        <a:lstStyle/>
        <a:p>
          <a:endParaRPr lang="en-US"/>
        </a:p>
      </dgm:t>
    </dgm:pt>
    <dgm:pt modelId="{F1DF9A9D-DCE8-4577-86CB-11518180C3CF}" type="pres">
      <dgm:prSet presAssocID="{9E1A0885-9F4F-4E62-BC6D-25920036F4E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AE9663-D89C-4A15-A023-BF4F42E57BF3}" type="pres">
      <dgm:prSet presAssocID="{9E1A0885-9F4F-4E62-BC6D-25920036F4EE}" presName="level2hierChild" presStyleCnt="0"/>
      <dgm:spPr/>
      <dgm:t>
        <a:bodyPr/>
        <a:lstStyle/>
        <a:p>
          <a:endParaRPr lang="en-US"/>
        </a:p>
      </dgm:t>
    </dgm:pt>
    <dgm:pt modelId="{03174735-B428-4FE9-B03B-43F2205A0BA6}" type="pres">
      <dgm:prSet presAssocID="{0499F28B-4A90-4634-8EFC-3B5A899BB34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56F8D4B-CEFD-49BD-B94A-846CDD6E3B8F}" type="pres">
      <dgm:prSet presAssocID="{0499F28B-4A90-4634-8EFC-3B5A899BB34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F44EF9A-95E6-4F9B-83C7-390F662F6A43}" type="pres">
      <dgm:prSet presAssocID="{0F740182-B7D8-496A-B1FD-E9594335120E}" presName="root2" presStyleCnt="0"/>
      <dgm:spPr/>
      <dgm:t>
        <a:bodyPr/>
        <a:lstStyle/>
        <a:p>
          <a:endParaRPr lang="en-US"/>
        </a:p>
      </dgm:t>
    </dgm:pt>
    <dgm:pt modelId="{C14370D1-C014-4401-A42F-4AE26C2F10E3}" type="pres">
      <dgm:prSet presAssocID="{0F740182-B7D8-496A-B1FD-E9594335120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E4693-B7DC-4DFE-AFC6-50D171F3ADBF}" type="pres">
      <dgm:prSet presAssocID="{0F740182-B7D8-496A-B1FD-E9594335120E}" presName="level3hierChild" presStyleCnt="0"/>
      <dgm:spPr/>
      <dgm:t>
        <a:bodyPr/>
        <a:lstStyle/>
        <a:p>
          <a:endParaRPr lang="en-US"/>
        </a:p>
      </dgm:t>
    </dgm:pt>
    <dgm:pt modelId="{99B2905B-4648-4013-8B2B-27AFE7F94300}" type="pres">
      <dgm:prSet presAssocID="{EF991765-A604-4646-811D-FE7B92CB7FC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68AA2CD-2448-474D-BF87-7AB8A1D8E158}" type="pres">
      <dgm:prSet presAssocID="{EF991765-A604-4646-811D-FE7B92CB7FC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E547D31-5893-4E32-A62E-D04F928162A3}" type="pres">
      <dgm:prSet presAssocID="{01571983-A2A6-4C2E-8DF9-D8AE871FC769}" presName="root2" presStyleCnt="0"/>
      <dgm:spPr/>
      <dgm:t>
        <a:bodyPr/>
        <a:lstStyle/>
        <a:p>
          <a:endParaRPr lang="en-US"/>
        </a:p>
      </dgm:t>
    </dgm:pt>
    <dgm:pt modelId="{4D66650A-8470-4E84-AC68-198F4A7134EF}" type="pres">
      <dgm:prSet presAssocID="{01571983-A2A6-4C2E-8DF9-D8AE871FC76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13829F-0AF8-4C35-A784-CB6F2755866E}" type="pres">
      <dgm:prSet presAssocID="{01571983-A2A6-4C2E-8DF9-D8AE871FC769}" presName="level3hierChild" presStyleCnt="0"/>
      <dgm:spPr/>
      <dgm:t>
        <a:bodyPr/>
        <a:lstStyle/>
        <a:p>
          <a:endParaRPr lang="en-US"/>
        </a:p>
      </dgm:t>
    </dgm:pt>
  </dgm:ptLst>
  <dgm:cxnLst>
    <dgm:cxn modelId="{3113EEF7-916E-4185-A469-BA6E9A4745E2}" type="presOf" srcId="{01571983-A2A6-4C2E-8DF9-D8AE871FC769}" destId="{4D66650A-8470-4E84-AC68-198F4A7134EF}" srcOrd="0" destOrd="0" presId="urn:microsoft.com/office/officeart/2008/layout/HorizontalMultiLevelHierarchy"/>
    <dgm:cxn modelId="{0EB9BB3E-5CFF-4F0F-990D-DC31FF045468}" type="presOf" srcId="{0F740182-B7D8-496A-B1FD-E9594335120E}" destId="{C14370D1-C014-4401-A42F-4AE26C2F10E3}" srcOrd="0" destOrd="0" presId="urn:microsoft.com/office/officeart/2008/layout/HorizontalMultiLevelHierarchy"/>
    <dgm:cxn modelId="{03983361-7893-4D44-BCA4-F7089F2C6CED}" type="presOf" srcId="{0499F28B-4A90-4634-8EFC-3B5A899BB346}" destId="{156F8D4B-CEFD-49BD-B94A-846CDD6E3B8F}" srcOrd="1" destOrd="0" presId="urn:microsoft.com/office/officeart/2008/layout/HorizontalMultiLevelHierarchy"/>
    <dgm:cxn modelId="{5B8E5A69-640D-493B-AC93-6342DA58C2D0}" srcId="{D4518178-8D62-41D8-BF8C-D5B220D4CA56}" destId="{9E1A0885-9F4F-4E62-BC6D-25920036F4EE}" srcOrd="0" destOrd="0" parTransId="{F480AB8D-6A29-42E9-A2ED-D3D4BF70CB1C}" sibTransId="{B3457D34-B95A-46E7-AB82-A3DCA89D5A5E}"/>
    <dgm:cxn modelId="{3C6C4B61-E19E-439F-AD50-5694A54319B3}" srcId="{9E1A0885-9F4F-4E62-BC6D-25920036F4EE}" destId="{01571983-A2A6-4C2E-8DF9-D8AE871FC769}" srcOrd="1" destOrd="0" parTransId="{EF991765-A604-4646-811D-FE7B92CB7FCF}" sibTransId="{9C2C8B69-C661-43E8-8D89-779E8D765852}"/>
    <dgm:cxn modelId="{41B31484-DA2F-4569-A930-D1E75F87A85B}" srcId="{9E1A0885-9F4F-4E62-BC6D-25920036F4EE}" destId="{0F740182-B7D8-496A-B1FD-E9594335120E}" srcOrd="0" destOrd="0" parTransId="{0499F28B-4A90-4634-8EFC-3B5A899BB346}" sibTransId="{5D2AEC65-1788-4255-9779-7107CD72A39F}"/>
    <dgm:cxn modelId="{67F5F772-4E0F-4C5B-AFD1-89C489F90A2A}" type="presOf" srcId="{9E1A0885-9F4F-4E62-BC6D-25920036F4EE}" destId="{F1DF9A9D-DCE8-4577-86CB-11518180C3CF}" srcOrd="0" destOrd="0" presId="urn:microsoft.com/office/officeart/2008/layout/HorizontalMultiLevelHierarchy"/>
    <dgm:cxn modelId="{6F111F67-175D-4169-A148-105BFA96F0E9}" type="presOf" srcId="{EF991765-A604-4646-811D-FE7B92CB7FCF}" destId="{99B2905B-4648-4013-8B2B-27AFE7F94300}" srcOrd="0" destOrd="0" presId="urn:microsoft.com/office/officeart/2008/layout/HorizontalMultiLevelHierarchy"/>
    <dgm:cxn modelId="{161F1C12-ABB1-4E9B-B1BB-331B770F6B60}" type="presOf" srcId="{D4518178-8D62-41D8-BF8C-D5B220D4CA56}" destId="{413904AE-B3E1-4764-85EB-0B692E706B58}" srcOrd="0" destOrd="0" presId="urn:microsoft.com/office/officeart/2008/layout/HorizontalMultiLevelHierarchy"/>
    <dgm:cxn modelId="{4FEDCE87-DF6B-4D1F-850E-347E57290458}" type="presOf" srcId="{0499F28B-4A90-4634-8EFC-3B5A899BB346}" destId="{03174735-B428-4FE9-B03B-43F2205A0BA6}" srcOrd="0" destOrd="0" presId="urn:microsoft.com/office/officeart/2008/layout/HorizontalMultiLevelHierarchy"/>
    <dgm:cxn modelId="{52AC47C2-6886-446F-A3F3-8A81A2CFC560}" type="presOf" srcId="{EF991765-A604-4646-811D-FE7B92CB7FCF}" destId="{968AA2CD-2448-474D-BF87-7AB8A1D8E158}" srcOrd="1" destOrd="0" presId="urn:microsoft.com/office/officeart/2008/layout/HorizontalMultiLevelHierarchy"/>
    <dgm:cxn modelId="{C7DC3D4E-233C-4FEB-8561-D4FEB78D07E1}" type="presParOf" srcId="{413904AE-B3E1-4764-85EB-0B692E706B58}" destId="{5B51155B-47D1-484A-BAF1-2EC64CC70477}" srcOrd="0" destOrd="0" presId="urn:microsoft.com/office/officeart/2008/layout/HorizontalMultiLevelHierarchy"/>
    <dgm:cxn modelId="{976229A2-AE31-4690-97C0-ADFFEBBA5CFB}" type="presParOf" srcId="{5B51155B-47D1-484A-BAF1-2EC64CC70477}" destId="{F1DF9A9D-DCE8-4577-86CB-11518180C3CF}" srcOrd="0" destOrd="0" presId="urn:microsoft.com/office/officeart/2008/layout/HorizontalMultiLevelHierarchy"/>
    <dgm:cxn modelId="{CA31C532-B20D-471C-9943-B6BAC017FBDD}" type="presParOf" srcId="{5B51155B-47D1-484A-BAF1-2EC64CC70477}" destId="{95AE9663-D89C-4A15-A023-BF4F42E57BF3}" srcOrd="1" destOrd="0" presId="urn:microsoft.com/office/officeart/2008/layout/HorizontalMultiLevelHierarchy"/>
    <dgm:cxn modelId="{70FB3B1F-98EF-4732-A98E-8239C6335668}" type="presParOf" srcId="{95AE9663-D89C-4A15-A023-BF4F42E57BF3}" destId="{03174735-B428-4FE9-B03B-43F2205A0BA6}" srcOrd="0" destOrd="0" presId="urn:microsoft.com/office/officeart/2008/layout/HorizontalMultiLevelHierarchy"/>
    <dgm:cxn modelId="{53B0034F-AA52-4729-BF4A-069458DBF051}" type="presParOf" srcId="{03174735-B428-4FE9-B03B-43F2205A0BA6}" destId="{156F8D4B-CEFD-49BD-B94A-846CDD6E3B8F}" srcOrd="0" destOrd="0" presId="urn:microsoft.com/office/officeart/2008/layout/HorizontalMultiLevelHierarchy"/>
    <dgm:cxn modelId="{3A1D82D4-EE85-4EB3-B5CC-CCD64C90E45D}" type="presParOf" srcId="{95AE9663-D89C-4A15-A023-BF4F42E57BF3}" destId="{9F44EF9A-95E6-4F9B-83C7-390F662F6A43}" srcOrd="1" destOrd="0" presId="urn:microsoft.com/office/officeart/2008/layout/HorizontalMultiLevelHierarchy"/>
    <dgm:cxn modelId="{7EA56A6F-58FB-40A1-96C9-8AD6E85B0D3D}" type="presParOf" srcId="{9F44EF9A-95E6-4F9B-83C7-390F662F6A43}" destId="{C14370D1-C014-4401-A42F-4AE26C2F10E3}" srcOrd="0" destOrd="0" presId="urn:microsoft.com/office/officeart/2008/layout/HorizontalMultiLevelHierarchy"/>
    <dgm:cxn modelId="{23EBED20-9E43-4EA5-BE15-448DF646CC4B}" type="presParOf" srcId="{9F44EF9A-95E6-4F9B-83C7-390F662F6A43}" destId="{20DE4693-B7DC-4DFE-AFC6-50D171F3ADBF}" srcOrd="1" destOrd="0" presId="urn:microsoft.com/office/officeart/2008/layout/HorizontalMultiLevelHierarchy"/>
    <dgm:cxn modelId="{B2274154-D3CF-4BF2-A42B-528229EBC02F}" type="presParOf" srcId="{95AE9663-D89C-4A15-A023-BF4F42E57BF3}" destId="{99B2905B-4648-4013-8B2B-27AFE7F94300}" srcOrd="2" destOrd="0" presId="urn:microsoft.com/office/officeart/2008/layout/HorizontalMultiLevelHierarchy"/>
    <dgm:cxn modelId="{01920709-8323-4393-B601-9BE704113C1E}" type="presParOf" srcId="{99B2905B-4648-4013-8B2B-27AFE7F94300}" destId="{968AA2CD-2448-474D-BF87-7AB8A1D8E158}" srcOrd="0" destOrd="0" presId="urn:microsoft.com/office/officeart/2008/layout/HorizontalMultiLevelHierarchy"/>
    <dgm:cxn modelId="{23308B79-E3C2-41C0-B8DF-041EDAD78956}" type="presParOf" srcId="{95AE9663-D89C-4A15-A023-BF4F42E57BF3}" destId="{1E547D31-5893-4E32-A62E-D04F928162A3}" srcOrd="3" destOrd="0" presId="urn:microsoft.com/office/officeart/2008/layout/HorizontalMultiLevelHierarchy"/>
    <dgm:cxn modelId="{9219C730-1DAC-41A9-A0AE-CD07C5232E18}" type="presParOf" srcId="{1E547D31-5893-4E32-A62E-D04F928162A3}" destId="{4D66650A-8470-4E84-AC68-198F4A7134EF}" srcOrd="0" destOrd="0" presId="urn:microsoft.com/office/officeart/2008/layout/HorizontalMultiLevelHierarchy"/>
    <dgm:cxn modelId="{470804F2-AF8C-411C-97DF-F9E435C71093}" type="presParOf" srcId="{1E547D31-5893-4E32-A62E-D04F928162A3}" destId="{CA13829F-0AF8-4C35-A784-CB6F275586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F19E6-E893-4827-B662-A0694BAD4E62}">
      <dsp:nvSpPr>
        <dsp:cNvPr id="0" name=""/>
        <dsp:cNvSpPr/>
      </dsp:nvSpPr>
      <dsp:spPr>
        <a:xfrm>
          <a:off x="3819029" y="2579182"/>
          <a:ext cx="642938" cy="183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1469" y="0"/>
              </a:lnTo>
              <a:lnTo>
                <a:pt x="321469" y="1837667"/>
              </a:lnTo>
              <a:lnTo>
                <a:pt x="642938" y="18376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</a:endParaRPr>
        </a:p>
      </dsp:txBody>
      <dsp:txXfrm>
        <a:off x="4091826" y="3449343"/>
        <a:ext cx="97344" cy="97344"/>
      </dsp:txXfrm>
    </dsp:sp>
    <dsp:sp modelId="{5458BE03-26F9-4037-ACF0-5975CFAA0624}">
      <dsp:nvSpPr>
        <dsp:cNvPr id="0" name=""/>
        <dsp:cNvSpPr/>
      </dsp:nvSpPr>
      <dsp:spPr>
        <a:xfrm>
          <a:off x="3819029" y="2579182"/>
          <a:ext cx="642938" cy="61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1469" y="0"/>
              </a:lnTo>
              <a:lnTo>
                <a:pt x="321469" y="612555"/>
              </a:lnTo>
              <a:lnTo>
                <a:pt x="642938" y="6125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4118297" y="2863259"/>
        <a:ext cx="44401" cy="44401"/>
      </dsp:txXfrm>
    </dsp:sp>
    <dsp:sp modelId="{99B2905B-4648-4013-8B2B-27AFE7F94300}">
      <dsp:nvSpPr>
        <dsp:cNvPr id="0" name=""/>
        <dsp:cNvSpPr/>
      </dsp:nvSpPr>
      <dsp:spPr>
        <a:xfrm>
          <a:off x="3819029" y="1966626"/>
          <a:ext cx="642938" cy="612555"/>
        </a:xfrm>
        <a:custGeom>
          <a:avLst/>
          <a:gdLst/>
          <a:ahLst/>
          <a:cxnLst/>
          <a:rect l="0" t="0" r="0" b="0"/>
          <a:pathLst>
            <a:path>
              <a:moveTo>
                <a:pt x="0" y="612555"/>
              </a:moveTo>
              <a:lnTo>
                <a:pt x="321469" y="612555"/>
              </a:lnTo>
              <a:lnTo>
                <a:pt x="321469" y="0"/>
              </a:lnTo>
              <a:lnTo>
                <a:pt x="64293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4118297" y="2250703"/>
        <a:ext cx="44401" cy="44401"/>
      </dsp:txXfrm>
    </dsp:sp>
    <dsp:sp modelId="{03174735-B428-4FE9-B03B-43F2205A0BA6}">
      <dsp:nvSpPr>
        <dsp:cNvPr id="0" name=""/>
        <dsp:cNvSpPr/>
      </dsp:nvSpPr>
      <dsp:spPr>
        <a:xfrm>
          <a:off x="3819029" y="741514"/>
          <a:ext cx="642938" cy="1837667"/>
        </a:xfrm>
        <a:custGeom>
          <a:avLst/>
          <a:gdLst/>
          <a:ahLst/>
          <a:cxnLst/>
          <a:rect l="0" t="0" r="0" b="0"/>
          <a:pathLst>
            <a:path>
              <a:moveTo>
                <a:pt x="0" y="1837667"/>
              </a:moveTo>
              <a:lnTo>
                <a:pt x="321469" y="1837667"/>
              </a:lnTo>
              <a:lnTo>
                <a:pt x="321469" y="0"/>
              </a:lnTo>
              <a:lnTo>
                <a:pt x="64293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</a:endParaRPr>
        </a:p>
      </dsp:txBody>
      <dsp:txXfrm>
        <a:off x="4091826" y="1611676"/>
        <a:ext cx="97344" cy="97344"/>
      </dsp:txXfrm>
    </dsp:sp>
    <dsp:sp modelId="{F1DF9A9D-DCE8-4577-86CB-11518180C3CF}">
      <dsp:nvSpPr>
        <dsp:cNvPr id="0" name=""/>
        <dsp:cNvSpPr/>
      </dsp:nvSpPr>
      <dsp:spPr>
        <a:xfrm rot="16200000">
          <a:off x="749802" y="2089137"/>
          <a:ext cx="5158364" cy="9800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smtClean="0"/>
            <a:t>Human Supervision</a:t>
          </a:r>
          <a:endParaRPr lang="en-US" sz="5000" kern="1200" dirty="0"/>
        </a:p>
      </dsp:txBody>
      <dsp:txXfrm>
        <a:off x="749802" y="2089137"/>
        <a:ext cx="5158364" cy="980089"/>
      </dsp:txXfrm>
    </dsp:sp>
    <dsp:sp modelId="{C14370D1-C014-4401-A42F-4AE26C2F10E3}">
      <dsp:nvSpPr>
        <dsp:cNvPr id="0" name=""/>
        <dsp:cNvSpPr/>
      </dsp:nvSpPr>
      <dsp:spPr>
        <a:xfrm>
          <a:off x="4461967" y="251470"/>
          <a:ext cx="3214692" cy="980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Supervised</a:t>
          </a:r>
          <a:endParaRPr lang="en-US" sz="3900" kern="1200" dirty="0"/>
        </a:p>
      </dsp:txBody>
      <dsp:txXfrm>
        <a:off x="4461967" y="251470"/>
        <a:ext cx="3214692" cy="980089"/>
      </dsp:txXfrm>
    </dsp:sp>
    <dsp:sp modelId="{4D66650A-8470-4E84-AC68-198F4A7134EF}">
      <dsp:nvSpPr>
        <dsp:cNvPr id="0" name=""/>
        <dsp:cNvSpPr/>
      </dsp:nvSpPr>
      <dsp:spPr>
        <a:xfrm>
          <a:off x="4461967" y="1476581"/>
          <a:ext cx="3214692" cy="980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Unsupervised</a:t>
          </a:r>
          <a:endParaRPr lang="en-US" sz="3900" kern="1200" dirty="0"/>
        </a:p>
      </dsp:txBody>
      <dsp:txXfrm>
        <a:off x="4461967" y="1476581"/>
        <a:ext cx="3214692" cy="980089"/>
      </dsp:txXfrm>
    </dsp:sp>
    <dsp:sp modelId="{6E84C325-EE38-48A9-B373-E50B67A7803B}">
      <dsp:nvSpPr>
        <dsp:cNvPr id="0" name=""/>
        <dsp:cNvSpPr/>
      </dsp:nvSpPr>
      <dsp:spPr>
        <a:xfrm>
          <a:off x="4461967" y="2701693"/>
          <a:ext cx="3214692" cy="980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Semisupervised</a:t>
          </a:r>
          <a:endParaRPr lang="en-US" sz="3900" kern="1200" dirty="0"/>
        </a:p>
      </dsp:txBody>
      <dsp:txXfrm>
        <a:off x="4461967" y="2701693"/>
        <a:ext cx="3214692" cy="980089"/>
      </dsp:txXfrm>
    </dsp:sp>
    <dsp:sp modelId="{B90983BA-E72C-40FA-890F-2E474F63BE74}">
      <dsp:nvSpPr>
        <dsp:cNvPr id="0" name=""/>
        <dsp:cNvSpPr/>
      </dsp:nvSpPr>
      <dsp:spPr>
        <a:xfrm>
          <a:off x="4461967" y="3926804"/>
          <a:ext cx="3214692" cy="980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Reinforcement</a:t>
          </a:r>
          <a:endParaRPr lang="en-US" sz="3900" kern="1200" dirty="0"/>
        </a:p>
      </dsp:txBody>
      <dsp:txXfrm>
        <a:off x="4461967" y="3926804"/>
        <a:ext cx="3214692" cy="980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2905B-4648-4013-8B2B-27AFE7F94300}">
      <dsp:nvSpPr>
        <dsp:cNvPr id="0" name=""/>
        <dsp:cNvSpPr/>
      </dsp:nvSpPr>
      <dsp:spPr>
        <a:xfrm>
          <a:off x="3819029" y="2579182"/>
          <a:ext cx="642938" cy="61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1469" y="0"/>
              </a:lnTo>
              <a:lnTo>
                <a:pt x="321469" y="612555"/>
              </a:lnTo>
              <a:lnTo>
                <a:pt x="642938" y="6125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4118297" y="2863259"/>
        <a:ext cx="44401" cy="44401"/>
      </dsp:txXfrm>
    </dsp:sp>
    <dsp:sp modelId="{03174735-B428-4FE9-B03B-43F2205A0BA6}">
      <dsp:nvSpPr>
        <dsp:cNvPr id="0" name=""/>
        <dsp:cNvSpPr/>
      </dsp:nvSpPr>
      <dsp:spPr>
        <a:xfrm>
          <a:off x="3819029" y="1966626"/>
          <a:ext cx="642938" cy="612555"/>
        </a:xfrm>
        <a:custGeom>
          <a:avLst/>
          <a:gdLst/>
          <a:ahLst/>
          <a:cxnLst/>
          <a:rect l="0" t="0" r="0" b="0"/>
          <a:pathLst>
            <a:path>
              <a:moveTo>
                <a:pt x="0" y="612555"/>
              </a:moveTo>
              <a:lnTo>
                <a:pt x="321469" y="612555"/>
              </a:lnTo>
              <a:lnTo>
                <a:pt x="321469" y="0"/>
              </a:lnTo>
              <a:lnTo>
                <a:pt x="64293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4118297" y="2250703"/>
        <a:ext cx="44401" cy="44401"/>
      </dsp:txXfrm>
    </dsp:sp>
    <dsp:sp modelId="{F1DF9A9D-DCE8-4577-86CB-11518180C3CF}">
      <dsp:nvSpPr>
        <dsp:cNvPr id="0" name=""/>
        <dsp:cNvSpPr/>
      </dsp:nvSpPr>
      <dsp:spPr>
        <a:xfrm rot="16200000">
          <a:off x="749802" y="2089137"/>
          <a:ext cx="5158364" cy="98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Incremental Learning</a:t>
          </a:r>
          <a:endParaRPr lang="en-US" sz="4600" kern="1200" dirty="0"/>
        </a:p>
      </dsp:txBody>
      <dsp:txXfrm>
        <a:off x="749802" y="2089137"/>
        <a:ext cx="5158364" cy="980089"/>
      </dsp:txXfrm>
    </dsp:sp>
    <dsp:sp modelId="{C14370D1-C014-4401-A42F-4AE26C2F10E3}">
      <dsp:nvSpPr>
        <dsp:cNvPr id="0" name=""/>
        <dsp:cNvSpPr/>
      </dsp:nvSpPr>
      <dsp:spPr>
        <a:xfrm>
          <a:off x="4461967" y="1476581"/>
          <a:ext cx="3214692" cy="980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Batch</a:t>
          </a:r>
          <a:endParaRPr lang="en-US" sz="4600" kern="1200" dirty="0"/>
        </a:p>
      </dsp:txBody>
      <dsp:txXfrm>
        <a:off x="4461967" y="1476581"/>
        <a:ext cx="3214692" cy="980089"/>
      </dsp:txXfrm>
    </dsp:sp>
    <dsp:sp modelId="{4D66650A-8470-4E84-AC68-198F4A7134EF}">
      <dsp:nvSpPr>
        <dsp:cNvPr id="0" name=""/>
        <dsp:cNvSpPr/>
      </dsp:nvSpPr>
      <dsp:spPr>
        <a:xfrm>
          <a:off x="4461967" y="2701693"/>
          <a:ext cx="3214692" cy="980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Online</a:t>
          </a:r>
          <a:endParaRPr lang="en-US" sz="4600" kern="1200" dirty="0"/>
        </a:p>
      </dsp:txBody>
      <dsp:txXfrm>
        <a:off x="4461967" y="2701693"/>
        <a:ext cx="3214692" cy="980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2905B-4648-4013-8B2B-27AFE7F94300}">
      <dsp:nvSpPr>
        <dsp:cNvPr id="0" name=""/>
        <dsp:cNvSpPr/>
      </dsp:nvSpPr>
      <dsp:spPr>
        <a:xfrm>
          <a:off x="3819029" y="2579182"/>
          <a:ext cx="642938" cy="61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1469" y="0"/>
              </a:lnTo>
              <a:lnTo>
                <a:pt x="321469" y="612555"/>
              </a:lnTo>
              <a:lnTo>
                <a:pt x="642938" y="6125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4118297" y="2863259"/>
        <a:ext cx="44401" cy="44401"/>
      </dsp:txXfrm>
    </dsp:sp>
    <dsp:sp modelId="{03174735-B428-4FE9-B03B-43F2205A0BA6}">
      <dsp:nvSpPr>
        <dsp:cNvPr id="0" name=""/>
        <dsp:cNvSpPr/>
      </dsp:nvSpPr>
      <dsp:spPr>
        <a:xfrm>
          <a:off x="3819029" y="1966626"/>
          <a:ext cx="642938" cy="612555"/>
        </a:xfrm>
        <a:custGeom>
          <a:avLst/>
          <a:gdLst/>
          <a:ahLst/>
          <a:cxnLst/>
          <a:rect l="0" t="0" r="0" b="0"/>
          <a:pathLst>
            <a:path>
              <a:moveTo>
                <a:pt x="0" y="612555"/>
              </a:moveTo>
              <a:lnTo>
                <a:pt x="321469" y="612555"/>
              </a:lnTo>
              <a:lnTo>
                <a:pt x="321469" y="0"/>
              </a:lnTo>
              <a:lnTo>
                <a:pt x="64293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4118297" y="2250703"/>
        <a:ext cx="44401" cy="44401"/>
      </dsp:txXfrm>
    </dsp:sp>
    <dsp:sp modelId="{F1DF9A9D-DCE8-4577-86CB-11518180C3CF}">
      <dsp:nvSpPr>
        <dsp:cNvPr id="0" name=""/>
        <dsp:cNvSpPr/>
      </dsp:nvSpPr>
      <dsp:spPr>
        <a:xfrm rot="16200000">
          <a:off x="749802" y="2089137"/>
          <a:ext cx="5158364" cy="9800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smtClean="0"/>
            <a:t>Generalization</a:t>
          </a:r>
          <a:endParaRPr lang="en-US" sz="6400" kern="1200" dirty="0"/>
        </a:p>
      </dsp:txBody>
      <dsp:txXfrm>
        <a:off x="749802" y="2089137"/>
        <a:ext cx="5158364" cy="980089"/>
      </dsp:txXfrm>
    </dsp:sp>
    <dsp:sp modelId="{C14370D1-C014-4401-A42F-4AE26C2F10E3}">
      <dsp:nvSpPr>
        <dsp:cNvPr id="0" name=""/>
        <dsp:cNvSpPr/>
      </dsp:nvSpPr>
      <dsp:spPr>
        <a:xfrm>
          <a:off x="4461967" y="1476581"/>
          <a:ext cx="3214692" cy="9800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Instance based</a:t>
          </a:r>
          <a:endParaRPr lang="en-US" sz="4100" kern="1200" dirty="0"/>
        </a:p>
      </dsp:txBody>
      <dsp:txXfrm>
        <a:off x="4461967" y="1476581"/>
        <a:ext cx="3214692" cy="980089"/>
      </dsp:txXfrm>
    </dsp:sp>
    <dsp:sp modelId="{4D66650A-8470-4E84-AC68-198F4A7134EF}">
      <dsp:nvSpPr>
        <dsp:cNvPr id="0" name=""/>
        <dsp:cNvSpPr/>
      </dsp:nvSpPr>
      <dsp:spPr>
        <a:xfrm>
          <a:off x="4461967" y="2701693"/>
          <a:ext cx="3214692" cy="9800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Model based</a:t>
          </a:r>
          <a:endParaRPr lang="en-US" sz="4100" kern="1200" dirty="0"/>
        </a:p>
      </dsp:txBody>
      <dsp:txXfrm>
        <a:off x="4461967" y="2701693"/>
        <a:ext cx="3214692" cy="98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40CD-2E70-4BD1-B372-357F31E0D14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stance-based_learn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Machine Learning – Types and Issues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reinforcement learning is slightly different than the previous strategies.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learning system, called an </a:t>
            </a:r>
            <a:r>
              <a:rPr lang="en-US" i="1" dirty="0"/>
              <a:t>agent </a:t>
            </a:r>
            <a:r>
              <a:rPr lang="en-US" dirty="0"/>
              <a:t>in this </a:t>
            </a:r>
            <a:r>
              <a:rPr lang="en-US" dirty="0" smtClean="0"/>
              <a:t>context, can </a:t>
            </a:r>
            <a:r>
              <a:rPr lang="en-US" dirty="0"/>
              <a:t>observe the environment, select and perform actions, and get </a:t>
            </a:r>
            <a:r>
              <a:rPr lang="en-US" i="1" dirty="0"/>
              <a:t>rewards </a:t>
            </a:r>
            <a:r>
              <a:rPr lang="en-US" dirty="0"/>
              <a:t>in return (or </a:t>
            </a:r>
            <a:r>
              <a:rPr lang="en-US" i="1" dirty="0"/>
              <a:t>penalties </a:t>
            </a:r>
            <a:r>
              <a:rPr lang="en-US" dirty="0"/>
              <a:t>in </a:t>
            </a:r>
            <a:r>
              <a:rPr lang="en-US" dirty="0" smtClean="0"/>
              <a:t>the form </a:t>
            </a:r>
            <a:r>
              <a:rPr lang="en-US" dirty="0"/>
              <a:t>of negative </a:t>
            </a:r>
            <a:r>
              <a:rPr lang="en-US" dirty="0" smtClean="0"/>
              <a:t>rewards).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must then learn by itself what is the best strategy, called </a:t>
            </a:r>
            <a:r>
              <a:rPr lang="en-US" dirty="0" smtClean="0"/>
              <a:t>a </a:t>
            </a:r>
            <a:r>
              <a:rPr lang="en-US" i="1" dirty="0" smtClean="0"/>
              <a:t>policy</a:t>
            </a:r>
            <a:r>
              <a:rPr lang="en-US" dirty="0"/>
              <a:t>, to get the most reward over time. A policy defines what action the agent should choose when it </a:t>
            </a:r>
            <a:r>
              <a:rPr lang="en-US" dirty="0" smtClean="0"/>
              <a:t>is in </a:t>
            </a:r>
            <a:r>
              <a:rPr lang="en-US" dirty="0"/>
              <a:t>a given situation</a:t>
            </a:r>
            <a:r>
              <a:rPr lang="en-US" dirty="0" smtClean="0"/>
              <a:t>.[6]</a:t>
            </a:r>
          </a:p>
          <a:p>
            <a:pPr algn="just"/>
            <a:r>
              <a:rPr lang="en-US" dirty="0" smtClean="0"/>
              <a:t>Example: A robot making decision on the basis of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9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2. Machine Learning systems based on incremental 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74243"/>
              </p:ext>
            </p:extLst>
          </p:nvPr>
        </p:nvGraphicFramePr>
        <p:xfrm>
          <a:off x="838200" y="1325563"/>
          <a:ext cx="10515600" cy="515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9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</a:t>
            </a:r>
            <a:r>
              <a:rPr lang="en-US" i="1" dirty="0"/>
              <a:t>batch learning</a:t>
            </a:r>
            <a:r>
              <a:rPr lang="en-US" dirty="0"/>
              <a:t>, the system is incapable of learning incrementally: it must be trained using all </a:t>
            </a:r>
            <a:r>
              <a:rPr lang="en-US" dirty="0" smtClean="0"/>
              <a:t>the available </a:t>
            </a:r>
            <a:r>
              <a:rPr lang="en-US" dirty="0"/>
              <a:t>data.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will generally take a lot of time and computing resources, so it is typically </a:t>
            </a:r>
            <a:r>
              <a:rPr lang="en-US" dirty="0" smtClean="0"/>
              <a:t>done offline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First </a:t>
            </a:r>
            <a:r>
              <a:rPr lang="en-US" dirty="0"/>
              <a:t>the system is trained, and then it is launched into production and runs without </a:t>
            </a:r>
            <a:r>
              <a:rPr lang="en-US" dirty="0" smtClean="0"/>
              <a:t>learning anymore</a:t>
            </a:r>
            <a:r>
              <a:rPr lang="en-US" dirty="0"/>
              <a:t>; it just applies what it has learned. This is called </a:t>
            </a:r>
            <a:r>
              <a:rPr lang="en-US" i="1" dirty="0"/>
              <a:t>offline learning</a:t>
            </a:r>
            <a:r>
              <a:rPr lang="en-US" dirty="0" smtClean="0"/>
              <a:t>.[7]</a:t>
            </a:r>
          </a:p>
          <a:p>
            <a:pPr algn="just"/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</a:t>
            </a:r>
            <a:r>
              <a:rPr lang="en-US" i="1" dirty="0"/>
              <a:t>online learning</a:t>
            </a:r>
            <a:r>
              <a:rPr lang="en-US" dirty="0"/>
              <a:t>, you train the system incrementally by feeding it data instances sequentially, </a:t>
            </a:r>
            <a:r>
              <a:rPr lang="en-US" dirty="0" smtClean="0"/>
              <a:t>either individually </a:t>
            </a:r>
            <a:r>
              <a:rPr lang="en-US" dirty="0"/>
              <a:t>or by small groups called </a:t>
            </a:r>
            <a:r>
              <a:rPr lang="en-US" i="1" dirty="0"/>
              <a:t>mini-batches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learning step is fast and cheap, so the </a:t>
            </a:r>
            <a:r>
              <a:rPr lang="en-US" dirty="0" smtClean="0"/>
              <a:t>system can </a:t>
            </a:r>
            <a:r>
              <a:rPr lang="en-US" dirty="0"/>
              <a:t>learn about new data on the fly, as it </a:t>
            </a:r>
            <a:r>
              <a:rPr lang="en-US" dirty="0" smtClean="0"/>
              <a:t>arrives.[8]</a:t>
            </a:r>
          </a:p>
          <a:p>
            <a:pPr algn="just"/>
            <a:r>
              <a:rPr lang="en-US" dirty="0" smtClean="0"/>
              <a:t>Example: System which predicts the stock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8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Learning[9]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095" y="1825625"/>
            <a:ext cx="86858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0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Machine Learning systems based on generalization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699711"/>
              </p:ext>
            </p:extLst>
          </p:nvPr>
        </p:nvGraphicFramePr>
        <p:xfrm>
          <a:off x="838200" y="1325563"/>
          <a:ext cx="10515600" cy="515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9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 machine learning, </a:t>
            </a:r>
            <a:r>
              <a:rPr lang="en-US" b="1" dirty="0"/>
              <a:t>instance-based learning</a:t>
            </a:r>
            <a:r>
              <a:rPr lang="en-US" dirty="0"/>
              <a:t> (sometimes called </a:t>
            </a:r>
            <a:r>
              <a:rPr lang="en-US" b="1" dirty="0"/>
              <a:t>memory-based </a:t>
            </a:r>
            <a:r>
              <a:rPr lang="en-US" b="1" dirty="0" smtClean="0"/>
              <a:t>learning</a:t>
            </a:r>
            <a:r>
              <a:rPr lang="en-US" baseline="30000" dirty="0" smtClean="0"/>
              <a:t>[</a:t>
            </a:r>
            <a:r>
              <a:rPr lang="en-US" dirty="0" smtClean="0"/>
              <a:t>) </a:t>
            </a:r>
            <a:r>
              <a:rPr lang="en-US" dirty="0"/>
              <a:t>is a family of learning algorithms that, instead of performing explicit generalization, compares new problem instances with instances seen in training, which have been stored in memory</a:t>
            </a:r>
            <a:r>
              <a:rPr lang="en-US" dirty="0" smtClean="0"/>
              <a:t>.[10</a:t>
            </a:r>
            <a:r>
              <a:rPr lang="en-US" dirty="0" smtClean="0"/>
              <a:t>]</a:t>
            </a:r>
          </a:p>
          <a:p>
            <a:pPr algn="just"/>
            <a:r>
              <a:rPr lang="en-US" dirty="0" smtClean="0"/>
              <a:t>Example: Flagging emails as spam on the basis of similarity to known spam mails.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4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Another way to generalize from a set of examples is to build a model of these examples, then use </a:t>
            </a:r>
            <a:r>
              <a:rPr lang="en-US" dirty="0" smtClean="0"/>
              <a:t>that model </a:t>
            </a:r>
            <a:r>
              <a:rPr lang="en-US" dirty="0"/>
              <a:t>to make </a:t>
            </a:r>
            <a:r>
              <a:rPr lang="en-US" i="1" dirty="0"/>
              <a:t>predictions</a:t>
            </a:r>
            <a:r>
              <a:rPr lang="en-US" dirty="0"/>
              <a:t>. This is called </a:t>
            </a:r>
            <a:r>
              <a:rPr lang="en-US" i="1" dirty="0"/>
              <a:t>model-based </a:t>
            </a:r>
            <a:r>
              <a:rPr lang="en-US" i="1" dirty="0" smtClean="0"/>
              <a:t>learning.</a:t>
            </a:r>
            <a:r>
              <a:rPr lang="en-US" dirty="0" smtClean="0"/>
              <a:t>[11]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7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?????????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6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Insufficient quantity of Training </a:t>
            </a:r>
            <a:r>
              <a:rPr lang="en-US" dirty="0"/>
              <a:t>D</a:t>
            </a:r>
            <a:r>
              <a:rPr lang="en-US" dirty="0" smtClean="0"/>
              <a:t>ata.</a:t>
            </a:r>
          </a:p>
          <a:p>
            <a:r>
              <a:rPr lang="en-US" dirty="0" smtClean="0"/>
              <a:t>Non-representative Training Data</a:t>
            </a:r>
            <a:r>
              <a:rPr lang="en-US" dirty="0" smtClean="0"/>
              <a:t>.(Data from all domains)</a:t>
            </a:r>
            <a:endParaRPr lang="en-US" dirty="0" smtClean="0"/>
          </a:p>
          <a:p>
            <a:r>
              <a:rPr lang="en-US" dirty="0" smtClean="0"/>
              <a:t>Poor quality data.</a:t>
            </a:r>
          </a:p>
          <a:p>
            <a:r>
              <a:rPr lang="en-US" dirty="0" smtClean="0"/>
              <a:t>Irrelevant features.</a:t>
            </a:r>
          </a:p>
          <a:p>
            <a:r>
              <a:rPr lang="en-US" dirty="0" smtClean="0"/>
              <a:t>Overfitting the Training </a:t>
            </a:r>
            <a:r>
              <a:rPr lang="en-US" dirty="0"/>
              <a:t>D</a:t>
            </a:r>
            <a:r>
              <a:rPr lang="en-US" dirty="0" smtClean="0"/>
              <a:t>ata</a:t>
            </a:r>
            <a:r>
              <a:rPr lang="en-US" dirty="0" smtClean="0"/>
              <a:t>.(Avoid overgeneralizing due to data quality or quantity)</a:t>
            </a:r>
            <a:endParaRPr lang="en-US" dirty="0" smtClean="0"/>
          </a:p>
          <a:p>
            <a:r>
              <a:rPr lang="en-US" dirty="0" smtClean="0"/>
              <a:t>Underfitting the Training Data</a:t>
            </a:r>
            <a:r>
              <a:rPr lang="en-US" dirty="0" smtClean="0"/>
              <a:t>.(Simple models)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the completion of today’s session you will be able to:</a:t>
            </a:r>
          </a:p>
          <a:p>
            <a:r>
              <a:rPr lang="en-US" dirty="0" smtClean="0"/>
              <a:t>Explain the types of Machine Learning.</a:t>
            </a:r>
          </a:p>
          <a:p>
            <a:r>
              <a:rPr lang="en-US" dirty="0" smtClean="0"/>
              <a:t>Illustrate the issues in Machine Learning.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Machine Learning can be categorized on the basis of three categories: i.e. on the basis of human interaction, incremental learning and generalization.</a:t>
            </a:r>
          </a:p>
          <a:p>
            <a:pPr algn="just"/>
            <a:r>
              <a:rPr lang="en-US" dirty="0" smtClean="0"/>
              <a:t>The drawbacks of machine learning is dependent on the quantity, quality, features, overfitting and underfitting of the Data.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3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[1,3] </a:t>
            </a:r>
            <a:r>
              <a:rPr lang="en-US" dirty="0"/>
              <a:t>Sabastian </a:t>
            </a:r>
            <a:r>
              <a:rPr lang="en-US" dirty="0" err="1"/>
              <a:t>Raschka</a:t>
            </a:r>
            <a:r>
              <a:rPr lang="en-US" dirty="0"/>
              <a:t>. “Python Machine Learning”, PACKT Publishing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[2,4,5,6,7,8,9,11] </a:t>
            </a:r>
            <a:r>
              <a:rPr lang="en-US" dirty="0" err="1"/>
              <a:t>Aurelien</a:t>
            </a:r>
            <a:r>
              <a:rPr lang="en-US" dirty="0"/>
              <a:t> </a:t>
            </a:r>
            <a:r>
              <a:rPr lang="en-US" dirty="0" err="1"/>
              <a:t>Geron</a:t>
            </a:r>
            <a:r>
              <a:rPr lang="en-US" dirty="0"/>
              <a:t>, “Hands-On Machine Learning with </a:t>
            </a:r>
            <a:r>
              <a:rPr lang="en-US" dirty="0" err="1"/>
              <a:t>Scikit</a:t>
            </a:r>
            <a:r>
              <a:rPr lang="en-US" dirty="0"/>
              <a:t>-Learn &amp; </a:t>
            </a:r>
            <a:r>
              <a:rPr lang="en-US" dirty="0" err="1"/>
              <a:t>TensorFlow</a:t>
            </a:r>
            <a:r>
              <a:rPr lang="en-US" dirty="0"/>
              <a:t>” O </a:t>
            </a:r>
            <a:r>
              <a:rPr lang="en-US" dirty="0" smtClean="0"/>
              <a:t>Reilly</a:t>
            </a:r>
          </a:p>
          <a:p>
            <a:pPr marL="0" indent="0">
              <a:buNone/>
            </a:pPr>
            <a:r>
              <a:rPr lang="en-US" dirty="0" smtClean="0"/>
              <a:t>[10]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https://en.wikipedia.org/wiki/Instance-based_learning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Machine Learning systems can be broadly divided according to the following ways: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Systems which requires human supervision.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Online VS Batch learning(Incremental learning </a:t>
            </a:r>
            <a:r>
              <a:rPr lang="en-US" dirty="0" smtClean="0"/>
              <a:t>or </a:t>
            </a:r>
            <a:r>
              <a:rPr lang="en-US" dirty="0" smtClean="0"/>
              <a:t>not from the incoming data)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Instance VS Model based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1. Machine Learning systems based on human supervision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75766"/>
              </p:ext>
            </p:extLst>
          </p:nvPr>
        </p:nvGraphicFramePr>
        <p:xfrm>
          <a:off x="838200" y="1325563"/>
          <a:ext cx="10515600" cy="515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0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main goal in supervised learning is to learn a model from labeled </a:t>
            </a:r>
            <a:r>
              <a:rPr lang="en-US" i="1" dirty="0"/>
              <a:t>training </a:t>
            </a:r>
            <a:r>
              <a:rPr lang="en-US" dirty="0"/>
              <a:t>data that allows us to make predictions about unseen or future data. </a:t>
            </a:r>
            <a:r>
              <a:rPr lang="en-US" dirty="0" smtClean="0"/>
              <a:t>[1]</a:t>
            </a:r>
          </a:p>
          <a:p>
            <a:pPr algn="just"/>
            <a:r>
              <a:rPr lang="en-US" dirty="0" smtClean="0"/>
              <a:t>Here</a:t>
            </a:r>
            <a:r>
              <a:rPr lang="en-US" dirty="0"/>
              <a:t>, the term </a:t>
            </a:r>
            <a:r>
              <a:rPr lang="en-US" i="1" dirty="0"/>
              <a:t>supervised </a:t>
            </a:r>
            <a:r>
              <a:rPr lang="en-US" dirty="0"/>
              <a:t>refers to a set of samples where the desired output signals (labels) are already known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</a:t>
            </a:r>
            <a:r>
              <a:rPr lang="en-US" i="1" dirty="0"/>
              <a:t>supervised learning</a:t>
            </a:r>
            <a:r>
              <a:rPr lang="en-US" dirty="0"/>
              <a:t>, the training data you feed to the algorithm includes the desired solutions, called </a:t>
            </a:r>
            <a:r>
              <a:rPr lang="en-US" i="1" dirty="0"/>
              <a:t>labels</a:t>
            </a:r>
            <a:r>
              <a:rPr lang="en-US" i="1" dirty="0" smtClean="0"/>
              <a:t>. </a:t>
            </a:r>
            <a:r>
              <a:rPr lang="en-US" dirty="0" smtClean="0"/>
              <a:t>[2]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</a:t>
            </a:r>
            <a:r>
              <a:rPr lang="en-US" dirty="0" err="1" smtClean="0"/>
              <a:t>contd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0" indent="0" algn="just">
              <a:buNone/>
            </a:pPr>
            <a:r>
              <a:rPr lang="en-US" dirty="0" smtClean="0"/>
              <a:t>-&gt; Spam filter – Classification problem</a:t>
            </a:r>
          </a:p>
          <a:p>
            <a:pPr marL="0" indent="0" algn="just">
              <a:buNone/>
            </a:pPr>
            <a:r>
              <a:rPr lang="en-US" dirty="0" smtClean="0"/>
              <a:t>-&gt; Car price prediction on the basis of features – Prediction problem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Supervised learning algorithms to be discussed later:</a:t>
            </a:r>
          </a:p>
          <a:p>
            <a:pPr marL="0" indent="0">
              <a:buNone/>
            </a:pPr>
            <a:r>
              <a:rPr lang="en-US" dirty="0" smtClean="0"/>
              <a:t>-&gt; Linear </a:t>
            </a:r>
            <a:r>
              <a:rPr lang="en-US" dirty="0"/>
              <a:t>Regression</a:t>
            </a:r>
          </a:p>
          <a:p>
            <a:pPr marL="0" indent="0">
              <a:buNone/>
            </a:pPr>
            <a:r>
              <a:rPr lang="en-US" dirty="0" smtClean="0"/>
              <a:t>-&gt; Logistic </a:t>
            </a:r>
            <a:r>
              <a:rPr lang="en-US" dirty="0"/>
              <a:t>Regression</a:t>
            </a:r>
          </a:p>
          <a:p>
            <a:pPr marL="0" indent="0">
              <a:buNone/>
            </a:pPr>
            <a:r>
              <a:rPr lang="en-US" dirty="0" smtClean="0"/>
              <a:t>-&gt; Support </a:t>
            </a:r>
            <a:r>
              <a:rPr lang="en-US" dirty="0"/>
              <a:t>Vector Machines (SVMs)</a:t>
            </a:r>
          </a:p>
          <a:p>
            <a:pPr marL="0" indent="0">
              <a:buNone/>
            </a:pPr>
            <a:r>
              <a:rPr lang="en-US" dirty="0" smtClean="0"/>
              <a:t>-&gt;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UnSupervised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unsupervised learning, however, we are dealing with unlabeled data or data of </a:t>
            </a:r>
            <a:r>
              <a:rPr lang="en-US" i="1" dirty="0"/>
              <a:t>unknown structure</a:t>
            </a:r>
            <a:r>
              <a:rPr lang="en-US" dirty="0"/>
              <a:t>. Using unsupervised learning techniques, we are able to explore the structure of our data to extract meaningful information without the guidance of a known outcome variable or reward function. 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</a:t>
            </a:r>
          </a:p>
          <a:p>
            <a:pPr algn="just"/>
            <a:r>
              <a:rPr lang="en-US" dirty="0"/>
              <a:t>In </a:t>
            </a:r>
            <a:r>
              <a:rPr lang="en-US" i="1" dirty="0"/>
              <a:t>unsupervised learning</a:t>
            </a:r>
            <a:r>
              <a:rPr lang="en-US" dirty="0"/>
              <a:t>, as you might guess, the training data is </a:t>
            </a:r>
            <a:r>
              <a:rPr lang="en-US" dirty="0" smtClean="0"/>
              <a:t>unlabeled. </a:t>
            </a:r>
            <a:r>
              <a:rPr lang="en-US" dirty="0"/>
              <a:t>The system </a:t>
            </a:r>
            <a:r>
              <a:rPr lang="en-US" dirty="0" smtClean="0"/>
              <a:t>tries to </a:t>
            </a:r>
            <a:r>
              <a:rPr lang="en-US" dirty="0"/>
              <a:t>learn without a teacher</a:t>
            </a:r>
            <a:r>
              <a:rPr lang="en-US" dirty="0" smtClean="0"/>
              <a:t>. [4]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UnSupervised</a:t>
            </a:r>
            <a:r>
              <a:rPr lang="en-US" dirty="0" smtClean="0"/>
              <a:t> Learning </a:t>
            </a:r>
            <a:r>
              <a:rPr lang="en-US" dirty="0" err="1" smtClean="0"/>
              <a:t>contd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0" indent="0" algn="just">
              <a:buNone/>
            </a:pPr>
            <a:r>
              <a:rPr lang="en-US" dirty="0" smtClean="0"/>
              <a:t>-&gt; Forming groups of people having similar interests - clustering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Supervised learning algorithms to be discussed later: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 Cluster Analysis (HCA)</a:t>
            </a:r>
          </a:p>
          <a:p>
            <a:r>
              <a:rPr lang="en-US" dirty="0" smtClean="0"/>
              <a:t>Visualization </a:t>
            </a:r>
            <a:r>
              <a:rPr lang="en-US" dirty="0"/>
              <a:t>and dimensionality reduction</a:t>
            </a:r>
          </a:p>
          <a:p>
            <a:pPr lvl="1"/>
            <a:r>
              <a:rPr lang="en-US" dirty="0"/>
              <a:t>Principal Component Analysis (PCA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5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algorithms can deal with partially labeled training data, usually a lot of unlabeled data and a </a:t>
            </a:r>
            <a:r>
              <a:rPr lang="en-US" dirty="0" smtClean="0"/>
              <a:t>little bit </a:t>
            </a:r>
            <a:r>
              <a:rPr lang="en-US" dirty="0"/>
              <a:t>of labeled data. This is called </a:t>
            </a:r>
            <a:r>
              <a:rPr lang="en-US" i="1" dirty="0" err="1"/>
              <a:t>semisupervised</a:t>
            </a:r>
            <a:r>
              <a:rPr lang="en-US" i="1" dirty="0"/>
              <a:t> </a:t>
            </a:r>
            <a:r>
              <a:rPr lang="en-US" i="1" dirty="0" smtClean="0"/>
              <a:t>learning.</a:t>
            </a:r>
            <a:r>
              <a:rPr lang="en-US" dirty="0" smtClean="0"/>
              <a:t>[5]</a:t>
            </a:r>
          </a:p>
          <a:p>
            <a:r>
              <a:rPr lang="en-US" dirty="0" smtClean="0"/>
              <a:t>Example: Google photos – Suppose you have uploaded many photos, It can recognize same people in multiple photos. We just need to tell it who the persons are.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0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891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Machine Learning</vt:lpstr>
      <vt:lpstr>Learning Outcome</vt:lpstr>
      <vt:lpstr>Types of Machine Learning</vt:lpstr>
      <vt:lpstr>1. Machine Learning systems based on human supervision</vt:lpstr>
      <vt:lpstr>Supervised Learning</vt:lpstr>
      <vt:lpstr>Supervised Learning contd… </vt:lpstr>
      <vt:lpstr>UnSupervised Learning</vt:lpstr>
      <vt:lpstr>UnSupervised Learning contd… </vt:lpstr>
      <vt:lpstr>Semi-Supervised Learning</vt:lpstr>
      <vt:lpstr>Reinforcement Learning</vt:lpstr>
      <vt:lpstr>2. Machine Learning systems based on incremental learning</vt:lpstr>
      <vt:lpstr>Batch Learning</vt:lpstr>
      <vt:lpstr>Online Learning</vt:lpstr>
      <vt:lpstr>Online Learning[9]</vt:lpstr>
      <vt:lpstr>3. Machine Learning systems based on generalization</vt:lpstr>
      <vt:lpstr>Instance Based Learning</vt:lpstr>
      <vt:lpstr>Model Based Learning</vt:lpstr>
      <vt:lpstr>Challenges in Machine Learning</vt:lpstr>
      <vt:lpstr>Issues in Machine Learning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44</cp:revision>
  <dcterms:created xsi:type="dcterms:W3CDTF">2019-06-14T10:09:28Z</dcterms:created>
  <dcterms:modified xsi:type="dcterms:W3CDTF">2019-07-03T16:16:04Z</dcterms:modified>
</cp:coreProperties>
</file>