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7" r:id="rId3"/>
    <p:sldId id="258" r:id="rId4"/>
    <p:sldId id="287" r:id="rId5"/>
    <p:sldId id="288" r:id="rId6"/>
    <p:sldId id="273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71" r:id="rId19"/>
    <p:sldId id="26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08DF3-1AB0-486C-8D7B-59170A72B49E}" type="doc">
      <dgm:prSet loTypeId="urn:microsoft.com/office/officeart/2005/8/layout/hierarchy1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A6A398-C7C5-456E-8EBB-B84FAACF5D92}">
      <dgm:prSet phldrT="[Text]"/>
      <dgm:spPr/>
      <dgm:t>
        <a:bodyPr/>
        <a:lstStyle/>
        <a:p>
          <a:r>
            <a:rPr lang="en-US" b="0" dirty="0" smtClean="0"/>
            <a:t>Attribute Types</a:t>
          </a:r>
          <a:endParaRPr lang="en-US" b="0" dirty="0"/>
        </a:p>
      </dgm:t>
    </dgm:pt>
    <dgm:pt modelId="{B0F78D21-EC09-4D83-849F-5DB9DC9AF6F2}" type="parTrans" cxnId="{C140E56E-72E8-48B1-AC25-A8AFD7A1C2CD}">
      <dgm:prSet/>
      <dgm:spPr/>
      <dgm:t>
        <a:bodyPr/>
        <a:lstStyle/>
        <a:p>
          <a:endParaRPr lang="en-US"/>
        </a:p>
      </dgm:t>
    </dgm:pt>
    <dgm:pt modelId="{86BDA4A9-39DE-4090-BB5F-93BD469EF4E6}" type="sibTrans" cxnId="{C140E56E-72E8-48B1-AC25-A8AFD7A1C2CD}">
      <dgm:prSet/>
      <dgm:spPr/>
      <dgm:t>
        <a:bodyPr/>
        <a:lstStyle/>
        <a:p>
          <a:endParaRPr lang="en-US"/>
        </a:p>
      </dgm:t>
    </dgm:pt>
    <dgm:pt modelId="{252A87A3-EF1F-4EFA-8B73-3F553FB124E0}">
      <dgm:prSet phldrT="[Text]"/>
      <dgm:spPr/>
      <dgm:t>
        <a:bodyPr/>
        <a:lstStyle/>
        <a:p>
          <a:r>
            <a:rPr lang="en-US" b="0" dirty="0" smtClean="0"/>
            <a:t>Qualitative</a:t>
          </a:r>
          <a:endParaRPr lang="en-US" b="0" dirty="0"/>
        </a:p>
      </dgm:t>
    </dgm:pt>
    <dgm:pt modelId="{4DE058D4-0B01-4C38-A821-78734A54FA89}" type="parTrans" cxnId="{5CCDC9D1-1D41-43F3-BF2A-9EA3708CA1F9}">
      <dgm:prSet/>
      <dgm:spPr/>
      <dgm:t>
        <a:bodyPr/>
        <a:lstStyle/>
        <a:p>
          <a:endParaRPr lang="en-US" b="0"/>
        </a:p>
      </dgm:t>
    </dgm:pt>
    <dgm:pt modelId="{73CFBE5D-2F10-4841-96C1-D944C6D62BDD}" type="sibTrans" cxnId="{5CCDC9D1-1D41-43F3-BF2A-9EA3708CA1F9}">
      <dgm:prSet/>
      <dgm:spPr/>
      <dgm:t>
        <a:bodyPr/>
        <a:lstStyle/>
        <a:p>
          <a:endParaRPr lang="en-US"/>
        </a:p>
      </dgm:t>
    </dgm:pt>
    <dgm:pt modelId="{6025F0CB-714A-410C-A39A-BDEE57C81C0F}">
      <dgm:prSet phldrT="[Text]"/>
      <dgm:spPr/>
      <dgm:t>
        <a:bodyPr/>
        <a:lstStyle/>
        <a:p>
          <a:r>
            <a:rPr lang="en-US" b="0" dirty="0" smtClean="0"/>
            <a:t>Nominal</a:t>
          </a:r>
          <a:endParaRPr lang="en-US" b="0" dirty="0"/>
        </a:p>
      </dgm:t>
    </dgm:pt>
    <dgm:pt modelId="{EF4FB0C8-4C56-47B8-8986-4E48EB5A04A7}" type="parTrans" cxnId="{02D13EF8-13F4-48AC-9DD9-D3CC492A734E}">
      <dgm:prSet/>
      <dgm:spPr/>
      <dgm:t>
        <a:bodyPr/>
        <a:lstStyle/>
        <a:p>
          <a:endParaRPr lang="en-US" b="0"/>
        </a:p>
      </dgm:t>
    </dgm:pt>
    <dgm:pt modelId="{E43885E9-0881-4D80-B6A2-0BCA9A1A396E}" type="sibTrans" cxnId="{02D13EF8-13F4-48AC-9DD9-D3CC492A734E}">
      <dgm:prSet/>
      <dgm:spPr/>
      <dgm:t>
        <a:bodyPr/>
        <a:lstStyle/>
        <a:p>
          <a:endParaRPr lang="en-US"/>
        </a:p>
      </dgm:t>
    </dgm:pt>
    <dgm:pt modelId="{71E8E651-6FFB-4890-9EE0-851EBAE2FB7A}">
      <dgm:prSet phldrT="[Text]"/>
      <dgm:spPr/>
      <dgm:t>
        <a:bodyPr/>
        <a:lstStyle/>
        <a:p>
          <a:r>
            <a:rPr lang="en-US" b="0" dirty="0" smtClean="0"/>
            <a:t>Ordinal</a:t>
          </a:r>
          <a:endParaRPr lang="en-US" b="0" dirty="0"/>
        </a:p>
      </dgm:t>
    </dgm:pt>
    <dgm:pt modelId="{858421DE-8294-48CC-97F2-3B0FD7BF12D9}" type="parTrans" cxnId="{4062629A-4F01-419D-A82C-1D9D3FFBC38E}">
      <dgm:prSet/>
      <dgm:spPr/>
      <dgm:t>
        <a:bodyPr/>
        <a:lstStyle/>
        <a:p>
          <a:endParaRPr lang="en-US" b="0"/>
        </a:p>
      </dgm:t>
    </dgm:pt>
    <dgm:pt modelId="{15081A08-12F8-42BB-A067-1300343AD88F}" type="sibTrans" cxnId="{4062629A-4F01-419D-A82C-1D9D3FFBC38E}">
      <dgm:prSet/>
      <dgm:spPr/>
      <dgm:t>
        <a:bodyPr/>
        <a:lstStyle/>
        <a:p>
          <a:endParaRPr lang="en-US"/>
        </a:p>
      </dgm:t>
    </dgm:pt>
    <dgm:pt modelId="{1A98B234-87F3-4DD0-A66E-3BEE26DAD5A6}">
      <dgm:prSet phldrT="[Text]"/>
      <dgm:spPr/>
      <dgm:t>
        <a:bodyPr/>
        <a:lstStyle/>
        <a:p>
          <a:r>
            <a:rPr lang="en-US" b="0" dirty="0" smtClean="0"/>
            <a:t>Quantitative</a:t>
          </a:r>
          <a:endParaRPr lang="en-US" b="0" dirty="0"/>
        </a:p>
      </dgm:t>
    </dgm:pt>
    <dgm:pt modelId="{8ED13EF1-511D-43EA-A49A-933D49CE1523}" type="parTrans" cxnId="{DE84EF0B-504C-4EC1-9028-C07E4869EEA9}">
      <dgm:prSet/>
      <dgm:spPr/>
      <dgm:t>
        <a:bodyPr/>
        <a:lstStyle/>
        <a:p>
          <a:endParaRPr lang="en-US" b="0"/>
        </a:p>
      </dgm:t>
    </dgm:pt>
    <dgm:pt modelId="{49332B0E-DE18-484C-97CD-EA8C4BFCECE8}" type="sibTrans" cxnId="{DE84EF0B-504C-4EC1-9028-C07E4869EEA9}">
      <dgm:prSet/>
      <dgm:spPr/>
      <dgm:t>
        <a:bodyPr/>
        <a:lstStyle/>
        <a:p>
          <a:endParaRPr lang="en-US"/>
        </a:p>
      </dgm:t>
    </dgm:pt>
    <dgm:pt modelId="{A505E15F-2EFA-49F4-8FA1-8F9DEB6A73BA}">
      <dgm:prSet phldrT="[Text]"/>
      <dgm:spPr/>
      <dgm:t>
        <a:bodyPr/>
        <a:lstStyle/>
        <a:p>
          <a:r>
            <a:rPr lang="en-US" b="0" dirty="0" smtClean="0"/>
            <a:t>Discrete</a:t>
          </a:r>
          <a:endParaRPr lang="en-US" b="0" dirty="0"/>
        </a:p>
      </dgm:t>
    </dgm:pt>
    <dgm:pt modelId="{FCB2E032-7CCC-480A-B127-9976BF1C5DCA}" type="parTrans" cxnId="{AB8E4BEF-65F6-4536-B878-A45A3343E7A2}">
      <dgm:prSet/>
      <dgm:spPr/>
      <dgm:t>
        <a:bodyPr/>
        <a:lstStyle/>
        <a:p>
          <a:endParaRPr lang="en-US" b="0"/>
        </a:p>
      </dgm:t>
    </dgm:pt>
    <dgm:pt modelId="{574EE099-C998-4EDB-AA1E-4689E980B288}" type="sibTrans" cxnId="{AB8E4BEF-65F6-4536-B878-A45A3343E7A2}">
      <dgm:prSet/>
      <dgm:spPr/>
      <dgm:t>
        <a:bodyPr/>
        <a:lstStyle/>
        <a:p>
          <a:endParaRPr lang="en-US"/>
        </a:p>
      </dgm:t>
    </dgm:pt>
    <dgm:pt modelId="{602933E0-353D-47DA-9451-97FA7A58E922}">
      <dgm:prSet phldrT="[Text]"/>
      <dgm:spPr/>
      <dgm:t>
        <a:bodyPr/>
        <a:lstStyle/>
        <a:p>
          <a:r>
            <a:rPr lang="en-US" b="0" dirty="0" smtClean="0"/>
            <a:t>Binary</a:t>
          </a:r>
          <a:endParaRPr lang="en-US" b="0" dirty="0"/>
        </a:p>
      </dgm:t>
    </dgm:pt>
    <dgm:pt modelId="{F72A082A-BE79-4CE5-AA30-EE02991D291D}" type="parTrans" cxnId="{BEC05745-A799-436F-A239-DB88D6D1CEA0}">
      <dgm:prSet/>
      <dgm:spPr/>
      <dgm:t>
        <a:bodyPr/>
        <a:lstStyle/>
        <a:p>
          <a:endParaRPr lang="en-US" b="0"/>
        </a:p>
      </dgm:t>
    </dgm:pt>
    <dgm:pt modelId="{EB18A7CC-81B3-4D06-AB77-49ECD276A088}" type="sibTrans" cxnId="{BEC05745-A799-436F-A239-DB88D6D1CEA0}">
      <dgm:prSet/>
      <dgm:spPr/>
      <dgm:t>
        <a:bodyPr/>
        <a:lstStyle/>
        <a:p>
          <a:endParaRPr lang="en-US"/>
        </a:p>
      </dgm:t>
    </dgm:pt>
    <dgm:pt modelId="{7753E45D-5727-4C00-9C12-A3DA99483F21}">
      <dgm:prSet phldrT="[Text]"/>
      <dgm:spPr/>
      <dgm:t>
        <a:bodyPr/>
        <a:lstStyle/>
        <a:p>
          <a:r>
            <a:rPr lang="en-US" b="0" dirty="0" smtClean="0"/>
            <a:t>Continuous</a:t>
          </a:r>
          <a:endParaRPr lang="en-US" b="0" dirty="0"/>
        </a:p>
      </dgm:t>
    </dgm:pt>
    <dgm:pt modelId="{C5FF10F8-34F3-4D1E-A810-A0B57245DE30}" type="parTrans" cxnId="{4B49E5B5-FB25-4F1F-8ACB-326184EFA8F0}">
      <dgm:prSet/>
      <dgm:spPr/>
      <dgm:t>
        <a:bodyPr/>
        <a:lstStyle/>
        <a:p>
          <a:endParaRPr lang="en-US" b="0"/>
        </a:p>
      </dgm:t>
    </dgm:pt>
    <dgm:pt modelId="{DFC9707E-5F69-494C-8C61-9B0A0CEA5B33}" type="sibTrans" cxnId="{4B49E5B5-FB25-4F1F-8ACB-326184EFA8F0}">
      <dgm:prSet/>
      <dgm:spPr/>
      <dgm:t>
        <a:bodyPr/>
        <a:lstStyle/>
        <a:p>
          <a:endParaRPr lang="en-US"/>
        </a:p>
      </dgm:t>
    </dgm:pt>
    <dgm:pt modelId="{AC430FBA-F352-4BD6-B3BB-F11F0CCD7721}">
      <dgm:prSet phldrT="[Text]"/>
      <dgm:spPr/>
      <dgm:t>
        <a:bodyPr/>
        <a:lstStyle/>
        <a:p>
          <a:r>
            <a:rPr lang="en-US" b="0" dirty="0" smtClean="0"/>
            <a:t>Symmetric</a:t>
          </a:r>
          <a:endParaRPr lang="en-US" b="0" dirty="0"/>
        </a:p>
      </dgm:t>
    </dgm:pt>
    <dgm:pt modelId="{A0E5D6CF-8B97-44C4-AD0E-066E84BDAD5F}" type="parTrans" cxnId="{00BE73FE-BFF7-4EC4-BB9C-71D2AE41DDAA}">
      <dgm:prSet/>
      <dgm:spPr/>
      <dgm:t>
        <a:bodyPr/>
        <a:lstStyle/>
        <a:p>
          <a:endParaRPr lang="en-US" b="0"/>
        </a:p>
      </dgm:t>
    </dgm:pt>
    <dgm:pt modelId="{CEFC900E-9921-4B88-9853-2C89F7207905}" type="sibTrans" cxnId="{00BE73FE-BFF7-4EC4-BB9C-71D2AE41DDAA}">
      <dgm:prSet/>
      <dgm:spPr/>
      <dgm:t>
        <a:bodyPr/>
        <a:lstStyle/>
        <a:p>
          <a:endParaRPr lang="en-US"/>
        </a:p>
      </dgm:t>
    </dgm:pt>
    <dgm:pt modelId="{762EA407-801B-4329-92BE-EB3F9FA3B10D}">
      <dgm:prSet phldrT="[Text]"/>
      <dgm:spPr/>
      <dgm:t>
        <a:bodyPr/>
        <a:lstStyle/>
        <a:p>
          <a:r>
            <a:rPr lang="en-US" b="0" dirty="0" smtClean="0"/>
            <a:t>Asymmetric</a:t>
          </a:r>
          <a:endParaRPr lang="en-US" b="0" dirty="0"/>
        </a:p>
      </dgm:t>
    </dgm:pt>
    <dgm:pt modelId="{7D6F2B72-D42F-4197-89A7-A23C2017B992}" type="parTrans" cxnId="{8CC5A78B-67DF-4FD3-8779-168E741DF1BA}">
      <dgm:prSet/>
      <dgm:spPr/>
      <dgm:t>
        <a:bodyPr/>
        <a:lstStyle/>
        <a:p>
          <a:endParaRPr lang="en-US" b="0"/>
        </a:p>
      </dgm:t>
    </dgm:pt>
    <dgm:pt modelId="{B6580AD4-ABA1-4F0F-BE84-6BED179E9018}" type="sibTrans" cxnId="{8CC5A78B-67DF-4FD3-8779-168E741DF1BA}">
      <dgm:prSet/>
      <dgm:spPr/>
      <dgm:t>
        <a:bodyPr/>
        <a:lstStyle/>
        <a:p>
          <a:endParaRPr lang="en-US"/>
        </a:p>
      </dgm:t>
    </dgm:pt>
    <dgm:pt modelId="{5D61C4DE-302B-4BA7-A2EE-0A33350BBA73}">
      <dgm:prSet phldrT="[Text]"/>
      <dgm:spPr/>
      <dgm:t>
        <a:bodyPr/>
        <a:lstStyle/>
        <a:p>
          <a:r>
            <a:rPr lang="en-US" b="0" dirty="0" smtClean="0"/>
            <a:t>Numeric</a:t>
          </a:r>
          <a:endParaRPr lang="en-US" b="0" dirty="0"/>
        </a:p>
      </dgm:t>
    </dgm:pt>
    <dgm:pt modelId="{F3545F09-99CD-4B06-97CE-738D12FD5307}" type="parTrans" cxnId="{D9530586-8193-4276-B8C5-F9275B8F9511}">
      <dgm:prSet/>
      <dgm:spPr/>
      <dgm:t>
        <a:bodyPr/>
        <a:lstStyle/>
        <a:p>
          <a:endParaRPr lang="en-US"/>
        </a:p>
      </dgm:t>
    </dgm:pt>
    <dgm:pt modelId="{A813C606-5B88-4F92-B115-08A490590B10}" type="sibTrans" cxnId="{D9530586-8193-4276-B8C5-F9275B8F9511}">
      <dgm:prSet/>
      <dgm:spPr/>
      <dgm:t>
        <a:bodyPr/>
        <a:lstStyle/>
        <a:p>
          <a:endParaRPr lang="en-US"/>
        </a:p>
      </dgm:t>
    </dgm:pt>
    <dgm:pt modelId="{C2910A15-692D-4154-8B21-510B1B4EB6E0}">
      <dgm:prSet phldrT="[Text]"/>
      <dgm:spPr/>
      <dgm:t>
        <a:bodyPr/>
        <a:lstStyle/>
        <a:p>
          <a:r>
            <a:rPr lang="en-US" b="0" dirty="0" smtClean="0"/>
            <a:t>Interval Scaled</a:t>
          </a:r>
          <a:endParaRPr lang="en-US" b="0" dirty="0"/>
        </a:p>
      </dgm:t>
    </dgm:pt>
    <dgm:pt modelId="{80368DB8-E5D4-4143-B539-FFB9ED225FAE}" type="parTrans" cxnId="{5D551CA8-EB8B-43A4-9289-DC2D20A485CA}">
      <dgm:prSet/>
      <dgm:spPr/>
      <dgm:t>
        <a:bodyPr/>
        <a:lstStyle/>
        <a:p>
          <a:endParaRPr lang="en-US"/>
        </a:p>
      </dgm:t>
    </dgm:pt>
    <dgm:pt modelId="{002B1EE5-81CE-4CC3-A191-7CA582A77D65}" type="sibTrans" cxnId="{5D551CA8-EB8B-43A4-9289-DC2D20A485CA}">
      <dgm:prSet/>
      <dgm:spPr/>
      <dgm:t>
        <a:bodyPr/>
        <a:lstStyle/>
        <a:p>
          <a:endParaRPr lang="en-US"/>
        </a:p>
      </dgm:t>
    </dgm:pt>
    <dgm:pt modelId="{AC8A87A1-7957-4E03-8B07-53AF0FAEF5FF}">
      <dgm:prSet phldrT="[Text]"/>
      <dgm:spPr/>
      <dgm:t>
        <a:bodyPr/>
        <a:lstStyle/>
        <a:p>
          <a:r>
            <a:rPr lang="en-US" b="0" dirty="0" smtClean="0"/>
            <a:t>Ratio Scaled</a:t>
          </a:r>
          <a:endParaRPr lang="en-US" b="0" dirty="0"/>
        </a:p>
      </dgm:t>
    </dgm:pt>
    <dgm:pt modelId="{503D4F2F-9D2C-42F0-8B6A-00EF03EA3B3D}" type="parTrans" cxnId="{B4D0E266-72FF-4C85-A777-33906DEC7A5A}">
      <dgm:prSet/>
      <dgm:spPr/>
      <dgm:t>
        <a:bodyPr/>
        <a:lstStyle/>
        <a:p>
          <a:endParaRPr lang="en-US"/>
        </a:p>
      </dgm:t>
    </dgm:pt>
    <dgm:pt modelId="{9A3954D6-03ED-4726-AA95-7060774F8E4E}" type="sibTrans" cxnId="{B4D0E266-72FF-4C85-A777-33906DEC7A5A}">
      <dgm:prSet/>
      <dgm:spPr/>
      <dgm:t>
        <a:bodyPr/>
        <a:lstStyle/>
        <a:p>
          <a:endParaRPr lang="en-US"/>
        </a:p>
      </dgm:t>
    </dgm:pt>
    <dgm:pt modelId="{F7457448-935E-4E0B-9EAA-EFFDAC845067}" type="pres">
      <dgm:prSet presAssocID="{1D008DF3-1AB0-486C-8D7B-59170A72B4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E439167-9E48-4FB1-8330-23005935E21E}" type="pres">
      <dgm:prSet presAssocID="{4DA6A398-C7C5-456E-8EBB-B84FAACF5D92}" presName="hierRoot1" presStyleCnt="0"/>
      <dgm:spPr/>
    </dgm:pt>
    <dgm:pt modelId="{8AB76E00-9337-49B6-8602-5E41FCD070E8}" type="pres">
      <dgm:prSet presAssocID="{4DA6A398-C7C5-456E-8EBB-B84FAACF5D92}" presName="composite" presStyleCnt="0"/>
      <dgm:spPr/>
    </dgm:pt>
    <dgm:pt modelId="{8E63BE16-220F-4394-8E8E-A3B6BFC29909}" type="pres">
      <dgm:prSet presAssocID="{4DA6A398-C7C5-456E-8EBB-B84FAACF5D92}" presName="background" presStyleLbl="node0" presStyleIdx="0" presStyleCnt="1"/>
      <dgm:spPr/>
    </dgm:pt>
    <dgm:pt modelId="{3F0B0C32-01FD-4D48-9E09-4FE03FC6DC3E}" type="pres">
      <dgm:prSet presAssocID="{4DA6A398-C7C5-456E-8EBB-B84FAACF5D9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C0144-4B6A-4020-805E-C19CE3808394}" type="pres">
      <dgm:prSet presAssocID="{4DA6A398-C7C5-456E-8EBB-B84FAACF5D92}" presName="hierChild2" presStyleCnt="0"/>
      <dgm:spPr/>
    </dgm:pt>
    <dgm:pt modelId="{E0F5118B-7F97-4F6C-BCE6-893AAFC7993B}" type="pres">
      <dgm:prSet presAssocID="{4DE058D4-0B01-4C38-A821-78734A54FA8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22D4BE5-73F3-40C2-BA3E-36CE890BFCD1}" type="pres">
      <dgm:prSet presAssocID="{252A87A3-EF1F-4EFA-8B73-3F553FB124E0}" presName="hierRoot2" presStyleCnt="0"/>
      <dgm:spPr/>
    </dgm:pt>
    <dgm:pt modelId="{1CBAE4A9-CB88-4C35-86D2-BBE8EC409769}" type="pres">
      <dgm:prSet presAssocID="{252A87A3-EF1F-4EFA-8B73-3F553FB124E0}" presName="composite2" presStyleCnt="0"/>
      <dgm:spPr/>
    </dgm:pt>
    <dgm:pt modelId="{EEFE6688-300F-4480-88EE-318910AD57CE}" type="pres">
      <dgm:prSet presAssocID="{252A87A3-EF1F-4EFA-8B73-3F553FB124E0}" presName="background2" presStyleLbl="node2" presStyleIdx="0" presStyleCnt="2"/>
      <dgm:spPr/>
    </dgm:pt>
    <dgm:pt modelId="{25D52795-25B7-4887-8A3B-45501259E98F}" type="pres">
      <dgm:prSet presAssocID="{252A87A3-EF1F-4EFA-8B73-3F553FB124E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6F8D8-19EB-477F-8516-DCCAF534DD9F}" type="pres">
      <dgm:prSet presAssocID="{252A87A3-EF1F-4EFA-8B73-3F553FB124E0}" presName="hierChild3" presStyleCnt="0"/>
      <dgm:spPr/>
    </dgm:pt>
    <dgm:pt modelId="{0D618A33-AEC3-4C27-B469-79D5A194FF57}" type="pres">
      <dgm:prSet presAssocID="{EF4FB0C8-4C56-47B8-8986-4E48EB5A04A7}" presName="Name17" presStyleLbl="parChTrans1D3" presStyleIdx="0" presStyleCnt="6"/>
      <dgm:spPr/>
      <dgm:t>
        <a:bodyPr/>
        <a:lstStyle/>
        <a:p>
          <a:endParaRPr lang="en-US"/>
        </a:p>
      </dgm:t>
    </dgm:pt>
    <dgm:pt modelId="{B7F6C727-FC3B-457D-B94F-05DAB19A5DF0}" type="pres">
      <dgm:prSet presAssocID="{6025F0CB-714A-410C-A39A-BDEE57C81C0F}" presName="hierRoot3" presStyleCnt="0"/>
      <dgm:spPr/>
    </dgm:pt>
    <dgm:pt modelId="{D299AE8D-EA26-4866-AFAA-E42EFD0DC557}" type="pres">
      <dgm:prSet presAssocID="{6025F0CB-714A-410C-A39A-BDEE57C81C0F}" presName="composite3" presStyleCnt="0"/>
      <dgm:spPr/>
    </dgm:pt>
    <dgm:pt modelId="{93A2B908-5293-4152-9735-877FFA9BA053}" type="pres">
      <dgm:prSet presAssocID="{6025F0CB-714A-410C-A39A-BDEE57C81C0F}" presName="background3" presStyleLbl="node3" presStyleIdx="0" presStyleCnt="6"/>
      <dgm:spPr/>
    </dgm:pt>
    <dgm:pt modelId="{84CD235C-6E70-49D7-A772-5C73B869E5C1}" type="pres">
      <dgm:prSet presAssocID="{6025F0CB-714A-410C-A39A-BDEE57C81C0F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779605-A73F-4453-AA38-18BD7F62BAA2}" type="pres">
      <dgm:prSet presAssocID="{6025F0CB-714A-410C-A39A-BDEE57C81C0F}" presName="hierChild4" presStyleCnt="0"/>
      <dgm:spPr/>
    </dgm:pt>
    <dgm:pt modelId="{4F0F16D6-806C-4B3B-A9FA-437679194573}" type="pres">
      <dgm:prSet presAssocID="{858421DE-8294-48CC-97F2-3B0FD7BF12D9}" presName="Name17" presStyleLbl="parChTrans1D3" presStyleIdx="1" presStyleCnt="6"/>
      <dgm:spPr/>
      <dgm:t>
        <a:bodyPr/>
        <a:lstStyle/>
        <a:p>
          <a:endParaRPr lang="en-US"/>
        </a:p>
      </dgm:t>
    </dgm:pt>
    <dgm:pt modelId="{177DF7C2-47F7-4DF3-B21A-CF0AAB8AA6C3}" type="pres">
      <dgm:prSet presAssocID="{71E8E651-6FFB-4890-9EE0-851EBAE2FB7A}" presName="hierRoot3" presStyleCnt="0"/>
      <dgm:spPr/>
    </dgm:pt>
    <dgm:pt modelId="{A716C6C0-C013-4034-AFA7-8F471244EE16}" type="pres">
      <dgm:prSet presAssocID="{71E8E651-6FFB-4890-9EE0-851EBAE2FB7A}" presName="composite3" presStyleCnt="0"/>
      <dgm:spPr/>
    </dgm:pt>
    <dgm:pt modelId="{CDFEB3C4-9A98-4AEB-917B-6C02DA474668}" type="pres">
      <dgm:prSet presAssocID="{71E8E651-6FFB-4890-9EE0-851EBAE2FB7A}" presName="background3" presStyleLbl="node3" presStyleIdx="1" presStyleCnt="6"/>
      <dgm:spPr/>
    </dgm:pt>
    <dgm:pt modelId="{12E1274F-D381-4055-8C66-0F35AB957EF5}" type="pres">
      <dgm:prSet presAssocID="{71E8E651-6FFB-4890-9EE0-851EBAE2FB7A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9B7DB4-22AA-4B4A-93B9-D372BEF99911}" type="pres">
      <dgm:prSet presAssocID="{71E8E651-6FFB-4890-9EE0-851EBAE2FB7A}" presName="hierChild4" presStyleCnt="0"/>
      <dgm:spPr/>
    </dgm:pt>
    <dgm:pt modelId="{52E383CF-08C6-4FBD-A355-02253B66670D}" type="pres">
      <dgm:prSet presAssocID="{F72A082A-BE79-4CE5-AA30-EE02991D291D}" presName="Name17" presStyleLbl="parChTrans1D3" presStyleIdx="2" presStyleCnt="6"/>
      <dgm:spPr/>
      <dgm:t>
        <a:bodyPr/>
        <a:lstStyle/>
        <a:p>
          <a:endParaRPr lang="en-US"/>
        </a:p>
      </dgm:t>
    </dgm:pt>
    <dgm:pt modelId="{E1499034-9F0C-477B-823A-DC16369ED59F}" type="pres">
      <dgm:prSet presAssocID="{602933E0-353D-47DA-9451-97FA7A58E922}" presName="hierRoot3" presStyleCnt="0"/>
      <dgm:spPr/>
    </dgm:pt>
    <dgm:pt modelId="{4CB33E3C-0A3E-44F7-AD3B-518031417E8B}" type="pres">
      <dgm:prSet presAssocID="{602933E0-353D-47DA-9451-97FA7A58E922}" presName="composite3" presStyleCnt="0"/>
      <dgm:spPr/>
    </dgm:pt>
    <dgm:pt modelId="{819FF2E7-8591-4B56-A558-873C38774264}" type="pres">
      <dgm:prSet presAssocID="{602933E0-353D-47DA-9451-97FA7A58E922}" presName="background3" presStyleLbl="node3" presStyleIdx="2" presStyleCnt="6"/>
      <dgm:spPr/>
    </dgm:pt>
    <dgm:pt modelId="{997498A5-B638-4874-AD12-3E2391A0F83D}" type="pres">
      <dgm:prSet presAssocID="{602933E0-353D-47DA-9451-97FA7A58E922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6AEF53-4BB9-4BA3-A300-4F63C42A28D6}" type="pres">
      <dgm:prSet presAssocID="{602933E0-353D-47DA-9451-97FA7A58E922}" presName="hierChild4" presStyleCnt="0"/>
      <dgm:spPr/>
    </dgm:pt>
    <dgm:pt modelId="{D156FFCD-974C-4A8A-88E3-6A12156B5FDD}" type="pres">
      <dgm:prSet presAssocID="{A0E5D6CF-8B97-44C4-AD0E-066E84BDAD5F}" presName="Name23" presStyleLbl="parChTrans1D4" presStyleIdx="0" presStyleCnt="4"/>
      <dgm:spPr/>
      <dgm:t>
        <a:bodyPr/>
        <a:lstStyle/>
        <a:p>
          <a:endParaRPr lang="en-US"/>
        </a:p>
      </dgm:t>
    </dgm:pt>
    <dgm:pt modelId="{B2A0BD7A-2A22-4921-A2C8-418FE06C3C88}" type="pres">
      <dgm:prSet presAssocID="{AC430FBA-F352-4BD6-B3BB-F11F0CCD7721}" presName="hierRoot4" presStyleCnt="0"/>
      <dgm:spPr/>
    </dgm:pt>
    <dgm:pt modelId="{CF8DF737-0578-44E6-AD5B-3D9FDD18DE13}" type="pres">
      <dgm:prSet presAssocID="{AC430FBA-F352-4BD6-B3BB-F11F0CCD7721}" presName="composite4" presStyleCnt="0"/>
      <dgm:spPr/>
    </dgm:pt>
    <dgm:pt modelId="{BEA4EE6E-4F4E-4F6B-BD86-6E871A327D17}" type="pres">
      <dgm:prSet presAssocID="{AC430FBA-F352-4BD6-B3BB-F11F0CCD7721}" presName="background4" presStyleLbl="node4" presStyleIdx="0" presStyleCnt="4"/>
      <dgm:spPr/>
    </dgm:pt>
    <dgm:pt modelId="{14809E59-D806-467C-B6A0-2D835DB0CF5A}" type="pres">
      <dgm:prSet presAssocID="{AC430FBA-F352-4BD6-B3BB-F11F0CCD7721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9E0B0A-C5A4-45BB-993D-8FAF70696270}" type="pres">
      <dgm:prSet presAssocID="{AC430FBA-F352-4BD6-B3BB-F11F0CCD7721}" presName="hierChild5" presStyleCnt="0"/>
      <dgm:spPr/>
    </dgm:pt>
    <dgm:pt modelId="{4C87D023-C3B4-410D-B23F-DE45294BAB88}" type="pres">
      <dgm:prSet presAssocID="{7D6F2B72-D42F-4197-89A7-A23C2017B992}" presName="Name23" presStyleLbl="parChTrans1D4" presStyleIdx="1" presStyleCnt="4"/>
      <dgm:spPr/>
      <dgm:t>
        <a:bodyPr/>
        <a:lstStyle/>
        <a:p>
          <a:endParaRPr lang="en-US"/>
        </a:p>
      </dgm:t>
    </dgm:pt>
    <dgm:pt modelId="{89BFD0E4-72E7-46DE-A76E-6E24ADF888A9}" type="pres">
      <dgm:prSet presAssocID="{762EA407-801B-4329-92BE-EB3F9FA3B10D}" presName="hierRoot4" presStyleCnt="0"/>
      <dgm:spPr/>
    </dgm:pt>
    <dgm:pt modelId="{98C3FBCE-2B09-4668-9B1A-BEE34BB3FBF8}" type="pres">
      <dgm:prSet presAssocID="{762EA407-801B-4329-92BE-EB3F9FA3B10D}" presName="composite4" presStyleCnt="0"/>
      <dgm:spPr/>
    </dgm:pt>
    <dgm:pt modelId="{2B3EC1A4-F1C0-4E8B-BA14-FD235255B003}" type="pres">
      <dgm:prSet presAssocID="{762EA407-801B-4329-92BE-EB3F9FA3B10D}" presName="background4" presStyleLbl="node4" presStyleIdx="1" presStyleCnt="4"/>
      <dgm:spPr/>
    </dgm:pt>
    <dgm:pt modelId="{B72FFFEA-47D3-44A8-A5AB-B7C094CB5F1B}" type="pres">
      <dgm:prSet presAssocID="{762EA407-801B-4329-92BE-EB3F9FA3B10D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045B07-1444-40E1-AEB7-F8FC7CED8090}" type="pres">
      <dgm:prSet presAssocID="{762EA407-801B-4329-92BE-EB3F9FA3B10D}" presName="hierChild5" presStyleCnt="0"/>
      <dgm:spPr/>
    </dgm:pt>
    <dgm:pt modelId="{9E2EFF16-6BCF-45FF-ABB5-98C9131EF10C}" type="pres">
      <dgm:prSet presAssocID="{8ED13EF1-511D-43EA-A49A-933D49CE1523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2C4A472-B980-46A6-91A6-7CB41A1910FB}" type="pres">
      <dgm:prSet presAssocID="{1A98B234-87F3-4DD0-A66E-3BEE26DAD5A6}" presName="hierRoot2" presStyleCnt="0"/>
      <dgm:spPr/>
    </dgm:pt>
    <dgm:pt modelId="{66FDF2CD-798B-48B2-B571-544186BC5BCF}" type="pres">
      <dgm:prSet presAssocID="{1A98B234-87F3-4DD0-A66E-3BEE26DAD5A6}" presName="composite2" presStyleCnt="0"/>
      <dgm:spPr/>
    </dgm:pt>
    <dgm:pt modelId="{42448FAE-8AB5-4353-9A7F-CE99C6985C26}" type="pres">
      <dgm:prSet presAssocID="{1A98B234-87F3-4DD0-A66E-3BEE26DAD5A6}" presName="background2" presStyleLbl="node2" presStyleIdx="1" presStyleCnt="2"/>
      <dgm:spPr/>
    </dgm:pt>
    <dgm:pt modelId="{F6463641-7CB3-4D0C-B1A7-0A2038C10529}" type="pres">
      <dgm:prSet presAssocID="{1A98B234-87F3-4DD0-A66E-3BEE26DAD5A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BFECEB-1145-4737-9F89-11BF43E3C0F2}" type="pres">
      <dgm:prSet presAssocID="{1A98B234-87F3-4DD0-A66E-3BEE26DAD5A6}" presName="hierChild3" presStyleCnt="0"/>
      <dgm:spPr/>
    </dgm:pt>
    <dgm:pt modelId="{2C63FF94-30A3-4E39-80CF-11F524ECAF72}" type="pres">
      <dgm:prSet presAssocID="{FCB2E032-7CCC-480A-B127-9976BF1C5DCA}" presName="Name17" presStyleLbl="parChTrans1D3" presStyleIdx="3" presStyleCnt="6"/>
      <dgm:spPr/>
      <dgm:t>
        <a:bodyPr/>
        <a:lstStyle/>
        <a:p>
          <a:endParaRPr lang="en-US"/>
        </a:p>
      </dgm:t>
    </dgm:pt>
    <dgm:pt modelId="{EEC5787A-01D5-42BA-8AFA-540910194882}" type="pres">
      <dgm:prSet presAssocID="{A505E15F-2EFA-49F4-8FA1-8F9DEB6A73BA}" presName="hierRoot3" presStyleCnt="0"/>
      <dgm:spPr/>
    </dgm:pt>
    <dgm:pt modelId="{D9E61475-5A46-4C57-8F04-245E5533DEA2}" type="pres">
      <dgm:prSet presAssocID="{A505E15F-2EFA-49F4-8FA1-8F9DEB6A73BA}" presName="composite3" presStyleCnt="0"/>
      <dgm:spPr/>
    </dgm:pt>
    <dgm:pt modelId="{98098E3F-7FE8-43D0-9E22-EF36442F2F9C}" type="pres">
      <dgm:prSet presAssocID="{A505E15F-2EFA-49F4-8FA1-8F9DEB6A73BA}" presName="background3" presStyleLbl="node3" presStyleIdx="3" presStyleCnt="6"/>
      <dgm:spPr/>
    </dgm:pt>
    <dgm:pt modelId="{D9E2D328-B80D-47E3-A231-1C00410EE6FD}" type="pres">
      <dgm:prSet presAssocID="{A505E15F-2EFA-49F4-8FA1-8F9DEB6A73BA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D75DF5-2369-4A85-8C87-43AECDA5DCCD}" type="pres">
      <dgm:prSet presAssocID="{A505E15F-2EFA-49F4-8FA1-8F9DEB6A73BA}" presName="hierChild4" presStyleCnt="0"/>
      <dgm:spPr/>
    </dgm:pt>
    <dgm:pt modelId="{74B84DC8-1DB9-42C5-8D5B-786CA9168161}" type="pres">
      <dgm:prSet presAssocID="{C5FF10F8-34F3-4D1E-A810-A0B57245DE30}" presName="Name17" presStyleLbl="parChTrans1D3" presStyleIdx="4" presStyleCnt="6"/>
      <dgm:spPr/>
      <dgm:t>
        <a:bodyPr/>
        <a:lstStyle/>
        <a:p>
          <a:endParaRPr lang="en-US"/>
        </a:p>
      </dgm:t>
    </dgm:pt>
    <dgm:pt modelId="{95E938FE-8E08-4716-82C7-21E4D1521A24}" type="pres">
      <dgm:prSet presAssocID="{7753E45D-5727-4C00-9C12-A3DA99483F21}" presName="hierRoot3" presStyleCnt="0"/>
      <dgm:spPr/>
    </dgm:pt>
    <dgm:pt modelId="{30D3F65D-FDBE-492F-8BD6-C65F94B23C9B}" type="pres">
      <dgm:prSet presAssocID="{7753E45D-5727-4C00-9C12-A3DA99483F21}" presName="composite3" presStyleCnt="0"/>
      <dgm:spPr/>
    </dgm:pt>
    <dgm:pt modelId="{54A784AB-6DE0-439F-8175-73C7F2E17381}" type="pres">
      <dgm:prSet presAssocID="{7753E45D-5727-4C00-9C12-A3DA99483F21}" presName="background3" presStyleLbl="node3" presStyleIdx="4" presStyleCnt="6"/>
      <dgm:spPr/>
    </dgm:pt>
    <dgm:pt modelId="{2CD3E3CB-32E1-4562-9FCA-5F4F9F2A28CB}" type="pres">
      <dgm:prSet presAssocID="{7753E45D-5727-4C00-9C12-A3DA99483F21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C2CCD-8C6A-46CE-ADA9-3A59C7F0C31D}" type="pres">
      <dgm:prSet presAssocID="{7753E45D-5727-4C00-9C12-A3DA99483F21}" presName="hierChild4" presStyleCnt="0"/>
      <dgm:spPr/>
    </dgm:pt>
    <dgm:pt modelId="{59430BB8-2E2C-427A-95F5-4B7E68B855A3}" type="pres">
      <dgm:prSet presAssocID="{F3545F09-99CD-4B06-97CE-738D12FD5307}" presName="Name17" presStyleLbl="parChTrans1D3" presStyleIdx="5" presStyleCnt="6"/>
      <dgm:spPr/>
      <dgm:t>
        <a:bodyPr/>
        <a:lstStyle/>
        <a:p>
          <a:endParaRPr lang="en-US"/>
        </a:p>
      </dgm:t>
    </dgm:pt>
    <dgm:pt modelId="{FF75E0BC-7C60-4752-98F1-755F2BBE5A97}" type="pres">
      <dgm:prSet presAssocID="{5D61C4DE-302B-4BA7-A2EE-0A33350BBA73}" presName="hierRoot3" presStyleCnt="0"/>
      <dgm:spPr/>
    </dgm:pt>
    <dgm:pt modelId="{AF4AEF44-F0D7-492A-ADD5-E9BCFF87BEFC}" type="pres">
      <dgm:prSet presAssocID="{5D61C4DE-302B-4BA7-A2EE-0A33350BBA73}" presName="composite3" presStyleCnt="0"/>
      <dgm:spPr/>
    </dgm:pt>
    <dgm:pt modelId="{BF65409F-7853-4399-BA96-1DB8468AD160}" type="pres">
      <dgm:prSet presAssocID="{5D61C4DE-302B-4BA7-A2EE-0A33350BBA73}" presName="background3" presStyleLbl="node3" presStyleIdx="5" presStyleCnt="6"/>
      <dgm:spPr/>
    </dgm:pt>
    <dgm:pt modelId="{3BA381D4-84E4-4623-966F-39DEA6205A1E}" type="pres">
      <dgm:prSet presAssocID="{5D61C4DE-302B-4BA7-A2EE-0A33350BBA73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D9D2F-7911-4916-8F06-D5F853042A5E}" type="pres">
      <dgm:prSet presAssocID="{5D61C4DE-302B-4BA7-A2EE-0A33350BBA73}" presName="hierChild4" presStyleCnt="0"/>
      <dgm:spPr/>
    </dgm:pt>
    <dgm:pt modelId="{26E0A3A5-EFC6-42A5-8BF0-8A7D30418EBB}" type="pres">
      <dgm:prSet presAssocID="{80368DB8-E5D4-4143-B539-FFB9ED225FAE}" presName="Name23" presStyleLbl="parChTrans1D4" presStyleIdx="2" presStyleCnt="4"/>
      <dgm:spPr/>
      <dgm:t>
        <a:bodyPr/>
        <a:lstStyle/>
        <a:p>
          <a:endParaRPr lang="en-US"/>
        </a:p>
      </dgm:t>
    </dgm:pt>
    <dgm:pt modelId="{17D93A45-7563-482B-8D52-46C685F44018}" type="pres">
      <dgm:prSet presAssocID="{C2910A15-692D-4154-8B21-510B1B4EB6E0}" presName="hierRoot4" presStyleCnt="0"/>
      <dgm:spPr/>
    </dgm:pt>
    <dgm:pt modelId="{1E3F2875-5346-4415-A761-D07413D4B69B}" type="pres">
      <dgm:prSet presAssocID="{C2910A15-692D-4154-8B21-510B1B4EB6E0}" presName="composite4" presStyleCnt="0"/>
      <dgm:spPr/>
    </dgm:pt>
    <dgm:pt modelId="{D77B8A5A-36CF-44F1-ABEC-714A3146357C}" type="pres">
      <dgm:prSet presAssocID="{C2910A15-692D-4154-8B21-510B1B4EB6E0}" presName="background4" presStyleLbl="node4" presStyleIdx="2" presStyleCnt="4"/>
      <dgm:spPr/>
    </dgm:pt>
    <dgm:pt modelId="{E1F552EA-F495-4951-8314-2F3DC3718CB4}" type="pres">
      <dgm:prSet presAssocID="{C2910A15-692D-4154-8B21-510B1B4EB6E0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C87273-C981-409A-8A66-FF7DDD635C09}" type="pres">
      <dgm:prSet presAssocID="{C2910A15-692D-4154-8B21-510B1B4EB6E0}" presName="hierChild5" presStyleCnt="0"/>
      <dgm:spPr/>
    </dgm:pt>
    <dgm:pt modelId="{EA5E9AE0-C1BC-48F7-944D-611F8E50FFEA}" type="pres">
      <dgm:prSet presAssocID="{503D4F2F-9D2C-42F0-8B6A-00EF03EA3B3D}" presName="Name23" presStyleLbl="parChTrans1D4" presStyleIdx="3" presStyleCnt="4"/>
      <dgm:spPr/>
      <dgm:t>
        <a:bodyPr/>
        <a:lstStyle/>
        <a:p>
          <a:endParaRPr lang="en-US"/>
        </a:p>
      </dgm:t>
    </dgm:pt>
    <dgm:pt modelId="{3B2C0B77-24D7-43C7-BD69-11F0DB139E5C}" type="pres">
      <dgm:prSet presAssocID="{AC8A87A1-7957-4E03-8B07-53AF0FAEF5FF}" presName="hierRoot4" presStyleCnt="0"/>
      <dgm:spPr/>
    </dgm:pt>
    <dgm:pt modelId="{0226EAE2-EF95-48ED-B643-91718C87A6D0}" type="pres">
      <dgm:prSet presAssocID="{AC8A87A1-7957-4E03-8B07-53AF0FAEF5FF}" presName="composite4" presStyleCnt="0"/>
      <dgm:spPr/>
    </dgm:pt>
    <dgm:pt modelId="{518F4AC4-E6F9-4CF3-94C8-FC2493AB2D2B}" type="pres">
      <dgm:prSet presAssocID="{AC8A87A1-7957-4E03-8B07-53AF0FAEF5FF}" presName="background4" presStyleLbl="node4" presStyleIdx="3" presStyleCnt="4"/>
      <dgm:spPr/>
    </dgm:pt>
    <dgm:pt modelId="{86C41B8F-8F88-4F9D-9743-B755A2AE8613}" type="pres">
      <dgm:prSet presAssocID="{AC8A87A1-7957-4E03-8B07-53AF0FAEF5FF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DB720-2CC8-4D4C-83A1-633305E80FDA}" type="pres">
      <dgm:prSet presAssocID="{AC8A87A1-7957-4E03-8B07-53AF0FAEF5FF}" presName="hierChild5" presStyleCnt="0"/>
      <dgm:spPr/>
    </dgm:pt>
  </dgm:ptLst>
  <dgm:cxnLst>
    <dgm:cxn modelId="{5D551CA8-EB8B-43A4-9289-DC2D20A485CA}" srcId="{5D61C4DE-302B-4BA7-A2EE-0A33350BBA73}" destId="{C2910A15-692D-4154-8B21-510B1B4EB6E0}" srcOrd="0" destOrd="0" parTransId="{80368DB8-E5D4-4143-B539-FFB9ED225FAE}" sibTransId="{002B1EE5-81CE-4CC3-A191-7CA582A77D65}"/>
    <dgm:cxn modelId="{2AB4BF44-6090-48D9-94BA-426FA7EFAE25}" type="presOf" srcId="{602933E0-353D-47DA-9451-97FA7A58E922}" destId="{997498A5-B638-4874-AD12-3E2391A0F83D}" srcOrd="0" destOrd="0" presId="urn:microsoft.com/office/officeart/2005/8/layout/hierarchy1"/>
    <dgm:cxn modelId="{9ECFE8C2-2C49-4FC5-8654-D11A17407E0D}" type="presOf" srcId="{503D4F2F-9D2C-42F0-8B6A-00EF03EA3B3D}" destId="{EA5E9AE0-C1BC-48F7-944D-611F8E50FFEA}" srcOrd="0" destOrd="0" presId="urn:microsoft.com/office/officeart/2005/8/layout/hierarchy1"/>
    <dgm:cxn modelId="{025E7994-83B8-4D95-9E32-CC7D621C989E}" type="presOf" srcId="{7D6F2B72-D42F-4197-89A7-A23C2017B992}" destId="{4C87D023-C3B4-410D-B23F-DE45294BAB88}" srcOrd="0" destOrd="0" presId="urn:microsoft.com/office/officeart/2005/8/layout/hierarchy1"/>
    <dgm:cxn modelId="{00BE73FE-BFF7-4EC4-BB9C-71D2AE41DDAA}" srcId="{602933E0-353D-47DA-9451-97FA7A58E922}" destId="{AC430FBA-F352-4BD6-B3BB-F11F0CCD7721}" srcOrd="0" destOrd="0" parTransId="{A0E5D6CF-8B97-44C4-AD0E-066E84BDAD5F}" sibTransId="{CEFC900E-9921-4B88-9853-2C89F7207905}"/>
    <dgm:cxn modelId="{C140E56E-72E8-48B1-AC25-A8AFD7A1C2CD}" srcId="{1D008DF3-1AB0-486C-8D7B-59170A72B49E}" destId="{4DA6A398-C7C5-456E-8EBB-B84FAACF5D92}" srcOrd="0" destOrd="0" parTransId="{B0F78D21-EC09-4D83-849F-5DB9DC9AF6F2}" sibTransId="{86BDA4A9-39DE-4090-BB5F-93BD469EF4E6}"/>
    <dgm:cxn modelId="{8CB1D800-9702-47B4-95B7-E137B27FD432}" type="presOf" srcId="{4DA6A398-C7C5-456E-8EBB-B84FAACF5D92}" destId="{3F0B0C32-01FD-4D48-9E09-4FE03FC6DC3E}" srcOrd="0" destOrd="0" presId="urn:microsoft.com/office/officeart/2005/8/layout/hierarchy1"/>
    <dgm:cxn modelId="{D9530586-8193-4276-B8C5-F9275B8F9511}" srcId="{1A98B234-87F3-4DD0-A66E-3BEE26DAD5A6}" destId="{5D61C4DE-302B-4BA7-A2EE-0A33350BBA73}" srcOrd="2" destOrd="0" parTransId="{F3545F09-99CD-4B06-97CE-738D12FD5307}" sibTransId="{A813C606-5B88-4F92-B115-08A490590B10}"/>
    <dgm:cxn modelId="{ED105BB7-7806-42AB-9126-065BC6091F05}" type="presOf" srcId="{F72A082A-BE79-4CE5-AA30-EE02991D291D}" destId="{52E383CF-08C6-4FBD-A355-02253B66670D}" srcOrd="0" destOrd="0" presId="urn:microsoft.com/office/officeart/2005/8/layout/hierarchy1"/>
    <dgm:cxn modelId="{02D13EF8-13F4-48AC-9DD9-D3CC492A734E}" srcId="{252A87A3-EF1F-4EFA-8B73-3F553FB124E0}" destId="{6025F0CB-714A-410C-A39A-BDEE57C81C0F}" srcOrd="0" destOrd="0" parTransId="{EF4FB0C8-4C56-47B8-8986-4E48EB5A04A7}" sibTransId="{E43885E9-0881-4D80-B6A2-0BCA9A1A396E}"/>
    <dgm:cxn modelId="{38422F88-6B5B-4446-980B-4A4F05C663DB}" type="presOf" srcId="{762EA407-801B-4329-92BE-EB3F9FA3B10D}" destId="{B72FFFEA-47D3-44A8-A5AB-B7C094CB5F1B}" srcOrd="0" destOrd="0" presId="urn:microsoft.com/office/officeart/2005/8/layout/hierarchy1"/>
    <dgm:cxn modelId="{8CC5A78B-67DF-4FD3-8779-168E741DF1BA}" srcId="{602933E0-353D-47DA-9451-97FA7A58E922}" destId="{762EA407-801B-4329-92BE-EB3F9FA3B10D}" srcOrd="1" destOrd="0" parTransId="{7D6F2B72-D42F-4197-89A7-A23C2017B992}" sibTransId="{B6580AD4-ABA1-4F0F-BE84-6BED179E9018}"/>
    <dgm:cxn modelId="{69263921-B29D-4DBE-8502-EFA94E427375}" type="presOf" srcId="{AC430FBA-F352-4BD6-B3BB-F11F0CCD7721}" destId="{14809E59-D806-467C-B6A0-2D835DB0CF5A}" srcOrd="0" destOrd="0" presId="urn:microsoft.com/office/officeart/2005/8/layout/hierarchy1"/>
    <dgm:cxn modelId="{5FE8FB68-5AC8-47B4-88A4-06A92A239F05}" type="presOf" srcId="{252A87A3-EF1F-4EFA-8B73-3F553FB124E0}" destId="{25D52795-25B7-4887-8A3B-45501259E98F}" srcOrd="0" destOrd="0" presId="urn:microsoft.com/office/officeart/2005/8/layout/hierarchy1"/>
    <dgm:cxn modelId="{AB8E4BEF-65F6-4536-B878-A45A3343E7A2}" srcId="{1A98B234-87F3-4DD0-A66E-3BEE26DAD5A6}" destId="{A505E15F-2EFA-49F4-8FA1-8F9DEB6A73BA}" srcOrd="0" destOrd="0" parTransId="{FCB2E032-7CCC-480A-B127-9976BF1C5DCA}" sibTransId="{574EE099-C998-4EDB-AA1E-4689E980B288}"/>
    <dgm:cxn modelId="{AB46A590-507D-4DD6-8458-8FBFD16EB91E}" type="presOf" srcId="{AC8A87A1-7957-4E03-8B07-53AF0FAEF5FF}" destId="{86C41B8F-8F88-4F9D-9743-B755A2AE8613}" srcOrd="0" destOrd="0" presId="urn:microsoft.com/office/officeart/2005/8/layout/hierarchy1"/>
    <dgm:cxn modelId="{4062629A-4F01-419D-A82C-1D9D3FFBC38E}" srcId="{252A87A3-EF1F-4EFA-8B73-3F553FB124E0}" destId="{71E8E651-6FFB-4890-9EE0-851EBAE2FB7A}" srcOrd="1" destOrd="0" parTransId="{858421DE-8294-48CC-97F2-3B0FD7BF12D9}" sibTransId="{15081A08-12F8-42BB-A067-1300343AD88F}"/>
    <dgm:cxn modelId="{88EC9B44-7996-41B1-8128-91850BC3CF1A}" type="presOf" srcId="{A0E5D6CF-8B97-44C4-AD0E-066E84BDAD5F}" destId="{D156FFCD-974C-4A8A-88E3-6A12156B5FDD}" srcOrd="0" destOrd="0" presId="urn:microsoft.com/office/officeart/2005/8/layout/hierarchy1"/>
    <dgm:cxn modelId="{ADC84364-9BAF-403F-9F2F-E1AFCFC2CD99}" type="presOf" srcId="{F3545F09-99CD-4B06-97CE-738D12FD5307}" destId="{59430BB8-2E2C-427A-95F5-4B7E68B855A3}" srcOrd="0" destOrd="0" presId="urn:microsoft.com/office/officeart/2005/8/layout/hierarchy1"/>
    <dgm:cxn modelId="{145B7770-8CCA-49D5-830C-C4889C6E5846}" type="presOf" srcId="{4DE058D4-0B01-4C38-A821-78734A54FA89}" destId="{E0F5118B-7F97-4F6C-BCE6-893AAFC7993B}" srcOrd="0" destOrd="0" presId="urn:microsoft.com/office/officeart/2005/8/layout/hierarchy1"/>
    <dgm:cxn modelId="{A85D57B9-80BA-4BD3-A809-A786285B82C8}" type="presOf" srcId="{C5FF10F8-34F3-4D1E-A810-A0B57245DE30}" destId="{74B84DC8-1DB9-42C5-8D5B-786CA9168161}" srcOrd="0" destOrd="0" presId="urn:microsoft.com/office/officeart/2005/8/layout/hierarchy1"/>
    <dgm:cxn modelId="{A0661C2C-A262-4982-8DFD-A59A64EAABCB}" type="presOf" srcId="{8ED13EF1-511D-43EA-A49A-933D49CE1523}" destId="{9E2EFF16-6BCF-45FF-ABB5-98C9131EF10C}" srcOrd="0" destOrd="0" presId="urn:microsoft.com/office/officeart/2005/8/layout/hierarchy1"/>
    <dgm:cxn modelId="{F3E69AEF-6182-4E68-8BD6-631EBB8007F7}" type="presOf" srcId="{6025F0CB-714A-410C-A39A-BDEE57C81C0F}" destId="{84CD235C-6E70-49D7-A772-5C73B869E5C1}" srcOrd="0" destOrd="0" presId="urn:microsoft.com/office/officeart/2005/8/layout/hierarchy1"/>
    <dgm:cxn modelId="{307EB4A5-EAD1-45BC-8801-2C521E1F2602}" type="presOf" srcId="{1D008DF3-1AB0-486C-8D7B-59170A72B49E}" destId="{F7457448-935E-4E0B-9EAA-EFFDAC845067}" srcOrd="0" destOrd="0" presId="urn:microsoft.com/office/officeart/2005/8/layout/hierarchy1"/>
    <dgm:cxn modelId="{4B49E5B5-FB25-4F1F-8ACB-326184EFA8F0}" srcId="{1A98B234-87F3-4DD0-A66E-3BEE26DAD5A6}" destId="{7753E45D-5727-4C00-9C12-A3DA99483F21}" srcOrd="1" destOrd="0" parTransId="{C5FF10F8-34F3-4D1E-A810-A0B57245DE30}" sibTransId="{DFC9707E-5F69-494C-8C61-9B0A0CEA5B33}"/>
    <dgm:cxn modelId="{664D6E38-6324-4EB3-A629-EB52FE9294B0}" type="presOf" srcId="{C2910A15-692D-4154-8B21-510B1B4EB6E0}" destId="{E1F552EA-F495-4951-8314-2F3DC3718CB4}" srcOrd="0" destOrd="0" presId="urn:microsoft.com/office/officeart/2005/8/layout/hierarchy1"/>
    <dgm:cxn modelId="{BEC05745-A799-436F-A239-DB88D6D1CEA0}" srcId="{252A87A3-EF1F-4EFA-8B73-3F553FB124E0}" destId="{602933E0-353D-47DA-9451-97FA7A58E922}" srcOrd="2" destOrd="0" parTransId="{F72A082A-BE79-4CE5-AA30-EE02991D291D}" sibTransId="{EB18A7CC-81B3-4D06-AB77-49ECD276A088}"/>
    <dgm:cxn modelId="{DE84EF0B-504C-4EC1-9028-C07E4869EEA9}" srcId="{4DA6A398-C7C5-456E-8EBB-B84FAACF5D92}" destId="{1A98B234-87F3-4DD0-A66E-3BEE26DAD5A6}" srcOrd="1" destOrd="0" parTransId="{8ED13EF1-511D-43EA-A49A-933D49CE1523}" sibTransId="{49332B0E-DE18-484C-97CD-EA8C4BFCECE8}"/>
    <dgm:cxn modelId="{54DE43D4-0D80-491E-B6A4-F987C4D4FF51}" type="presOf" srcId="{1A98B234-87F3-4DD0-A66E-3BEE26DAD5A6}" destId="{F6463641-7CB3-4D0C-B1A7-0A2038C10529}" srcOrd="0" destOrd="0" presId="urn:microsoft.com/office/officeart/2005/8/layout/hierarchy1"/>
    <dgm:cxn modelId="{00E4B587-48F2-4DDF-AF97-3AAD4BF7A54C}" type="presOf" srcId="{7753E45D-5727-4C00-9C12-A3DA99483F21}" destId="{2CD3E3CB-32E1-4562-9FCA-5F4F9F2A28CB}" srcOrd="0" destOrd="0" presId="urn:microsoft.com/office/officeart/2005/8/layout/hierarchy1"/>
    <dgm:cxn modelId="{12E2779C-8DA2-4117-BEBD-B040128D8BF0}" type="presOf" srcId="{80368DB8-E5D4-4143-B539-FFB9ED225FAE}" destId="{26E0A3A5-EFC6-42A5-8BF0-8A7D30418EBB}" srcOrd="0" destOrd="0" presId="urn:microsoft.com/office/officeart/2005/8/layout/hierarchy1"/>
    <dgm:cxn modelId="{BB8AEA1F-C972-40EF-992B-9D4E55D11803}" type="presOf" srcId="{858421DE-8294-48CC-97F2-3B0FD7BF12D9}" destId="{4F0F16D6-806C-4B3B-A9FA-437679194573}" srcOrd="0" destOrd="0" presId="urn:microsoft.com/office/officeart/2005/8/layout/hierarchy1"/>
    <dgm:cxn modelId="{5CCDC9D1-1D41-43F3-BF2A-9EA3708CA1F9}" srcId="{4DA6A398-C7C5-456E-8EBB-B84FAACF5D92}" destId="{252A87A3-EF1F-4EFA-8B73-3F553FB124E0}" srcOrd="0" destOrd="0" parTransId="{4DE058D4-0B01-4C38-A821-78734A54FA89}" sibTransId="{73CFBE5D-2F10-4841-96C1-D944C6D62BDD}"/>
    <dgm:cxn modelId="{8189C1D3-49AC-4470-884B-4524AB4A2139}" type="presOf" srcId="{A505E15F-2EFA-49F4-8FA1-8F9DEB6A73BA}" destId="{D9E2D328-B80D-47E3-A231-1C00410EE6FD}" srcOrd="0" destOrd="0" presId="urn:microsoft.com/office/officeart/2005/8/layout/hierarchy1"/>
    <dgm:cxn modelId="{88C0FE51-B0FC-4812-986E-785D85033509}" type="presOf" srcId="{FCB2E032-7CCC-480A-B127-9976BF1C5DCA}" destId="{2C63FF94-30A3-4E39-80CF-11F524ECAF72}" srcOrd="0" destOrd="0" presId="urn:microsoft.com/office/officeart/2005/8/layout/hierarchy1"/>
    <dgm:cxn modelId="{C96788D1-F92E-4EF4-AFD6-A0A0C06CC36B}" type="presOf" srcId="{5D61C4DE-302B-4BA7-A2EE-0A33350BBA73}" destId="{3BA381D4-84E4-4623-966F-39DEA6205A1E}" srcOrd="0" destOrd="0" presId="urn:microsoft.com/office/officeart/2005/8/layout/hierarchy1"/>
    <dgm:cxn modelId="{888ECB68-BE98-4833-9210-AA1CD1688CB3}" type="presOf" srcId="{EF4FB0C8-4C56-47B8-8986-4E48EB5A04A7}" destId="{0D618A33-AEC3-4C27-B469-79D5A194FF57}" srcOrd="0" destOrd="0" presId="urn:microsoft.com/office/officeart/2005/8/layout/hierarchy1"/>
    <dgm:cxn modelId="{B4D0E266-72FF-4C85-A777-33906DEC7A5A}" srcId="{5D61C4DE-302B-4BA7-A2EE-0A33350BBA73}" destId="{AC8A87A1-7957-4E03-8B07-53AF0FAEF5FF}" srcOrd="1" destOrd="0" parTransId="{503D4F2F-9D2C-42F0-8B6A-00EF03EA3B3D}" sibTransId="{9A3954D6-03ED-4726-AA95-7060774F8E4E}"/>
    <dgm:cxn modelId="{FA820FAB-1A5C-488C-A6BB-024121D29589}" type="presOf" srcId="{71E8E651-6FFB-4890-9EE0-851EBAE2FB7A}" destId="{12E1274F-D381-4055-8C66-0F35AB957EF5}" srcOrd="0" destOrd="0" presId="urn:microsoft.com/office/officeart/2005/8/layout/hierarchy1"/>
    <dgm:cxn modelId="{E982F4EE-A8E0-427F-A74A-106674B281C8}" type="presParOf" srcId="{F7457448-935E-4E0B-9EAA-EFFDAC845067}" destId="{0E439167-9E48-4FB1-8330-23005935E21E}" srcOrd="0" destOrd="0" presId="urn:microsoft.com/office/officeart/2005/8/layout/hierarchy1"/>
    <dgm:cxn modelId="{54B33FAB-6718-4B27-9154-4198176EB84F}" type="presParOf" srcId="{0E439167-9E48-4FB1-8330-23005935E21E}" destId="{8AB76E00-9337-49B6-8602-5E41FCD070E8}" srcOrd="0" destOrd="0" presId="urn:microsoft.com/office/officeart/2005/8/layout/hierarchy1"/>
    <dgm:cxn modelId="{81FD0111-C686-43E2-B804-486565E40809}" type="presParOf" srcId="{8AB76E00-9337-49B6-8602-5E41FCD070E8}" destId="{8E63BE16-220F-4394-8E8E-A3B6BFC29909}" srcOrd="0" destOrd="0" presId="urn:microsoft.com/office/officeart/2005/8/layout/hierarchy1"/>
    <dgm:cxn modelId="{CC6CC1BF-06F3-4BFB-B6DD-EA4E6D501053}" type="presParOf" srcId="{8AB76E00-9337-49B6-8602-5E41FCD070E8}" destId="{3F0B0C32-01FD-4D48-9E09-4FE03FC6DC3E}" srcOrd="1" destOrd="0" presId="urn:microsoft.com/office/officeart/2005/8/layout/hierarchy1"/>
    <dgm:cxn modelId="{6D3951A2-C8ED-47B3-8588-3EA033CB07F9}" type="presParOf" srcId="{0E439167-9E48-4FB1-8330-23005935E21E}" destId="{FDFC0144-4B6A-4020-805E-C19CE3808394}" srcOrd="1" destOrd="0" presId="urn:microsoft.com/office/officeart/2005/8/layout/hierarchy1"/>
    <dgm:cxn modelId="{DAEAFEE1-FC34-4CC5-87D4-E1D3A9C30F56}" type="presParOf" srcId="{FDFC0144-4B6A-4020-805E-C19CE3808394}" destId="{E0F5118B-7F97-4F6C-BCE6-893AAFC7993B}" srcOrd="0" destOrd="0" presId="urn:microsoft.com/office/officeart/2005/8/layout/hierarchy1"/>
    <dgm:cxn modelId="{C96BC6AD-E330-4D27-A89C-E97FFD51A801}" type="presParOf" srcId="{FDFC0144-4B6A-4020-805E-C19CE3808394}" destId="{122D4BE5-73F3-40C2-BA3E-36CE890BFCD1}" srcOrd="1" destOrd="0" presId="urn:microsoft.com/office/officeart/2005/8/layout/hierarchy1"/>
    <dgm:cxn modelId="{0F196BED-D913-4BC8-A6FF-37A10BD14B48}" type="presParOf" srcId="{122D4BE5-73F3-40C2-BA3E-36CE890BFCD1}" destId="{1CBAE4A9-CB88-4C35-86D2-BBE8EC409769}" srcOrd="0" destOrd="0" presId="urn:microsoft.com/office/officeart/2005/8/layout/hierarchy1"/>
    <dgm:cxn modelId="{64CA87FC-736E-4C94-8E2E-006D07C6410E}" type="presParOf" srcId="{1CBAE4A9-CB88-4C35-86D2-BBE8EC409769}" destId="{EEFE6688-300F-4480-88EE-318910AD57CE}" srcOrd="0" destOrd="0" presId="urn:microsoft.com/office/officeart/2005/8/layout/hierarchy1"/>
    <dgm:cxn modelId="{28E93281-BED3-46CD-A24C-6D7C0AAB74CE}" type="presParOf" srcId="{1CBAE4A9-CB88-4C35-86D2-BBE8EC409769}" destId="{25D52795-25B7-4887-8A3B-45501259E98F}" srcOrd="1" destOrd="0" presId="urn:microsoft.com/office/officeart/2005/8/layout/hierarchy1"/>
    <dgm:cxn modelId="{63C472E7-9163-4480-805F-8057D39788EB}" type="presParOf" srcId="{122D4BE5-73F3-40C2-BA3E-36CE890BFCD1}" destId="{6916F8D8-19EB-477F-8516-DCCAF534DD9F}" srcOrd="1" destOrd="0" presId="urn:microsoft.com/office/officeart/2005/8/layout/hierarchy1"/>
    <dgm:cxn modelId="{52846FA4-AEA0-4ED7-8700-C919EC963FD5}" type="presParOf" srcId="{6916F8D8-19EB-477F-8516-DCCAF534DD9F}" destId="{0D618A33-AEC3-4C27-B469-79D5A194FF57}" srcOrd="0" destOrd="0" presId="urn:microsoft.com/office/officeart/2005/8/layout/hierarchy1"/>
    <dgm:cxn modelId="{C33BB2CA-95F5-4FDF-8A55-9C29E6F9E597}" type="presParOf" srcId="{6916F8D8-19EB-477F-8516-DCCAF534DD9F}" destId="{B7F6C727-FC3B-457D-B94F-05DAB19A5DF0}" srcOrd="1" destOrd="0" presId="urn:microsoft.com/office/officeart/2005/8/layout/hierarchy1"/>
    <dgm:cxn modelId="{8ABA96B3-B462-4125-9A43-FE0BF1533B81}" type="presParOf" srcId="{B7F6C727-FC3B-457D-B94F-05DAB19A5DF0}" destId="{D299AE8D-EA26-4866-AFAA-E42EFD0DC557}" srcOrd="0" destOrd="0" presId="urn:microsoft.com/office/officeart/2005/8/layout/hierarchy1"/>
    <dgm:cxn modelId="{5D182AB6-EA1D-4495-BB08-2F6B403CEB5C}" type="presParOf" srcId="{D299AE8D-EA26-4866-AFAA-E42EFD0DC557}" destId="{93A2B908-5293-4152-9735-877FFA9BA053}" srcOrd="0" destOrd="0" presId="urn:microsoft.com/office/officeart/2005/8/layout/hierarchy1"/>
    <dgm:cxn modelId="{94EAACC8-9CDD-4334-9F38-8F9C64969F45}" type="presParOf" srcId="{D299AE8D-EA26-4866-AFAA-E42EFD0DC557}" destId="{84CD235C-6E70-49D7-A772-5C73B869E5C1}" srcOrd="1" destOrd="0" presId="urn:microsoft.com/office/officeart/2005/8/layout/hierarchy1"/>
    <dgm:cxn modelId="{457BE53B-58C1-45AD-8362-8DCB02B73059}" type="presParOf" srcId="{B7F6C727-FC3B-457D-B94F-05DAB19A5DF0}" destId="{34779605-A73F-4453-AA38-18BD7F62BAA2}" srcOrd="1" destOrd="0" presId="urn:microsoft.com/office/officeart/2005/8/layout/hierarchy1"/>
    <dgm:cxn modelId="{5B179CAE-0F28-4B6E-B370-C051D090AD92}" type="presParOf" srcId="{6916F8D8-19EB-477F-8516-DCCAF534DD9F}" destId="{4F0F16D6-806C-4B3B-A9FA-437679194573}" srcOrd="2" destOrd="0" presId="urn:microsoft.com/office/officeart/2005/8/layout/hierarchy1"/>
    <dgm:cxn modelId="{B85F7566-6BCB-407A-A864-67184F84959F}" type="presParOf" srcId="{6916F8D8-19EB-477F-8516-DCCAF534DD9F}" destId="{177DF7C2-47F7-4DF3-B21A-CF0AAB8AA6C3}" srcOrd="3" destOrd="0" presId="urn:microsoft.com/office/officeart/2005/8/layout/hierarchy1"/>
    <dgm:cxn modelId="{B50F2481-E2E3-481F-B94B-1EFCF326AF5C}" type="presParOf" srcId="{177DF7C2-47F7-4DF3-B21A-CF0AAB8AA6C3}" destId="{A716C6C0-C013-4034-AFA7-8F471244EE16}" srcOrd="0" destOrd="0" presId="urn:microsoft.com/office/officeart/2005/8/layout/hierarchy1"/>
    <dgm:cxn modelId="{19F5E233-FB24-4B24-B0EE-72F2000263E2}" type="presParOf" srcId="{A716C6C0-C013-4034-AFA7-8F471244EE16}" destId="{CDFEB3C4-9A98-4AEB-917B-6C02DA474668}" srcOrd="0" destOrd="0" presId="urn:microsoft.com/office/officeart/2005/8/layout/hierarchy1"/>
    <dgm:cxn modelId="{489A725A-F83D-4E34-A316-E3722CF8A4A2}" type="presParOf" srcId="{A716C6C0-C013-4034-AFA7-8F471244EE16}" destId="{12E1274F-D381-4055-8C66-0F35AB957EF5}" srcOrd="1" destOrd="0" presId="urn:microsoft.com/office/officeart/2005/8/layout/hierarchy1"/>
    <dgm:cxn modelId="{001E68BA-C7C5-403D-A766-4B136A83B64A}" type="presParOf" srcId="{177DF7C2-47F7-4DF3-B21A-CF0AAB8AA6C3}" destId="{F39B7DB4-22AA-4B4A-93B9-D372BEF99911}" srcOrd="1" destOrd="0" presId="urn:microsoft.com/office/officeart/2005/8/layout/hierarchy1"/>
    <dgm:cxn modelId="{247EE48D-AFDE-492F-9932-BDF29337B5F1}" type="presParOf" srcId="{6916F8D8-19EB-477F-8516-DCCAF534DD9F}" destId="{52E383CF-08C6-4FBD-A355-02253B66670D}" srcOrd="4" destOrd="0" presId="urn:microsoft.com/office/officeart/2005/8/layout/hierarchy1"/>
    <dgm:cxn modelId="{6814F091-B335-4292-ADCD-F2F55FDBF673}" type="presParOf" srcId="{6916F8D8-19EB-477F-8516-DCCAF534DD9F}" destId="{E1499034-9F0C-477B-823A-DC16369ED59F}" srcOrd="5" destOrd="0" presId="urn:microsoft.com/office/officeart/2005/8/layout/hierarchy1"/>
    <dgm:cxn modelId="{A14DE169-6D2C-4706-9DCC-25B1D40CB505}" type="presParOf" srcId="{E1499034-9F0C-477B-823A-DC16369ED59F}" destId="{4CB33E3C-0A3E-44F7-AD3B-518031417E8B}" srcOrd="0" destOrd="0" presId="urn:microsoft.com/office/officeart/2005/8/layout/hierarchy1"/>
    <dgm:cxn modelId="{FE897AF2-FBDC-4465-A279-434CE6CB5DBC}" type="presParOf" srcId="{4CB33E3C-0A3E-44F7-AD3B-518031417E8B}" destId="{819FF2E7-8591-4B56-A558-873C38774264}" srcOrd="0" destOrd="0" presId="urn:microsoft.com/office/officeart/2005/8/layout/hierarchy1"/>
    <dgm:cxn modelId="{5C117F4F-D3FF-4D65-B747-50BD8C2EB79D}" type="presParOf" srcId="{4CB33E3C-0A3E-44F7-AD3B-518031417E8B}" destId="{997498A5-B638-4874-AD12-3E2391A0F83D}" srcOrd="1" destOrd="0" presId="urn:microsoft.com/office/officeart/2005/8/layout/hierarchy1"/>
    <dgm:cxn modelId="{67D778A3-38AD-4BE3-8DA6-0BEE4787F1CD}" type="presParOf" srcId="{E1499034-9F0C-477B-823A-DC16369ED59F}" destId="{686AEF53-4BB9-4BA3-A300-4F63C42A28D6}" srcOrd="1" destOrd="0" presId="urn:microsoft.com/office/officeart/2005/8/layout/hierarchy1"/>
    <dgm:cxn modelId="{CD3F1DB6-CC7F-4A58-94DC-43A7AF951370}" type="presParOf" srcId="{686AEF53-4BB9-4BA3-A300-4F63C42A28D6}" destId="{D156FFCD-974C-4A8A-88E3-6A12156B5FDD}" srcOrd="0" destOrd="0" presId="urn:microsoft.com/office/officeart/2005/8/layout/hierarchy1"/>
    <dgm:cxn modelId="{E8ABF5F1-21B9-4387-9219-824BD2F74592}" type="presParOf" srcId="{686AEF53-4BB9-4BA3-A300-4F63C42A28D6}" destId="{B2A0BD7A-2A22-4921-A2C8-418FE06C3C88}" srcOrd="1" destOrd="0" presId="urn:microsoft.com/office/officeart/2005/8/layout/hierarchy1"/>
    <dgm:cxn modelId="{05EBF166-3B05-4F93-A980-2FF90B32F6AA}" type="presParOf" srcId="{B2A0BD7A-2A22-4921-A2C8-418FE06C3C88}" destId="{CF8DF737-0578-44E6-AD5B-3D9FDD18DE13}" srcOrd="0" destOrd="0" presId="urn:microsoft.com/office/officeart/2005/8/layout/hierarchy1"/>
    <dgm:cxn modelId="{D5887334-EA78-47E5-A3C5-3ACCC8029A9D}" type="presParOf" srcId="{CF8DF737-0578-44E6-AD5B-3D9FDD18DE13}" destId="{BEA4EE6E-4F4E-4F6B-BD86-6E871A327D17}" srcOrd="0" destOrd="0" presId="urn:microsoft.com/office/officeart/2005/8/layout/hierarchy1"/>
    <dgm:cxn modelId="{1AF27E6B-8517-4BDC-9AB2-3E4E4D658B89}" type="presParOf" srcId="{CF8DF737-0578-44E6-AD5B-3D9FDD18DE13}" destId="{14809E59-D806-467C-B6A0-2D835DB0CF5A}" srcOrd="1" destOrd="0" presId="urn:microsoft.com/office/officeart/2005/8/layout/hierarchy1"/>
    <dgm:cxn modelId="{3BADCEEC-4301-441C-AC76-D5BE208ED279}" type="presParOf" srcId="{B2A0BD7A-2A22-4921-A2C8-418FE06C3C88}" destId="{329E0B0A-C5A4-45BB-993D-8FAF70696270}" srcOrd="1" destOrd="0" presId="urn:microsoft.com/office/officeart/2005/8/layout/hierarchy1"/>
    <dgm:cxn modelId="{BAA7AB88-B2BE-4E10-BA85-992A81CD2C55}" type="presParOf" srcId="{686AEF53-4BB9-4BA3-A300-4F63C42A28D6}" destId="{4C87D023-C3B4-410D-B23F-DE45294BAB88}" srcOrd="2" destOrd="0" presId="urn:microsoft.com/office/officeart/2005/8/layout/hierarchy1"/>
    <dgm:cxn modelId="{2589DC6B-0C2A-4452-92AA-E75BFA833890}" type="presParOf" srcId="{686AEF53-4BB9-4BA3-A300-4F63C42A28D6}" destId="{89BFD0E4-72E7-46DE-A76E-6E24ADF888A9}" srcOrd="3" destOrd="0" presId="urn:microsoft.com/office/officeart/2005/8/layout/hierarchy1"/>
    <dgm:cxn modelId="{477B14E5-6C63-4FD6-871E-B957D36CAFDF}" type="presParOf" srcId="{89BFD0E4-72E7-46DE-A76E-6E24ADF888A9}" destId="{98C3FBCE-2B09-4668-9B1A-BEE34BB3FBF8}" srcOrd="0" destOrd="0" presId="urn:microsoft.com/office/officeart/2005/8/layout/hierarchy1"/>
    <dgm:cxn modelId="{4DE9A106-A3ED-45CA-A117-078947C9F05E}" type="presParOf" srcId="{98C3FBCE-2B09-4668-9B1A-BEE34BB3FBF8}" destId="{2B3EC1A4-F1C0-4E8B-BA14-FD235255B003}" srcOrd="0" destOrd="0" presId="urn:microsoft.com/office/officeart/2005/8/layout/hierarchy1"/>
    <dgm:cxn modelId="{4D86E41A-E523-48DB-BAC4-A238D3144653}" type="presParOf" srcId="{98C3FBCE-2B09-4668-9B1A-BEE34BB3FBF8}" destId="{B72FFFEA-47D3-44A8-A5AB-B7C094CB5F1B}" srcOrd="1" destOrd="0" presId="urn:microsoft.com/office/officeart/2005/8/layout/hierarchy1"/>
    <dgm:cxn modelId="{E629C8DA-FEA1-483A-9B66-68E95EBC00CA}" type="presParOf" srcId="{89BFD0E4-72E7-46DE-A76E-6E24ADF888A9}" destId="{83045B07-1444-40E1-AEB7-F8FC7CED8090}" srcOrd="1" destOrd="0" presId="urn:microsoft.com/office/officeart/2005/8/layout/hierarchy1"/>
    <dgm:cxn modelId="{3A934640-DBDA-48E3-96EB-DD1E20DE93FB}" type="presParOf" srcId="{FDFC0144-4B6A-4020-805E-C19CE3808394}" destId="{9E2EFF16-6BCF-45FF-ABB5-98C9131EF10C}" srcOrd="2" destOrd="0" presId="urn:microsoft.com/office/officeart/2005/8/layout/hierarchy1"/>
    <dgm:cxn modelId="{9346755F-BB9F-4A5C-AA64-0F01FA339931}" type="presParOf" srcId="{FDFC0144-4B6A-4020-805E-C19CE3808394}" destId="{42C4A472-B980-46A6-91A6-7CB41A1910FB}" srcOrd="3" destOrd="0" presId="urn:microsoft.com/office/officeart/2005/8/layout/hierarchy1"/>
    <dgm:cxn modelId="{FC8FD786-9A25-4A06-AB8D-13FE6DE2B4AA}" type="presParOf" srcId="{42C4A472-B980-46A6-91A6-7CB41A1910FB}" destId="{66FDF2CD-798B-48B2-B571-544186BC5BCF}" srcOrd="0" destOrd="0" presId="urn:microsoft.com/office/officeart/2005/8/layout/hierarchy1"/>
    <dgm:cxn modelId="{B73DA759-950A-45D0-A7B2-EC7E2D88F6FC}" type="presParOf" srcId="{66FDF2CD-798B-48B2-B571-544186BC5BCF}" destId="{42448FAE-8AB5-4353-9A7F-CE99C6985C26}" srcOrd="0" destOrd="0" presId="urn:microsoft.com/office/officeart/2005/8/layout/hierarchy1"/>
    <dgm:cxn modelId="{3B1E14AA-3BF5-4D3E-9586-A2E966A5FB59}" type="presParOf" srcId="{66FDF2CD-798B-48B2-B571-544186BC5BCF}" destId="{F6463641-7CB3-4D0C-B1A7-0A2038C10529}" srcOrd="1" destOrd="0" presId="urn:microsoft.com/office/officeart/2005/8/layout/hierarchy1"/>
    <dgm:cxn modelId="{0DAB23E1-7111-4578-86D8-9A8A3F1B37EA}" type="presParOf" srcId="{42C4A472-B980-46A6-91A6-7CB41A1910FB}" destId="{AEBFECEB-1145-4737-9F89-11BF43E3C0F2}" srcOrd="1" destOrd="0" presId="urn:microsoft.com/office/officeart/2005/8/layout/hierarchy1"/>
    <dgm:cxn modelId="{64DF44CA-1074-4B05-B4AE-AD1F890D747B}" type="presParOf" srcId="{AEBFECEB-1145-4737-9F89-11BF43E3C0F2}" destId="{2C63FF94-30A3-4E39-80CF-11F524ECAF72}" srcOrd="0" destOrd="0" presId="urn:microsoft.com/office/officeart/2005/8/layout/hierarchy1"/>
    <dgm:cxn modelId="{6EE9F000-9833-495E-A622-9002F12B7D55}" type="presParOf" srcId="{AEBFECEB-1145-4737-9F89-11BF43E3C0F2}" destId="{EEC5787A-01D5-42BA-8AFA-540910194882}" srcOrd="1" destOrd="0" presId="urn:microsoft.com/office/officeart/2005/8/layout/hierarchy1"/>
    <dgm:cxn modelId="{E75F23F8-EF00-40AF-A586-43D94CBB6FD1}" type="presParOf" srcId="{EEC5787A-01D5-42BA-8AFA-540910194882}" destId="{D9E61475-5A46-4C57-8F04-245E5533DEA2}" srcOrd="0" destOrd="0" presId="urn:microsoft.com/office/officeart/2005/8/layout/hierarchy1"/>
    <dgm:cxn modelId="{BC448BC2-AA8A-4850-8F0D-5B81C7EF350E}" type="presParOf" srcId="{D9E61475-5A46-4C57-8F04-245E5533DEA2}" destId="{98098E3F-7FE8-43D0-9E22-EF36442F2F9C}" srcOrd="0" destOrd="0" presId="urn:microsoft.com/office/officeart/2005/8/layout/hierarchy1"/>
    <dgm:cxn modelId="{E35CCEAE-CE9A-4BA6-BE2A-FD133BB58099}" type="presParOf" srcId="{D9E61475-5A46-4C57-8F04-245E5533DEA2}" destId="{D9E2D328-B80D-47E3-A231-1C00410EE6FD}" srcOrd="1" destOrd="0" presId="urn:microsoft.com/office/officeart/2005/8/layout/hierarchy1"/>
    <dgm:cxn modelId="{6D662BFB-E426-4923-9FA6-76C7C06B9D5C}" type="presParOf" srcId="{EEC5787A-01D5-42BA-8AFA-540910194882}" destId="{6CD75DF5-2369-4A85-8C87-43AECDA5DCCD}" srcOrd="1" destOrd="0" presId="urn:microsoft.com/office/officeart/2005/8/layout/hierarchy1"/>
    <dgm:cxn modelId="{F0595FC3-AB18-4C1E-906C-36C7607E884F}" type="presParOf" srcId="{AEBFECEB-1145-4737-9F89-11BF43E3C0F2}" destId="{74B84DC8-1DB9-42C5-8D5B-786CA9168161}" srcOrd="2" destOrd="0" presId="urn:microsoft.com/office/officeart/2005/8/layout/hierarchy1"/>
    <dgm:cxn modelId="{6E3B98F6-549C-49BD-92BD-E4ADD7A7C214}" type="presParOf" srcId="{AEBFECEB-1145-4737-9F89-11BF43E3C0F2}" destId="{95E938FE-8E08-4716-82C7-21E4D1521A24}" srcOrd="3" destOrd="0" presId="urn:microsoft.com/office/officeart/2005/8/layout/hierarchy1"/>
    <dgm:cxn modelId="{981B959F-FBB9-495F-9A38-63BAAFF6CF2E}" type="presParOf" srcId="{95E938FE-8E08-4716-82C7-21E4D1521A24}" destId="{30D3F65D-FDBE-492F-8BD6-C65F94B23C9B}" srcOrd="0" destOrd="0" presId="urn:microsoft.com/office/officeart/2005/8/layout/hierarchy1"/>
    <dgm:cxn modelId="{54F3A73A-A07A-436E-B8B6-E3DE4198CE40}" type="presParOf" srcId="{30D3F65D-FDBE-492F-8BD6-C65F94B23C9B}" destId="{54A784AB-6DE0-439F-8175-73C7F2E17381}" srcOrd="0" destOrd="0" presId="urn:microsoft.com/office/officeart/2005/8/layout/hierarchy1"/>
    <dgm:cxn modelId="{A273A6AC-05B3-459C-8358-C5E778100286}" type="presParOf" srcId="{30D3F65D-FDBE-492F-8BD6-C65F94B23C9B}" destId="{2CD3E3CB-32E1-4562-9FCA-5F4F9F2A28CB}" srcOrd="1" destOrd="0" presId="urn:microsoft.com/office/officeart/2005/8/layout/hierarchy1"/>
    <dgm:cxn modelId="{5B737FD9-44C7-4CE6-B11D-50FAEF80E51F}" type="presParOf" srcId="{95E938FE-8E08-4716-82C7-21E4D1521A24}" destId="{CDAC2CCD-8C6A-46CE-ADA9-3A59C7F0C31D}" srcOrd="1" destOrd="0" presId="urn:microsoft.com/office/officeart/2005/8/layout/hierarchy1"/>
    <dgm:cxn modelId="{3C35F6D8-FCF2-40BF-AC61-9ED6155A905F}" type="presParOf" srcId="{AEBFECEB-1145-4737-9F89-11BF43E3C0F2}" destId="{59430BB8-2E2C-427A-95F5-4B7E68B855A3}" srcOrd="4" destOrd="0" presId="urn:microsoft.com/office/officeart/2005/8/layout/hierarchy1"/>
    <dgm:cxn modelId="{003097B9-EB4F-447E-8B9A-DDA2D6141979}" type="presParOf" srcId="{AEBFECEB-1145-4737-9F89-11BF43E3C0F2}" destId="{FF75E0BC-7C60-4752-98F1-755F2BBE5A97}" srcOrd="5" destOrd="0" presId="urn:microsoft.com/office/officeart/2005/8/layout/hierarchy1"/>
    <dgm:cxn modelId="{6CE2E09B-0693-4481-BD2E-D4178DC7BB84}" type="presParOf" srcId="{FF75E0BC-7C60-4752-98F1-755F2BBE5A97}" destId="{AF4AEF44-F0D7-492A-ADD5-E9BCFF87BEFC}" srcOrd="0" destOrd="0" presId="urn:microsoft.com/office/officeart/2005/8/layout/hierarchy1"/>
    <dgm:cxn modelId="{FC06F328-9892-4069-AA89-CDFD9F44DBFD}" type="presParOf" srcId="{AF4AEF44-F0D7-492A-ADD5-E9BCFF87BEFC}" destId="{BF65409F-7853-4399-BA96-1DB8468AD160}" srcOrd="0" destOrd="0" presId="urn:microsoft.com/office/officeart/2005/8/layout/hierarchy1"/>
    <dgm:cxn modelId="{246DCB11-C136-47F5-81CE-70C97539DE75}" type="presParOf" srcId="{AF4AEF44-F0D7-492A-ADD5-E9BCFF87BEFC}" destId="{3BA381D4-84E4-4623-966F-39DEA6205A1E}" srcOrd="1" destOrd="0" presId="urn:microsoft.com/office/officeart/2005/8/layout/hierarchy1"/>
    <dgm:cxn modelId="{509B7699-11F1-4518-920C-BCECF2A722C6}" type="presParOf" srcId="{FF75E0BC-7C60-4752-98F1-755F2BBE5A97}" destId="{AE5D9D2F-7911-4916-8F06-D5F853042A5E}" srcOrd="1" destOrd="0" presId="urn:microsoft.com/office/officeart/2005/8/layout/hierarchy1"/>
    <dgm:cxn modelId="{FA8FD489-D352-4BB0-A241-482F18BA303B}" type="presParOf" srcId="{AE5D9D2F-7911-4916-8F06-D5F853042A5E}" destId="{26E0A3A5-EFC6-42A5-8BF0-8A7D30418EBB}" srcOrd="0" destOrd="0" presId="urn:microsoft.com/office/officeart/2005/8/layout/hierarchy1"/>
    <dgm:cxn modelId="{FD3260CC-F126-441C-83E7-90427C2408EC}" type="presParOf" srcId="{AE5D9D2F-7911-4916-8F06-D5F853042A5E}" destId="{17D93A45-7563-482B-8D52-46C685F44018}" srcOrd="1" destOrd="0" presId="urn:microsoft.com/office/officeart/2005/8/layout/hierarchy1"/>
    <dgm:cxn modelId="{6DFF8138-CAE0-41CA-8DFF-149663E80132}" type="presParOf" srcId="{17D93A45-7563-482B-8D52-46C685F44018}" destId="{1E3F2875-5346-4415-A761-D07413D4B69B}" srcOrd="0" destOrd="0" presId="urn:microsoft.com/office/officeart/2005/8/layout/hierarchy1"/>
    <dgm:cxn modelId="{34B780C9-BE83-4B9C-8FC4-09BE9DC9DCDF}" type="presParOf" srcId="{1E3F2875-5346-4415-A761-D07413D4B69B}" destId="{D77B8A5A-36CF-44F1-ABEC-714A3146357C}" srcOrd="0" destOrd="0" presId="urn:microsoft.com/office/officeart/2005/8/layout/hierarchy1"/>
    <dgm:cxn modelId="{5C32D299-1EED-461C-BFE2-990CF94FB68C}" type="presParOf" srcId="{1E3F2875-5346-4415-A761-D07413D4B69B}" destId="{E1F552EA-F495-4951-8314-2F3DC3718CB4}" srcOrd="1" destOrd="0" presId="urn:microsoft.com/office/officeart/2005/8/layout/hierarchy1"/>
    <dgm:cxn modelId="{BC675BDC-2AD7-4756-B4ED-B91F745132A2}" type="presParOf" srcId="{17D93A45-7563-482B-8D52-46C685F44018}" destId="{AFC87273-C981-409A-8A66-FF7DDD635C09}" srcOrd="1" destOrd="0" presId="urn:microsoft.com/office/officeart/2005/8/layout/hierarchy1"/>
    <dgm:cxn modelId="{843FC87A-1786-4285-8264-FFD12A228065}" type="presParOf" srcId="{AE5D9D2F-7911-4916-8F06-D5F853042A5E}" destId="{EA5E9AE0-C1BC-48F7-944D-611F8E50FFEA}" srcOrd="2" destOrd="0" presId="urn:microsoft.com/office/officeart/2005/8/layout/hierarchy1"/>
    <dgm:cxn modelId="{86317CD6-D631-4234-8759-7A70BE818C27}" type="presParOf" srcId="{AE5D9D2F-7911-4916-8F06-D5F853042A5E}" destId="{3B2C0B77-24D7-43C7-BD69-11F0DB139E5C}" srcOrd="3" destOrd="0" presId="urn:microsoft.com/office/officeart/2005/8/layout/hierarchy1"/>
    <dgm:cxn modelId="{F1B4BA13-54B2-4B44-B366-FA710A9F76FD}" type="presParOf" srcId="{3B2C0B77-24D7-43C7-BD69-11F0DB139E5C}" destId="{0226EAE2-EF95-48ED-B643-91718C87A6D0}" srcOrd="0" destOrd="0" presId="urn:microsoft.com/office/officeart/2005/8/layout/hierarchy1"/>
    <dgm:cxn modelId="{F5F56399-5FC4-49F6-810D-7E9418C33DC7}" type="presParOf" srcId="{0226EAE2-EF95-48ED-B643-91718C87A6D0}" destId="{518F4AC4-E6F9-4CF3-94C8-FC2493AB2D2B}" srcOrd="0" destOrd="0" presId="urn:microsoft.com/office/officeart/2005/8/layout/hierarchy1"/>
    <dgm:cxn modelId="{E52D0046-BBD5-477B-BFC1-AF0AB113EF41}" type="presParOf" srcId="{0226EAE2-EF95-48ED-B643-91718C87A6D0}" destId="{86C41B8F-8F88-4F9D-9743-B755A2AE8613}" srcOrd="1" destOrd="0" presId="urn:microsoft.com/office/officeart/2005/8/layout/hierarchy1"/>
    <dgm:cxn modelId="{1B596211-389E-4970-A17D-2AD38B7814DE}" type="presParOf" srcId="{3B2C0B77-24D7-43C7-BD69-11F0DB139E5C}" destId="{832DB720-2CC8-4D4C-83A1-633305E80F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E9AE0-C1BC-48F7-944D-611F8E50FFEA}">
      <dsp:nvSpPr>
        <dsp:cNvPr id="0" name=""/>
        <dsp:cNvSpPr/>
      </dsp:nvSpPr>
      <dsp:spPr>
        <a:xfrm>
          <a:off x="8868686" y="3401619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818963" y="265604"/>
              </a:lnTo>
              <a:lnTo>
                <a:pt x="818963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0A3A5-EFC6-42A5-8BF0-8A7D30418EBB}">
      <dsp:nvSpPr>
        <dsp:cNvPr id="0" name=""/>
        <dsp:cNvSpPr/>
      </dsp:nvSpPr>
      <dsp:spPr>
        <a:xfrm>
          <a:off x="8049722" y="3401619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818963" y="0"/>
              </a:moveTo>
              <a:lnTo>
                <a:pt x="818963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0BB8-2E2C-427A-95F5-4B7E68B855A3}">
      <dsp:nvSpPr>
        <dsp:cNvPr id="0" name=""/>
        <dsp:cNvSpPr/>
      </dsp:nvSpPr>
      <dsp:spPr>
        <a:xfrm>
          <a:off x="7230758" y="2160889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1637927" y="265604"/>
              </a:lnTo>
              <a:lnTo>
                <a:pt x="1637927" y="3897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84DC8-1DB9-42C5-8D5B-786CA9168161}">
      <dsp:nvSpPr>
        <dsp:cNvPr id="0" name=""/>
        <dsp:cNvSpPr/>
      </dsp:nvSpPr>
      <dsp:spPr>
        <a:xfrm>
          <a:off x="7185038" y="2160889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3FF94-30A3-4E39-80CF-11F524ECAF72}">
      <dsp:nvSpPr>
        <dsp:cNvPr id="0" name=""/>
        <dsp:cNvSpPr/>
      </dsp:nvSpPr>
      <dsp:spPr>
        <a:xfrm>
          <a:off x="5592830" y="2160889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1637927" y="0"/>
              </a:moveTo>
              <a:lnTo>
                <a:pt x="1637927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EFF16-6BCF-45FF-ABB5-98C9131EF10C}">
      <dsp:nvSpPr>
        <dsp:cNvPr id="0" name=""/>
        <dsp:cNvSpPr/>
      </dsp:nvSpPr>
      <dsp:spPr>
        <a:xfrm>
          <a:off x="4773866" y="920158"/>
          <a:ext cx="2456891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2456891" y="265604"/>
              </a:lnTo>
              <a:lnTo>
                <a:pt x="2456891" y="3897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7D023-C3B4-410D-B23F-DE45294BAB88}">
      <dsp:nvSpPr>
        <dsp:cNvPr id="0" name=""/>
        <dsp:cNvSpPr/>
      </dsp:nvSpPr>
      <dsp:spPr>
        <a:xfrm>
          <a:off x="3954902" y="3401619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818963" y="265604"/>
              </a:lnTo>
              <a:lnTo>
                <a:pt x="818963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56FFCD-974C-4A8A-88E3-6A12156B5FDD}">
      <dsp:nvSpPr>
        <dsp:cNvPr id="0" name=""/>
        <dsp:cNvSpPr/>
      </dsp:nvSpPr>
      <dsp:spPr>
        <a:xfrm>
          <a:off x="3135938" y="3401619"/>
          <a:ext cx="818963" cy="389752"/>
        </a:xfrm>
        <a:custGeom>
          <a:avLst/>
          <a:gdLst/>
          <a:ahLst/>
          <a:cxnLst/>
          <a:rect l="0" t="0" r="0" b="0"/>
          <a:pathLst>
            <a:path>
              <a:moveTo>
                <a:pt x="818963" y="0"/>
              </a:moveTo>
              <a:lnTo>
                <a:pt x="818963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383CF-08C6-4FBD-A355-02253B66670D}">
      <dsp:nvSpPr>
        <dsp:cNvPr id="0" name=""/>
        <dsp:cNvSpPr/>
      </dsp:nvSpPr>
      <dsp:spPr>
        <a:xfrm>
          <a:off x="2316974" y="2160889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04"/>
              </a:lnTo>
              <a:lnTo>
                <a:pt x="1637927" y="265604"/>
              </a:lnTo>
              <a:lnTo>
                <a:pt x="1637927" y="3897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F16D6-806C-4B3B-A9FA-437679194573}">
      <dsp:nvSpPr>
        <dsp:cNvPr id="0" name=""/>
        <dsp:cNvSpPr/>
      </dsp:nvSpPr>
      <dsp:spPr>
        <a:xfrm>
          <a:off x="2271254" y="2160889"/>
          <a:ext cx="91440" cy="389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18A33-AEC3-4C27-B469-79D5A194FF57}">
      <dsp:nvSpPr>
        <dsp:cNvPr id="0" name=""/>
        <dsp:cNvSpPr/>
      </dsp:nvSpPr>
      <dsp:spPr>
        <a:xfrm>
          <a:off x="679046" y="2160889"/>
          <a:ext cx="1637927" cy="389752"/>
        </a:xfrm>
        <a:custGeom>
          <a:avLst/>
          <a:gdLst/>
          <a:ahLst/>
          <a:cxnLst/>
          <a:rect l="0" t="0" r="0" b="0"/>
          <a:pathLst>
            <a:path>
              <a:moveTo>
                <a:pt x="1637927" y="0"/>
              </a:moveTo>
              <a:lnTo>
                <a:pt x="1637927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5118B-7F97-4F6C-BCE6-893AAFC7993B}">
      <dsp:nvSpPr>
        <dsp:cNvPr id="0" name=""/>
        <dsp:cNvSpPr/>
      </dsp:nvSpPr>
      <dsp:spPr>
        <a:xfrm>
          <a:off x="2316974" y="920158"/>
          <a:ext cx="2456891" cy="389752"/>
        </a:xfrm>
        <a:custGeom>
          <a:avLst/>
          <a:gdLst/>
          <a:ahLst/>
          <a:cxnLst/>
          <a:rect l="0" t="0" r="0" b="0"/>
          <a:pathLst>
            <a:path>
              <a:moveTo>
                <a:pt x="2456891" y="0"/>
              </a:moveTo>
              <a:lnTo>
                <a:pt x="2456891" y="265604"/>
              </a:lnTo>
              <a:lnTo>
                <a:pt x="0" y="265604"/>
              </a:lnTo>
              <a:lnTo>
                <a:pt x="0" y="3897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3BE16-220F-4394-8E8E-A3B6BFC29909}">
      <dsp:nvSpPr>
        <dsp:cNvPr id="0" name=""/>
        <dsp:cNvSpPr/>
      </dsp:nvSpPr>
      <dsp:spPr>
        <a:xfrm>
          <a:off x="4103805" y="69180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B0C32-01FD-4D48-9E09-4FE03FC6DC3E}">
      <dsp:nvSpPr>
        <dsp:cNvPr id="0" name=""/>
        <dsp:cNvSpPr/>
      </dsp:nvSpPr>
      <dsp:spPr>
        <a:xfrm>
          <a:off x="4252707" y="21063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Attribute Types</a:t>
          </a:r>
          <a:endParaRPr lang="en-US" sz="1700" b="0" kern="1200" dirty="0"/>
        </a:p>
      </dsp:txBody>
      <dsp:txXfrm>
        <a:off x="4277631" y="235562"/>
        <a:ext cx="1290274" cy="801130"/>
      </dsp:txXfrm>
    </dsp:sp>
    <dsp:sp modelId="{EEFE6688-300F-4480-88EE-318910AD57CE}">
      <dsp:nvSpPr>
        <dsp:cNvPr id="0" name=""/>
        <dsp:cNvSpPr/>
      </dsp:nvSpPr>
      <dsp:spPr>
        <a:xfrm>
          <a:off x="1646913" y="130991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D52795-25B7-4887-8A3B-45501259E98F}">
      <dsp:nvSpPr>
        <dsp:cNvPr id="0" name=""/>
        <dsp:cNvSpPr/>
      </dsp:nvSpPr>
      <dsp:spPr>
        <a:xfrm>
          <a:off x="1795815" y="145136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Qualitative</a:t>
          </a:r>
          <a:endParaRPr lang="en-US" sz="1700" b="0" kern="1200" dirty="0"/>
        </a:p>
      </dsp:txBody>
      <dsp:txXfrm>
        <a:off x="1820739" y="1476292"/>
        <a:ext cx="1290274" cy="801130"/>
      </dsp:txXfrm>
    </dsp:sp>
    <dsp:sp modelId="{93A2B908-5293-4152-9735-877FFA9BA053}">
      <dsp:nvSpPr>
        <dsp:cNvPr id="0" name=""/>
        <dsp:cNvSpPr/>
      </dsp:nvSpPr>
      <dsp:spPr>
        <a:xfrm>
          <a:off x="8985" y="255064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D235C-6E70-49D7-A772-5C73B869E5C1}">
      <dsp:nvSpPr>
        <dsp:cNvPr id="0" name=""/>
        <dsp:cNvSpPr/>
      </dsp:nvSpPr>
      <dsp:spPr>
        <a:xfrm>
          <a:off x="157888" y="269209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Nominal</a:t>
          </a:r>
          <a:endParaRPr lang="en-US" sz="1700" b="0" kern="1200" dirty="0"/>
        </a:p>
      </dsp:txBody>
      <dsp:txXfrm>
        <a:off x="182812" y="2717022"/>
        <a:ext cx="1290274" cy="801130"/>
      </dsp:txXfrm>
    </dsp:sp>
    <dsp:sp modelId="{CDFEB3C4-9A98-4AEB-917B-6C02DA474668}">
      <dsp:nvSpPr>
        <dsp:cNvPr id="0" name=""/>
        <dsp:cNvSpPr/>
      </dsp:nvSpPr>
      <dsp:spPr>
        <a:xfrm>
          <a:off x="1646913" y="255064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E1274F-D381-4055-8C66-0F35AB957EF5}">
      <dsp:nvSpPr>
        <dsp:cNvPr id="0" name=""/>
        <dsp:cNvSpPr/>
      </dsp:nvSpPr>
      <dsp:spPr>
        <a:xfrm>
          <a:off x="1795815" y="269209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Ordinal</a:t>
          </a:r>
          <a:endParaRPr lang="en-US" sz="1700" b="0" kern="1200" dirty="0"/>
        </a:p>
      </dsp:txBody>
      <dsp:txXfrm>
        <a:off x="1820739" y="2717022"/>
        <a:ext cx="1290274" cy="801130"/>
      </dsp:txXfrm>
    </dsp:sp>
    <dsp:sp modelId="{819FF2E7-8591-4B56-A558-873C38774264}">
      <dsp:nvSpPr>
        <dsp:cNvPr id="0" name=""/>
        <dsp:cNvSpPr/>
      </dsp:nvSpPr>
      <dsp:spPr>
        <a:xfrm>
          <a:off x="3284841" y="255064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498A5-B638-4874-AD12-3E2391A0F83D}">
      <dsp:nvSpPr>
        <dsp:cNvPr id="0" name=""/>
        <dsp:cNvSpPr/>
      </dsp:nvSpPr>
      <dsp:spPr>
        <a:xfrm>
          <a:off x="3433743" y="269209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Binary</a:t>
          </a:r>
          <a:endParaRPr lang="en-US" sz="1700" b="0" kern="1200" dirty="0"/>
        </a:p>
      </dsp:txBody>
      <dsp:txXfrm>
        <a:off x="3458667" y="2717022"/>
        <a:ext cx="1290274" cy="801130"/>
      </dsp:txXfrm>
    </dsp:sp>
    <dsp:sp modelId="{BEA4EE6E-4F4E-4F6B-BD86-6E871A327D17}">
      <dsp:nvSpPr>
        <dsp:cNvPr id="0" name=""/>
        <dsp:cNvSpPr/>
      </dsp:nvSpPr>
      <dsp:spPr>
        <a:xfrm>
          <a:off x="2465877" y="379137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809E59-D806-467C-B6A0-2D835DB0CF5A}">
      <dsp:nvSpPr>
        <dsp:cNvPr id="0" name=""/>
        <dsp:cNvSpPr/>
      </dsp:nvSpPr>
      <dsp:spPr>
        <a:xfrm>
          <a:off x="2614779" y="393282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Symmetric</a:t>
          </a:r>
          <a:endParaRPr lang="en-US" sz="1700" b="0" kern="1200" dirty="0"/>
        </a:p>
      </dsp:txBody>
      <dsp:txXfrm>
        <a:off x="2639703" y="3957753"/>
        <a:ext cx="1290274" cy="801130"/>
      </dsp:txXfrm>
    </dsp:sp>
    <dsp:sp modelId="{2B3EC1A4-F1C0-4E8B-BA14-FD235255B003}">
      <dsp:nvSpPr>
        <dsp:cNvPr id="0" name=""/>
        <dsp:cNvSpPr/>
      </dsp:nvSpPr>
      <dsp:spPr>
        <a:xfrm>
          <a:off x="4103805" y="379137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2FFFEA-47D3-44A8-A5AB-B7C094CB5F1B}">
      <dsp:nvSpPr>
        <dsp:cNvPr id="0" name=""/>
        <dsp:cNvSpPr/>
      </dsp:nvSpPr>
      <dsp:spPr>
        <a:xfrm>
          <a:off x="4252707" y="393282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Asymmetric</a:t>
          </a:r>
          <a:endParaRPr lang="en-US" sz="1700" b="0" kern="1200" dirty="0"/>
        </a:p>
      </dsp:txBody>
      <dsp:txXfrm>
        <a:off x="4277631" y="3957753"/>
        <a:ext cx="1290274" cy="801130"/>
      </dsp:txXfrm>
    </dsp:sp>
    <dsp:sp modelId="{42448FAE-8AB5-4353-9A7F-CE99C6985C26}">
      <dsp:nvSpPr>
        <dsp:cNvPr id="0" name=""/>
        <dsp:cNvSpPr/>
      </dsp:nvSpPr>
      <dsp:spPr>
        <a:xfrm>
          <a:off x="6560697" y="130991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63641-7CB3-4D0C-B1A7-0A2038C10529}">
      <dsp:nvSpPr>
        <dsp:cNvPr id="0" name=""/>
        <dsp:cNvSpPr/>
      </dsp:nvSpPr>
      <dsp:spPr>
        <a:xfrm>
          <a:off x="6709599" y="145136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Quantitative</a:t>
          </a:r>
          <a:endParaRPr lang="en-US" sz="1700" b="0" kern="1200" dirty="0"/>
        </a:p>
      </dsp:txBody>
      <dsp:txXfrm>
        <a:off x="6734523" y="1476292"/>
        <a:ext cx="1290274" cy="801130"/>
      </dsp:txXfrm>
    </dsp:sp>
    <dsp:sp modelId="{98098E3F-7FE8-43D0-9E22-EF36442F2F9C}">
      <dsp:nvSpPr>
        <dsp:cNvPr id="0" name=""/>
        <dsp:cNvSpPr/>
      </dsp:nvSpPr>
      <dsp:spPr>
        <a:xfrm>
          <a:off x="4922769" y="255064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E2D328-B80D-47E3-A231-1C00410EE6FD}">
      <dsp:nvSpPr>
        <dsp:cNvPr id="0" name=""/>
        <dsp:cNvSpPr/>
      </dsp:nvSpPr>
      <dsp:spPr>
        <a:xfrm>
          <a:off x="5071671" y="269209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Discrete</a:t>
          </a:r>
          <a:endParaRPr lang="en-US" sz="1700" b="0" kern="1200" dirty="0"/>
        </a:p>
      </dsp:txBody>
      <dsp:txXfrm>
        <a:off x="5096595" y="2717022"/>
        <a:ext cx="1290274" cy="801130"/>
      </dsp:txXfrm>
    </dsp:sp>
    <dsp:sp modelId="{54A784AB-6DE0-439F-8175-73C7F2E17381}">
      <dsp:nvSpPr>
        <dsp:cNvPr id="0" name=""/>
        <dsp:cNvSpPr/>
      </dsp:nvSpPr>
      <dsp:spPr>
        <a:xfrm>
          <a:off x="6560697" y="255064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D3E3CB-32E1-4562-9FCA-5F4F9F2A28CB}">
      <dsp:nvSpPr>
        <dsp:cNvPr id="0" name=""/>
        <dsp:cNvSpPr/>
      </dsp:nvSpPr>
      <dsp:spPr>
        <a:xfrm>
          <a:off x="6709599" y="269209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Continuous</a:t>
          </a:r>
          <a:endParaRPr lang="en-US" sz="1700" b="0" kern="1200" dirty="0"/>
        </a:p>
      </dsp:txBody>
      <dsp:txXfrm>
        <a:off x="6734523" y="2717022"/>
        <a:ext cx="1290274" cy="801130"/>
      </dsp:txXfrm>
    </dsp:sp>
    <dsp:sp modelId="{BF65409F-7853-4399-BA96-1DB8468AD160}">
      <dsp:nvSpPr>
        <dsp:cNvPr id="0" name=""/>
        <dsp:cNvSpPr/>
      </dsp:nvSpPr>
      <dsp:spPr>
        <a:xfrm>
          <a:off x="8198625" y="255064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381D4-84E4-4623-966F-39DEA6205A1E}">
      <dsp:nvSpPr>
        <dsp:cNvPr id="0" name=""/>
        <dsp:cNvSpPr/>
      </dsp:nvSpPr>
      <dsp:spPr>
        <a:xfrm>
          <a:off x="8347527" y="2692098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Numeric</a:t>
          </a:r>
          <a:endParaRPr lang="en-US" sz="1700" b="0" kern="1200" dirty="0"/>
        </a:p>
      </dsp:txBody>
      <dsp:txXfrm>
        <a:off x="8372451" y="2717022"/>
        <a:ext cx="1290274" cy="801130"/>
      </dsp:txXfrm>
    </dsp:sp>
    <dsp:sp modelId="{D77B8A5A-36CF-44F1-ABEC-714A3146357C}">
      <dsp:nvSpPr>
        <dsp:cNvPr id="0" name=""/>
        <dsp:cNvSpPr/>
      </dsp:nvSpPr>
      <dsp:spPr>
        <a:xfrm>
          <a:off x="7379661" y="379137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552EA-F495-4951-8314-2F3DC3718CB4}">
      <dsp:nvSpPr>
        <dsp:cNvPr id="0" name=""/>
        <dsp:cNvSpPr/>
      </dsp:nvSpPr>
      <dsp:spPr>
        <a:xfrm>
          <a:off x="7528563" y="393282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Interval Scaled</a:t>
          </a:r>
          <a:endParaRPr lang="en-US" sz="1700" b="0" kern="1200" dirty="0"/>
        </a:p>
      </dsp:txBody>
      <dsp:txXfrm>
        <a:off x="7553487" y="3957753"/>
        <a:ext cx="1290274" cy="801130"/>
      </dsp:txXfrm>
    </dsp:sp>
    <dsp:sp modelId="{518F4AC4-E6F9-4CF3-94C8-FC2493AB2D2B}">
      <dsp:nvSpPr>
        <dsp:cNvPr id="0" name=""/>
        <dsp:cNvSpPr/>
      </dsp:nvSpPr>
      <dsp:spPr>
        <a:xfrm>
          <a:off x="9017589" y="3791371"/>
          <a:ext cx="1340122" cy="8509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41B8F-8F88-4F9D-9743-B755A2AE8613}">
      <dsp:nvSpPr>
        <dsp:cNvPr id="0" name=""/>
        <dsp:cNvSpPr/>
      </dsp:nvSpPr>
      <dsp:spPr>
        <a:xfrm>
          <a:off x="9166491" y="3932829"/>
          <a:ext cx="1340122" cy="850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/>
            <a:t>Ratio Scaled</a:t>
          </a:r>
          <a:endParaRPr lang="en-US" sz="1700" b="0" kern="1200" dirty="0"/>
        </a:p>
      </dsp:txBody>
      <dsp:txXfrm>
        <a:off x="9191415" y="3957753"/>
        <a:ext cx="1290274" cy="80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BD2F9-A3CC-422D-AD4C-C012E0060A7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256F-8DAB-4D03-BBB7-99DEE5EA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D7A70A-8F4D-4530-A2E9-2E729B5833DD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757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8D009C1-FAFB-4C12-8E6B-7327903642EF}" type="slidenum">
              <a:rPr lang="en-US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459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8CEF238-F34D-4E19-9857-2C10DA2549A5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910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standing-data-attribute-types-qualitative-and-quantitativ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Machine Learning – Data Preprocessing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Quantitative: </a:t>
            </a:r>
            <a:r>
              <a:rPr lang="en-US" dirty="0" smtClean="0"/>
              <a:t>Numeric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dirty="0"/>
              <a:t>interval-scaled</a:t>
            </a:r>
            <a:r>
              <a:rPr lang="en-US" sz="2400" dirty="0"/>
              <a:t> attribute has values, whose differences are interpretable, but the numerical attributes do not have the correct reference point or we can call zero point. </a:t>
            </a:r>
            <a:endParaRPr lang="en-US" sz="2400" dirty="0" smtClean="0"/>
          </a:p>
          <a:p>
            <a:pPr lvl="1" algn="just"/>
            <a:r>
              <a:rPr lang="en-US" dirty="0" smtClean="0"/>
              <a:t>Example: Temperature in </a:t>
            </a:r>
            <a:r>
              <a:rPr lang="en-US" dirty="0" err="1" smtClean="0"/>
              <a:t>celsius</a:t>
            </a:r>
            <a:r>
              <a:rPr lang="en-US" dirty="0" smtClean="0"/>
              <a:t>, height</a:t>
            </a:r>
          </a:p>
          <a:p>
            <a:pPr algn="just"/>
            <a:r>
              <a:rPr lang="en-US" sz="2400" dirty="0" smtClean="0"/>
              <a:t>A</a:t>
            </a:r>
            <a:r>
              <a:rPr lang="en-US" sz="2400" b="1" dirty="0" smtClean="0"/>
              <a:t> ratio-scaled</a:t>
            </a:r>
            <a:r>
              <a:rPr lang="en-US" sz="2400" dirty="0" smtClean="0"/>
              <a:t> attribute is a numeric attribute with a fix zero-point. If a measurement is ratio-scaled, we can say of a value as being a multiple (or ratio) of another value. </a:t>
            </a:r>
          </a:p>
          <a:p>
            <a:pPr lvl="1" algn="just"/>
            <a:r>
              <a:rPr lang="en-US" dirty="0"/>
              <a:t>Example: </a:t>
            </a:r>
            <a:r>
              <a:rPr lang="en-US" dirty="0" smtClean="0"/>
              <a:t>Temperature in kelvin, length,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22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type of an attribute depends on which of the following properties it possesses: –</a:t>
            </a:r>
          </a:p>
          <a:p>
            <a:r>
              <a:rPr lang="en-US" dirty="0" smtClean="0"/>
              <a:t>Distinctness</a:t>
            </a:r>
            <a:r>
              <a:rPr lang="en-US" dirty="0"/>
              <a:t>:  =  ≠ </a:t>
            </a:r>
          </a:p>
          <a:p>
            <a:r>
              <a:rPr lang="en-US" dirty="0"/>
              <a:t>Order:  &lt;  &gt;  </a:t>
            </a:r>
          </a:p>
          <a:p>
            <a:r>
              <a:rPr lang="en-US" dirty="0"/>
              <a:t>Addition:  +  -</a:t>
            </a:r>
          </a:p>
          <a:p>
            <a:r>
              <a:rPr lang="en-US" dirty="0" smtClean="0"/>
              <a:t>Multiplication</a:t>
            </a:r>
            <a:r>
              <a:rPr lang="en-US" dirty="0"/>
              <a:t>: * 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Nominal attribute: distinctness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Ordinal </a:t>
            </a:r>
            <a:r>
              <a:rPr lang="en-US" dirty="0"/>
              <a:t>attribute: distinctness &amp; order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Interval </a:t>
            </a:r>
            <a:r>
              <a:rPr lang="en-US" dirty="0"/>
              <a:t>attribute: distinctness, order &amp; addition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Ratio </a:t>
            </a:r>
            <a:r>
              <a:rPr lang="en-US" dirty="0"/>
              <a:t>attribute: all 4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8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– Why data preprocessing?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en-US" sz="2400" dirty="0"/>
              <a:t>Measures for data quality: A multidimensional view</a:t>
            </a:r>
          </a:p>
          <a:p>
            <a:pPr lvl="1" algn="just">
              <a:lnSpc>
                <a:spcPct val="140000"/>
              </a:lnSpc>
            </a:pPr>
            <a:r>
              <a:rPr lang="en-US" altLang="en-US" dirty="0"/>
              <a:t>Accuracy: correct or wrong, accurate or not</a:t>
            </a:r>
          </a:p>
          <a:p>
            <a:pPr lvl="1" algn="just">
              <a:lnSpc>
                <a:spcPct val="140000"/>
              </a:lnSpc>
            </a:pPr>
            <a:r>
              <a:rPr lang="en-US" altLang="en-US" dirty="0"/>
              <a:t>Completeness: not recorded, unavailable, …</a:t>
            </a:r>
          </a:p>
          <a:p>
            <a:pPr lvl="1" algn="just">
              <a:lnSpc>
                <a:spcPct val="140000"/>
              </a:lnSpc>
            </a:pPr>
            <a:r>
              <a:rPr lang="en-US" altLang="en-US" dirty="0"/>
              <a:t>Consistency: some modified but some not, dangling, …</a:t>
            </a:r>
          </a:p>
          <a:p>
            <a:pPr lvl="1" algn="just">
              <a:lnSpc>
                <a:spcPct val="140000"/>
              </a:lnSpc>
            </a:pPr>
            <a:r>
              <a:rPr lang="en-US" altLang="en-US" dirty="0"/>
              <a:t>Timeliness: timely update? </a:t>
            </a:r>
          </a:p>
          <a:p>
            <a:pPr lvl="1" algn="just">
              <a:lnSpc>
                <a:spcPct val="140000"/>
              </a:lnSpc>
            </a:pPr>
            <a:r>
              <a:rPr lang="en-US" altLang="en-US" dirty="0"/>
              <a:t>Believability: how trustable the data are correct?</a:t>
            </a:r>
          </a:p>
          <a:p>
            <a:pPr lvl="1" algn="just">
              <a:lnSpc>
                <a:spcPct val="140000"/>
              </a:lnSpc>
            </a:pPr>
            <a:r>
              <a:rPr lang="en-US" altLang="en-US" dirty="0"/>
              <a:t>Interpretability: how easily the data can be understood?</a:t>
            </a:r>
          </a:p>
          <a:p>
            <a:pPr lvl="1" algn="just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5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– A step in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altLang="en-US" sz="2000" dirty="0"/>
              <a:t>Data in the Real World Is Dirty: Lots of potentially incorrect data, e.g., instrument faulty, human or computer error, transmission error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000" u="sng" dirty="0"/>
              <a:t>incomplete</a:t>
            </a:r>
            <a:r>
              <a:rPr lang="en-US" altLang="en-US" sz="2000" dirty="0"/>
              <a:t>: lacking attribute values, lacking certain attributes of interest, or containing only aggregate data</a:t>
            </a:r>
          </a:p>
          <a:p>
            <a:pPr lvl="2" algn="just">
              <a:lnSpc>
                <a:spcPct val="110000"/>
              </a:lnSpc>
            </a:pPr>
            <a:r>
              <a:rPr lang="en-US" altLang="en-US" dirty="0"/>
              <a:t>e.g., </a:t>
            </a:r>
            <a:r>
              <a:rPr lang="en-US" altLang="en-US" i="1" dirty="0"/>
              <a:t>Occupation</a:t>
            </a:r>
            <a:r>
              <a:rPr lang="en-US" altLang="en-US" dirty="0"/>
              <a:t>=“ ” (missing data)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u="sng" dirty="0"/>
              <a:t>noisy</a:t>
            </a:r>
            <a:r>
              <a:rPr lang="en-US" altLang="en-US" sz="2000" dirty="0"/>
              <a:t>: containing noise, errors, or outliers</a:t>
            </a:r>
          </a:p>
          <a:p>
            <a:pPr lvl="2" algn="just">
              <a:lnSpc>
                <a:spcPct val="110000"/>
              </a:lnSpc>
            </a:pPr>
            <a:r>
              <a:rPr lang="en-US" altLang="en-US" dirty="0"/>
              <a:t>e.g., </a:t>
            </a:r>
            <a:r>
              <a:rPr lang="en-US" altLang="en-US" i="1" dirty="0"/>
              <a:t>Salary</a:t>
            </a:r>
            <a:r>
              <a:rPr lang="en-US" altLang="en-US" dirty="0"/>
              <a:t>=“</a:t>
            </a:r>
            <a:r>
              <a:rPr lang="en-US" altLang="en-US" dirty="0">
                <a:cs typeface="Tahoma" panose="020B0604030504040204" pitchFamily="34" charset="0"/>
              </a:rPr>
              <a:t>−</a:t>
            </a:r>
            <a:r>
              <a:rPr lang="en-US" altLang="en-US" dirty="0"/>
              <a:t>10” (an error)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u="sng" dirty="0"/>
              <a:t>inconsistent</a:t>
            </a:r>
            <a:r>
              <a:rPr lang="en-US" altLang="en-US" sz="2000" dirty="0"/>
              <a:t>: containing discrepancies in codes or names, e.g.,</a:t>
            </a:r>
          </a:p>
          <a:p>
            <a:pPr lvl="2" algn="just">
              <a:lnSpc>
                <a:spcPct val="110000"/>
              </a:lnSpc>
            </a:pPr>
            <a:r>
              <a:rPr lang="en-US" altLang="en-US" i="1" dirty="0"/>
              <a:t>Age</a:t>
            </a:r>
            <a:r>
              <a:rPr lang="en-US" altLang="en-US" dirty="0"/>
              <a:t>=“42”, </a:t>
            </a:r>
            <a:r>
              <a:rPr lang="en-US" altLang="en-US" i="1" dirty="0"/>
              <a:t>Birthday</a:t>
            </a:r>
            <a:r>
              <a:rPr lang="en-US" altLang="en-US" dirty="0"/>
              <a:t>=“03/07/2010”</a:t>
            </a:r>
          </a:p>
          <a:p>
            <a:pPr lvl="2" algn="just">
              <a:lnSpc>
                <a:spcPct val="110000"/>
              </a:lnSpc>
            </a:pPr>
            <a:r>
              <a:rPr lang="en-US" altLang="en-US" dirty="0"/>
              <a:t>Was rating “1, 2, 3”, now rating “A, B, C”</a:t>
            </a:r>
          </a:p>
          <a:p>
            <a:pPr lvl="2" algn="just">
              <a:lnSpc>
                <a:spcPct val="110000"/>
              </a:lnSpc>
            </a:pPr>
            <a:r>
              <a:rPr lang="en-US" altLang="en-US" dirty="0"/>
              <a:t>discrepancy between duplicate records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000" u="sng" dirty="0"/>
              <a:t>Intentional</a:t>
            </a:r>
            <a:r>
              <a:rPr lang="en-US" altLang="en-US" sz="2000" b="1" u="sng" dirty="0"/>
              <a:t> </a:t>
            </a:r>
            <a:r>
              <a:rPr lang="en-US" altLang="en-US" sz="2000" dirty="0"/>
              <a:t>(e.g., </a:t>
            </a:r>
            <a:r>
              <a:rPr lang="en-US" altLang="en-US" sz="2000" i="1" dirty="0"/>
              <a:t>disguised missing</a:t>
            </a:r>
            <a:r>
              <a:rPr lang="en-US" altLang="en-US" sz="2000" dirty="0"/>
              <a:t> data)</a:t>
            </a:r>
          </a:p>
          <a:p>
            <a:pPr lvl="2" algn="just">
              <a:lnSpc>
                <a:spcPct val="120000"/>
              </a:lnSpc>
            </a:pPr>
            <a:r>
              <a:rPr lang="en-US" altLang="en-US" dirty="0"/>
              <a:t>Jan. 1 as everyone’s birthday?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39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Incomplete/Missing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en-US" sz="2000" dirty="0"/>
              <a:t>Data is not always available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/>
              <a:t>E.g., many tuples have no recorded value for several attributes, such as customer income in sales data</a:t>
            </a:r>
          </a:p>
          <a:p>
            <a:pPr algn="just">
              <a:lnSpc>
                <a:spcPct val="110000"/>
              </a:lnSpc>
            </a:pPr>
            <a:r>
              <a:rPr lang="en-US" altLang="en-US" sz="2000" dirty="0"/>
              <a:t>Missing data may be due to 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/>
              <a:t>equipment malfunction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/>
              <a:t>inconsistent with other recorded data and thus deleted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/>
              <a:t>data not entered due to misunderstanding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/>
              <a:t>certain data may not be considered important at the time of entry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000" dirty="0"/>
              <a:t>not register history or changes of the data</a:t>
            </a:r>
          </a:p>
          <a:p>
            <a:pPr algn="just">
              <a:lnSpc>
                <a:spcPct val="110000"/>
              </a:lnSpc>
            </a:pPr>
            <a:r>
              <a:rPr lang="en-US" altLang="en-US" sz="2000" dirty="0"/>
              <a:t>Missing data may need to be inferred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59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52054" y="6858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How to Handle Missing Data?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053" y="1447800"/>
            <a:ext cx="10661073" cy="5029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dirty="0" smtClean="0"/>
              <a:t>Ignore the tuple: usually done when class label is missing (when doing classification)—not effective when the % of missing values per attribute varies considerably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dirty="0" smtClean="0"/>
              <a:t>Fill in the missing value manually: tedious + infeasible?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dirty="0" smtClean="0"/>
              <a:t>Fill in it automatically with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1800" dirty="0"/>
              <a:t>a global constant : e.g., “unknown”, a new class?!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1800" dirty="0"/>
              <a:t>the attribute mean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1800" dirty="0"/>
              <a:t>the attribute mean for all samples belonging to the same class: smarter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13782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/>
          <p:cNvSpPr txBox="1">
            <a:spLocks noGrp="1" noChangeArrowheads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09AD6D8-C6B0-42AB-95C5-F0F7546A0E1C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518" y="727363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Noisy Data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518" y="1496290"/>
            <a:ext cx="10491355" cy="49876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Noise</a:t>
            </a:r>
            <a:r>
              <a:rPr lang="en-US" altLang="en-US" sz="2400" dirty="0"/>
              <a:t>: random error or variance in a measured variable</a:t>
            </a:r>
          </a:p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 dirty="0"/>
              <a:t> may be due to</a:t>
            </a:r>
          </a:p>
          <a:p>
            <a:pPr lvl="1" algn="just" eaLnBrk="1" hangingPunct="1"/>
            <a:r>
              <a:rPr lang="en-US" altLang="en-US" dirty="0"/>
              <a:t>faulty data collection instruments</a:t>
            </a:r>
          </a:p>
          <a:p>
            <a:pPr lvl="1" algn="just" eaLnBrk="1" hangingPunct="1"/>
            <a:r>
              <a:rPr lang="en-US" altLang="en-US" dirty="0"/>
              <a:t>data entry problems</a:t>
            </a:r>
          </a:p>
          <a:p>
            <a:pPr lvl="1" algn="just" eaLnBrk="1" hangingPunct="1"/>
            <a:r>
              <a:rPr lang="en-US" altLang="en-US" dirty="0"/>
              <a:t>data transmission problems</a:t>
            </a:r>
          </a:p>
          <a:p>
            <a:pPr lvl="1" algn="just" eaLnBrk="1" hangingPunct="1"/>
            <a:r>
              <a:rPr lang="en-US" altLang="en-US" dirty="0"/>
              <a:t>technology limitation</a:t>
            </a:r>
          </a:p>
          <a:p>
            <a:pPr lvl="1" algn="just" eaLnBrk="1" hangingPunct="1"/>
            <a:r>
              <a:rPr lang="en-US" altLang="en-US" dirty="0"/>
              <a:t>inconsistency in naming convention </a:t>
            </a:r>
          </a:p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Other data problems</a:t>
            </a:r>
            <a:r>
              <a:rPr lang="en-US" altLang="en-US" sz="2400" dirty="0"/>
              <a:t> which require data cleaning</a:t>
            </a:r>
          </a:p>
          <a:p>
            <a:pPr lvl="1" algn="just" eaLnBrk="1" hangingPunct="1"/>
            <a:r>
              <a:rPr lang="en-US" altLang="en-US" dirty="0"/>
              <a:t>duplicate records</a:t>
            </a:r>
          </a:p>
          <a:p>
            <a:pPr lvl="1" algn="just" eaLnBrk="1" hangingPunct="1"/>
            <a:r>
              <a:rPr lang="en-US" altLang="en-US" dirty="0"/>
              <a:t>incomplete data</a:t>
            </a:r>
          </a:p>
          <a:p>
            <a:pPr lvl="1" algn="just" eaLnBrk="1" hangingPunct="1"/>
            <a:r>
              <a:rPr lang="en-US" altLang="en-US" dirty="0"/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152770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58982" y="7620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How to Handle Noisy Data?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982" y="1427018"/>
            <a:ext cx="10848109" cy="4953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Binning</a:t>
            </a:r>
          </a:p>
          <a:p>
            <a:pPr lvl="1" algn="just" eaLnBrk="1" hangingPunct="1"/>
            <a:r>
              <a:rPr lang="en-US" altLang="en-US" dirty="0"/>
              <a:t>first sort data and partition into (equal-frequency) bins</a:t>
            </a:r>
          </a:p>
          <a:p>
            <a:pPr lvl="1" algn="just" eaLnBrk="1" hangingPunct="1"/>
            <a:r>
              <a:rPr lang="en-US" altLang="en-US" dirty="0"/>
              <a:t>then one can </a:t>
            </a:r>
            <a:r>
              <a:rPr lang="en-US" altLang="en-US" dirty="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dirty="0"/>
              <a:t>, etc.</a:t>
            </a:r>
          </a:p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Regression</a:t>
            </a:r>
          </a:p>
          <a:p>
            <a:pPr lvl="1" algn="just" eaLnBrk="1" hangingPunct="1"/>
            <a:r>
              <a:rPr lang="en-US" altLang="en-US" dirty="0"/>
              <a:t>smooth by fitting the data into regression functions</a:t>
            </a:r>
          </a:p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Clustering</a:t>
            </a:r>
          </a:p>
          <a:p>
            <a:pPr lvl="1" algn="just" eaLnBrk="1" hangingPunct="1"/>
            <a:r>
              <a:rPr lang="en-US" altLang="en-US" dirty="0"/>
              <a:t>detect and remove outliers</a:t>
            </a:r>
          </a:p>
          <a:p>
            <a:pPr algn="just" eaLnBrk="1" hangingPunct="1"/>
            <a:r>
              <a:rPr lang="en-US" altLang="en-US" sz="2400" dirty="0">
                <a:solidFill>
                  <a:schemeClr val="folHlink"/>
                </a:solidFill>
              </a:rPr>
              <a:t>Combined computer and human inspection</a:t>
            </a:r>
          </a:p>
          <a:p>
            <a:pPr lvl="1" algn="just" eaLnBrk="1" hangingPunct="1"/>
            <a:r>
              <a:rPr lang="en-US" altLang="en-US" dirty="0"/>
              <a:t>detect suspicious values and check by human (e.g., deal with possible outliers)</a:t>
            </a:r>
          </a:p>
        </p:txBody>
      </p:sp>
    </p:spTree>
    <p:extLst>
      <p:ext uri="{BB962C8B-B14F-4D97-AF65-F5344CB8AC3E}">
        <p14:creationId xmlns:p14="http://schemas.microsoft.com/office/powerpoint/2010/main" val="3152460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Feature vector is used to describe data objects in machine learning.</a:t>
            </a:r>
          </a:p>
          <a:p>
            <a:pPr algn="just"/>
            <a:r>
              <a:rPr lang="en-US" dirty="0" smtClean="0"/>
              <a:t>Attributes are divided into two categories – qualitative and quantitative.</a:t>
            </a:r>
          </a:p>
          <a:p>
            <a:pPr algn="just"/>
            <a:r>
              <a:rPr lang="en-US" dirty="0" smtClean="0"/>
              <a:t>Data preprocessing is required to maintain data quality.</a:t>
            </a:r>
          </a:p>
          <a:p>
            <a:pPr algn="just"/>
            <a:r>
              <a:rPr lang="en-US" dirty="0" smtClean="0"/>
              <a:t>Data cleaning is essential part to work on noisy, incomplete, inconsistent data etc…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3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err="1">
                <a:solidFill>
                  <a:srgbClr val="0070C0"/>
                </a:solidFill>
              </a:rPr>
              <a:t>Hiawei</a:t>
            </a:r>
            <a:r>
              <a:rPr lang="en-US" dirty="0">
                <a:solidFill>
                  <a:srgbClr val="0070C0"/>
                </a:solidFill>
              </a:rPr>
              <a:t> Han, </a:t>
            </a:r>
            <a:r>
              <a:rPr lang="en-US" dirty="0" err="1">
                <a:solidFill>
                  <a:srgbClr val="0070C0"/>
                </a:solidFill>
              </a:rPr>
              <a:t>MichelineKamber</a:t>
            </a:r>
            <a:r>
              <a:rPr lang="en-US" dirty="0">
                <a:solidFill>
                  <a:srgbClr val="0070C0"/>
                </a:solidFill>
              </a:rPr>
              <a:t>,“Data Mining: Concepts and Techniques”, Morgan Kaufmann Publishers editor, 2006.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www.geeksforgeeks.org/understanding-data-attribute-types-qualitative-and-quantitative/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Describe Data object types and attributes in Machine Learning.</a:t>
            </a:r>
          </a:p>
          <a:p>
            <a:r>
              <a:rPr lang="en-US" dirty="0" smtClean="0"/>
              <a:t>Explain Data cleaning in detail.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Sets, Data Object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Data sets are an integral part of Machine Learning which helps us to train new models and implement different algorithms</a:t>
            </a:r>
            <a:r>
              <a:rPr lang="en-US" dirty="0" smtClean="0"/>
              <a:t>.[1]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altLang="en-US" dirty="0"/>
              <a:t>Data sets are made up of </a:t>
            </a:r>
            <a:r>
              <a:rPr lang="en-US" altLang="en-US" b="1" dirty="0">
                <a:solidFill>
                  <a:srgbClr val="FFC000"/>
                </a:solidFill>
              </a:rPr>
              <a:t>data objects</a:t>
            </a:r>
            <a:r>
              <a:rPr lang="en-US" altLang="en-US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en-US" dirty="0"/>
              <a:t>A data object represents an entity.</a:t>
            </a:r>
          </a:p>
          <a:p>
            <a:pPr algn="just">
              <a:lnSpc>
                <a:spcPct val="120000"/>
              </a:lnSpc>
            </a:pPr>
            <a:r>
              <a:rPr lang="en-US" altLang="en-US" dirty="0"/>
              <a:t>Examples: 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800" dirty="0"/>
              <a:t>sales database:  customers, store items, sales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800" dirty="0"/>
              <a:t>medical database: patients, treatments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800" dirty="0"/>
              <a:t>university database: students, professors, courses</a:t>
            </a:r>
          </a:p>
          <a:p>
            <a:pPr algn="just"/>
            <a:r>
              <a:rPr lang="en-US" altLang="en-US" dirty="0"/>
              <a:t>Data objects are described by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US" altLang="en-US" dirty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88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26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dirty="0"/>
              <a:t>attribute </a:t>
            </a:r>
            <a:r>
              <a:rPr lang="en-US" sz="2400" dirty="0"/>
              <a:t>is a data field, representing a characteristic or feature of a data object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set </a:t>
            </a:r>
            <a:r>
              <a:rPr lang="en-US" sz="2400" dirty="0"/>
              <a:t>of attributes used to describe a given object are known as </a:t>
            </a:r>
            <a:r>
              <a:rPr lang="en-US" sz="2400" dirty="0">
                <a:solidFill>
                  <a:srgbClr val="0070C0"/>
                </a:solidFill>
              </a:rPr>
              <a:t>attribute vector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</a:rPr>
              <a:t>feature vector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Also called as </a:t>
            </a:r>
            <a:r>
              <a:rPr lang="en-US" sz="2400" i="1" dirty="0">
                <a:solidFill>
                  <a:srgbClr val="0070C0"/>
                </a:solidFill>
              </a:rPr>
              <a:t>dimension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i="1" dirty="0">
                <a:solidFill>
                  <a:srgbClr val="0070C0"/>
                </a:solidFill>
              </a:rPr>
              <a:t>feature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variable </a:t>
            </a:r>
            <a:r>
              <a:rPr lang="en-US" sz="2400" i="1" dirty="0"/>
              <a:t>in different fields</a:t>
            </a:r>
            <a:r>
              <a:rPr lang="en-US" sz="2400" i="1" dirty="0">
                <a:solidFill>
                  <a:srgbClr val="0070C0"/>
                </a:solidFill>
              </a:rPr>
              <a:t>.</a:t>
            </a:r>
          </a:p>
          <a:p>
            <a:pPr lvl="1" algn="just"/>
            <a:r>
              <a:rPr lang="en-US" dirty="0"/>
              <a:t>Data Warehousing – dimension</a:t>
            </a:r>
          </a:p>
          <a:p>
            <a:pPr lvl="1" algn="just"/>
            <a:r>
              <a:rPr lang="en-US" dirty="0"/>
              <a:t>Machine </a:t>
            </a:r>
            <a:r>
              <a:rPr lang="en-US" dirty="0" smtClean="0"/>
              <a:t>Learning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</a:p>
          <a:p>
            <a:pPr lvl="1" algn="just"/>
            <a:r>
              <a:rPr lang="en-US" dirty="0"/>
              <a:t>Statistics – variable </a:t>
            </a:r>
          </a:p>
          <a:p>
            <a:pPr algn="just"/>
            <a:r>
              <a:rPr lang="en-US" sz="2400" dirty="0"/>
              <a:t>Attributes describing a </a:t>
            </a:r>
            <a:r>
              <a:rPr lang="en-US" sz="2400" b="1" u="sng" dirty="0">
                <a:solidFill>
                  <a:srgbClr val="7030A0"/>
                </a:solidFill>
              </a:rPr>
              <a:t>customer object </a:t>
            </a:r>
            <a:r>
              <a:rPr lang="en-US" sz="2400" dirty="0"/>
              <a:t>can include, for example, 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ID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923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007740"/>
              </p:ext>
            </p:extLst>
          </p:nvPr>
        </p:nvGraphicFramePr>
        <p:xfrm>
          <a:off x="1406237" y="1732685"/>
          <a:ext cx="10515600" cy="48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80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Qualitative: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Nominal means “Relating to names”.</a:t>
            </a:r>
          </a:p>
          <a:p>
            <a:pPr algn="just"/>
            <a:r>
              <a:rPr lang="en-US" sz="2400" dirty="0"/>
              <a:t>The values of a </a:t>
            </a:r>
            <a:r>
              <a:rPr lang="en-US" sz="2400" b="1" dirty="0"/>
              <a:t>nominal attribute </a:t>
            </a:r>
            <a:r>
              <a:rPr lang="en-US" sz="2400" dirty="0"/>
              <a:t>are symbols or </a:t>
            </a:r>
            <a:r>
              <a:rPr lang="en-US" sz="2400" i="1" dirty="0"/>
              <a:t>names of things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Each value represents some kind of category, code, or state, and so nominal attributes are also referred to as </a:t>
            </a:r>
            <a:r>
              <a:rPr lang="en-US" sz="2400" b="1" dirty="0"/>
              <a:t>categorical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E.g. For a person object suppose </a:t>
            </a:r>
            <a:r>
              <a:rPr lang="en-US" sz="2400" i="1" dirty="0" err="1">
                <a:solidFill>
                  <a:srgbClr val="0070C0"/>
                </a:solidFill>
              </a:rPr>
              <a:t>hair_color</a:t>
            </a:r>
            <a:r>
              <a:rPr lang="en-US" sz="2400" dirty="0"/>
              <a:t> and </a:t>
            </a:r>
            <a:r>
              <a:rPr lang="en-US" sz="2400" i="1" dirty="0" err="1">
                <a:solidFill>
                  <a:srgbClr val="0070C0"/>
                </a:solidFill>
              </a:rPr>
              <a:t>marital_status</a:t>
            </a:r>
            <a:r>
              <a:rPr lang="en-US" sz="2400" dirty="0"/>
              <a:t> are the two attributes. The nominal attributes these two can have are:</a:t>
            </a:r>
          </a:p>
          <a:p>
            <a:pPr lvl="1" algn="just"/>
            <a:r>
              <a:rPr lang="en-US" i="1" dirty="0" err="1">
                <a:solidFill>
                  <a:srgbClr val="0070C0"/>
                </a:solidFill>
              </a:rPr>
              <a:t>hair_color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: {black, gray, white, blond, brown}</a:t>
            </a:r>
          </a:p>
          <a:p>
            <a:pPr lvl="1" algn="just"/>
            <a:r>
              <a:rPr lang="en-US" i="1" dirty="0" err="1" smtClean="0">
                <a:solidFill>
                  <a:srgbClr val="0070C0"/>
                </a:solidFill>
              </a:rPr>
              <a:t>marital_status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: {single, married, divorced, widowed}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31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</a:t>
            </a:r>
            <a:r>
              <a:rPr lang="en-US" sz="2400" b="1" dirty="0"/>
              <a:t>ordinal attribute </a:t>
            </a:r>
            <a:r>
              <a:rPr lang="en-US" sz="2400" dirty="0"/>
              <a:t>is an attribute with possible values that have a meaningful order or </a:t>
            </a:r>
            <a:r>
              <a:rPr lang="en-US" sz="2400" i="1" dirty="0"/>
              <a:t>ranking </a:t>
            </a:r>
            <a:r>
              <a:rPr lang="en-US" sz="2400" dirty="0"/>
              <a:t>among them, but the magnitude between successive values is not known.</a:t>
            </a:r>
          </a:p>
          <a:p>
            <a:pPr algn="just"/>
            <a:r>
              <a:rPr lang="en-US" sz="2400" dirty="0"/>
              <a:t>E.g. For a student object,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grade</a:t>
            </a:r>
            <a:r>
              <a:rPr lang="en-US" sz="2400" i="1" dirty="0"/>
              <a:t> </a:t>
            </a:r>
            <a:r>
              <a:rPr lang="en-US" sz="2400" dirty="0"/>
              <a:t>attribute </a:t>
            </a:r>
          </a:p>
          <a:p>
            <a:pPr lvl="1" algn="just"/>
            <a:r>
              <a:rPr lang="en-US" i="1" dirty="0">
                <a:solidFill>
                  <a:srgbClr val="0070C0"/>
                </a:solidFill>
              </a:rPr>
              <a:t>grade</a:t>
            </a:r>
            <a:r>
              <a:rPr lang="en-US" dirty="0"/>
              <a:t> : {A</a:t>
            </a:r>
            <a:r>
              <a:rPr lang="en-US" baseline="30000" dirty="0"/>
              <a:t>+</a:t>
            </a:r>
            <a:r>
              <a:rPr lang="en-US" dirty="0"/>
              <a:t>, A, B</a:t>
            </a:r>
            <a:r>
              <a:rPr lang="en-US" baseline="30000" dirty="0"/>
              <a:t>+</a:t>
            </a:r>
            <a:r>
              <a:rPr lang="en-US" dirty="0"/>
              <a:t>, B, C, D, F</a:t>
            </a:r>
            <a:r>
              <a:rPr lang="en-US" baseline="30000" dirty="0"/>
              <a:t> </a:t>
            </a:r>
            <a:r>
              <a:rPr lang="en-US" dirty="0"/>
              <a:t>}</a:t>
            </a:r>
          </a:p>
          <a:p>
            <a:pPr lvl="1" algn="just"/>
            <a:r>
              <a:rPr lang="en-US" dirty="0"/>
              <a:t>Similarly for ranking in army, customer satisfaction etc.</a:t>
            </a:r>
          </a:p>
        </p:txBody>
      </p:sp>
    </p:spTree>
    <p:extLst>
      <p:ext uri="{BB962C8B-B14F-4D97-AF65-F5344CB8AC3E}">
        <p14:creationId xmlns:p14="http://schemas.microsoft.com/office/powerpoint/2010/main" val="216720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Qualitative: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dirty="0"/>
              <a:t>binary attribute </a:t>
            </a:r>
            <a:r>
              <a:rPr lang="en-US" sz="2400" dirty="0"/>
              <a:t>is a nominal attribute with only two categories or states: 0 or 1, where 0 typically means that the attribute is absent, and 1 means that it is present.</a:t>
            </a:r>
          </a:p>
          <a:p>
            <a:pPr algn="just"/>
            <a:r>
              <a:rPr lang="en-US" sz="2400" dirty="0"/>
              <a:t>E.g. For a patient object,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smoker</a:t>
            </a:r>
            <a:r>
              <a:rPr lang="en-US" sz="2400" i="1" dirty="0"/>
              <a:t> </a:t>
            </a:r>
            <a:r>
              <a:rPr lang="en-US" sz="2400" dirty="0"/>
              <a:t>attribute, 1 indicates the person smokes while 0 means the patient does not.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</a:rPr>
              <a:t>Symmetric binary</a:t>
            </a:r>
            <a:r>
              <a:rPr lang="en-US" altLang="en-US" sz="2400" dirty="0"/>
              <a:t>: both outcomes equally important</a:t>
            </a:r>
          </a:p>
          <a:p>
            <a:pPr lvl="1" algn="just"/>
            <a:r>
              <a:rPr lang="en-US" altLang="en-US" dirty="0"/>
              <a:t>E.g. gender</a:t>
            </a:r>
          </a:p>
          <a:p>
            <a:pPr algn="just"/>
            <a:r>
              <a:rPr lang="en-US" altLang="en-US" sz="2400" b="1" dirty="0">
                <a:solidFill>
                  <a:srgbClr val="FF0000"/>
                </a:solidFill>
              </a:rPr>
              <a:t>Asymmetric binary</a:t>
            </a:r>
            <a:r>
              <a:rPr lang="en-US" altLang="en-US" sz="2400" dirty="0"/>
              <a:t>: outcomes not equally important.  </a:t>
            </a:r>
          </a:p>
          <a:p>
            <a:pPr marL="1257300" lvl="2" indent="-393700" algn="just"/>
            <a:r>
              <a:rPr lang="en-US" altLang="en-US" sz="2400" dirty="0"/>
              <a:t>e.g., medical test (positive vs. negative)</a:t>
            </a:r>
          </a:p>
          <a:p>
            <a:pPr marL="1257300" lvl="2" indent="-393700" algn="just"/>
            <a:r>
              <a:rPr lang="en-US" altLang="en-US" sz="2400" dirty="0"/>
              <a:t>Convention: assign 1 to most important outcome (e.g., HIV positive)</a:t>
            </a:r>
          </a:p>
        </p:txBody>
      </p:sp>
    </p:spTree>
    <p:extLst>
      <p:ext uri="{BB962C8B-B14F-4D97-AF65-F5344CB8AC3E}">
        <p14:creationId xmlns:p14="http://schemas.microsoft.com/office/powerpoint/2010/main" val="789728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Quantitative: Discrete and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Discrete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 algn="just"/>
            <a:r>
              <a:rPr lang="en-US" altLang="en-US" dirty="0"/>
              <a:t>Has only a finite or countably infinite set of values</a:t>
            </a:r>
          </a:p>
          <a:p>
            <a:pPr lvl="2" algn="just"/>
            <a:r>
              <a:rPr lang="en-US" altLang="en-US" sz="2400" dirty="0"/>
              <a:t>E.g., zip codes, profession, or the set of words in a collection of documents </a:t>
            </a:r>
          </a:p>
          <a:p>
            <a:pPr lvl="1" algn="just"/>
            <a:r>
              <a:rPr lang="en-US" altLang="en-US" dirty="0"/>
              <a:t>Sometimes, represented as integer variables</a:t>
            </a:r>
          </a:p>
          <a:p>
            <a:pPr lvl="1" algn="just"/>
            <a:r>
              <a:rPr lang="en-US" altLang="en-US" dirty="0"/>
              <a:t>Note: Binary attributes are a special case of discrete attributes </a:t>
            </a:r>
          </a:p>
          <a:p>
            <a:pPr algn="just"/>
            <a:r>
              <a:rPr lang="en-US" altLang="en-US" sz="2400" b="1" dirty="0"/>
              <a:t>Continuous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 algn="just"/>
            <a:r>
              <a:rPr lang="en-US" altLang="en-US" dirty="0"/>
              <a:t>Has real numbers as attribute values</a:t>
            </a:r>
          </a:p>
          <a:p>
            <a:pPr lvl="2" algn="just"/>
            <a:r>
              <a:rPr lang="en-US" altLang="en-US" sz="2400" dirty="0"/>
              <a:t>E.g., temperature, height, or weight</a:t>
            </a:r>
          </a:p>
          <a:p>
            <a:pPr lvl="1" algn="just"/>
            <a:r>
              <a:rPr lang="en-US" altLang="en-US" dirty="0"/>
              <a:t>Continuous attributes are typically represented as floating-point variables</a:t>
            </a:r>
          </a:p>
          <a:p>
            <a:pPr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559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1299</Words>
  <Application>Microsoft Office PowerPoint</Application>
  <PresentationFormat>Widescreen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Machine Learning</vt:lpstr>
      <vt:lpstr>Learning Outcome</vt:lpstr>
      <vt:lpstr>Data Sets, Data Object and Attributes</vt:lpstr>
      <vt:lpstr>Attributes</vt:lpstr>
      <vt:lpstr>Attributes types</vt:lpstr>
      <vt:lpstr>Qualitative: Nominal</vt:lpstr>
      <vt:lpstr>Qualitative: Ordinal</vt:lpstr>
      <vt:lpstr>Qualitative: Binary</vt:lpstr>
      <vt:lpstr>Quantitative: Discrete and Continuous</vt:lpstr>
      <vt:lpstr>Quantitative: Numeric Attribute</vt:lpstr>
      <vt:lpstr>Attribute Properties</vt:lpstr>
      <vt:lpstr>Data Quality – Why data preprocessing?</vt:lpstr>
      <vt:lpstr>Data Cleaning – A step in Data Preprocessing</vt:lpstr>
      <vt:lpstr>Incomplete/Missing data</vt:lpstr>
      <vt:lpstr>How to Handle Missing Data?</vt:lpstr>
      <vt:lpstr>Noisy Data</vt:lpstr>
      <vt:lpstr>How to Handle Noisy Data?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HEMANTH</cp:lastModifiedBy>
  <cp:revision>53</cp:revision>
  <dcterms:created xsi:type="dcterms:W3CDTF">2019-06-14T10:09:28Z</dcterms:created>
  <dcterms:modified xsi:type="dcterms:W3CDTF">2019-08-16T16:06:19Z</dcterms:modified>
</cp:coreProperties>
</file>