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300" r:id="rId4"/>
    <p:sldId id="301" r:id="rId5"/>
    <p:sldId id="312" r:id="rId6"/>
    <p:sldId id="258" r:id="rId7"/>
    <p:sldId id="313" r:id="rId8"/>
    <p:sldId id="302" r:id="rId9"/>
    <p:sldId id="314" r:id="rId10"/>
    <p:sldId id="32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D2F9-A3CC-422D-AD4C-C012E0060A7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C256F-8DAB-4D03-BBB7-99DEE5EA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40CD-2E70-4BD1-B372-357F31E0D14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Regression II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linear regression is useful to create a model by sample taken from population.</a:t>
            </a:r>
          </a:p>
          <a:p>
            <a:r>
              <a:rPr lang="en-US" dirty="0" smtClean="0"/>
              <a:t>Least square estimate is used to create a linear regression model.</a:t>
            </a:r>
          </a:p>
          <a:p>
            <a:r>
              <a:rPr lang="en-US" altLang="en-US" dirty="0"/>
              <a:t>‘Best Fit’ Means Difference Between Actual Y Values &amp; Predicted Y Values is a Minimum. To balance positive and negative values square the errors.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1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the completion of today’s session you will be able to:</a:t>
            </a:r>
          </a:p>
          <a:p>
            <a:r>
              <a:rPr lang="en-US" dirty="0" smtClean="0"/>
              <a:t>Elaborate the importance of population and sample in linear regression.</a:t>
            </a:r>
          </a:p>
          <a:p>
            <a:r>
              <a:rPr lang="en-US" dirty="0" smtClean="0"/>
              <a:t>Derive the parameters used in Linear Regression.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 Regression </a:t>
            </a:r>
            <a:r>
              <a:rPr lang="en-US" dirty="0" smtClean="0"/>
              <a:t>Model -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Linear Regression </a:t>
            </a:r>
            <a:r>
              <a:rPr lang="en-US" dirty="0" smtClean="0"/>
              <a:t>Model -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77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Linear Regression </a:t>
            </a:r>
            <a:r>
              <a:rPr lang="en-US" dirty="0" smtClean="0"/>
              <a:t>Model -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53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Parameters:??????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Motivation: Plot the values of variable x and y. Once the values are plotted:</a:t>
            </a:r>
          </a:p>
          <a:p>
            <a:r>
              <a:rPr lang="en-US" dirty="0" smtClean="0"/>
              <a:t>How can we draw a line which pass through the points?</a:t>
            </a:r>
          </a:p>
          <a:p>
            <a:r>
              <a:rPr lang="en-US" dirty="0" smtClean="0"/>
              <a:t>How can we determine which line “</a:t>
            </a:r>
            <a:r>
              <a:rPr lang="en-US" dirty="0" smtClean="0">
                <a:solidFill>
                  <a:srgbClr val="FF0000"/>
                </a:solidFill>
              </a:rPr>
              <a:t>fits best</a:t>
            </a:r>
            <a:r>
              <a:rPr lang="en-US" dirty="0" smtClean="0"/>
              <a:t>”?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Parameters: Least Square Method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dirty="0" smtClean="0"/>
              <a:t>‘Best </a:t>
            </a:r>
            <a:r>
              <a:rPr lang="en-US" altLang="en-US" dirty="0"/>
              <a:t>Fit’ Means Difference Between Actual Y Values &amp; Predicted Y Values is a Minimum. </a:t>
            </a:r>
            <a:r>
              <a:rPr lang="en-US" altLang="en-US" i="1" dirty="0" smtClean="0"/>
              <a:t>To balance positive and negative values </a:t>
            </a:r>
            <a:r>
              <a:rPr lang="en-US" altLang="en-US" dirty="0" smtClean="0">
                <a:solidFill>
                  <a:srgbClr val="FC0128"/>
                </a:solidFill>
              </a:rPr>
              <a:t>square the errors. </a:t>
            </a:r>
          </a:p>
          <a:p>
            <a:pPr marL="0" indent="0" algn="just">
              <a:buNone/>
            </a:pPr>
            <a:r>
              <a:rPr lang="en-US" altLang="en-US" dirty="0" smtClean="0">
                <a:solidFill>
                  <a:srgbClr val="FC0128"/>
                </a:solidFill>
              </a:rPr>
              <a:t>       </a:t>
            </a:r>
          </a:p>
          <a:p>
            <a:pPr marL="0" indent="0" algn="just">
              <a:buNone/>
            </a:pPr>
            <a:endParaRPr lang="en-US" altLang="en-US" dirty="0">
              <a:solidFill>
                <a:srgbClr val="FC0128"/>
              </a:solidFill>
            </a:endParaRPr>
          </a:p>
          <a:p>
            <a:pPr marL="0" indent="0" algn="just">
              <a:buNone/>
            </a:pPr>
            <a:endParaRPr lang="en-US" altLang="en-US" dirty="0" smtClean="0">
              <a:solidFill>
                <a:srgbClr val="FC0128"/>
              </a:solidFill>
            </a:endParaRPr>
          </a:p>
          <a:p>
            <a:pPr marL="0" indent="0" algn="just">
              <a:buNone/>
            </a:pPr>
            <a:r>
              <a:rPr lang="en-US" altLang="zh-TW" dirty="0" smtClean="0">
                <a:ea typeface="新細明體" pitchFamily="18" charset="-120"/>
              </a:rPr>
              <a:t>2.   Least </a:t>
            </a:r>
            <a:r>
              <a:rPr lang="en-US" altLang="zh-TW" dirty="0">
                <a:ea typeface="新細明體" pitchFamily="18" charset="-120"/>
              </a:rPr>
              <a:t>Squares minimizes the Sum of the Squared Differences (SSE)</a:t>
            </a:r>
            <a:endParaRPr lang="en-US" altLang="zh-TW" sz="1600" dirty="0">
              <a:ea typeface="新細明體" pitchFamily="18" charset="-12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en-US" dirty="0" smtClean="0"/>
          </a:p>
          <a:p>
            <a:pPr algn="just"/>
            <a:endParaRPr lang="en-US" altLang="en-US" dirty="0">
              <a:solidFill>
                <a:srgbClr val="FC0128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060560"/>
              </p:ext>
            </p:extLst>
          </p:nvPr>
        </p:nvGraphicFramePr>
        <p:xfrm>
          <a:off x="3604058" y="3103418"/>
          <a:ext cx="40433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247818" imgH="419035" progId="Equation.DSMT4">
                  <p:embed/>
                </p:oleObj>
              </mc:Choice>
              <mc:Fallback>
                <p:oleObj name="Equation" r:id="rId3" imgW="1247818" imgH="419035" progId="Equation.DSMT4">
                  <p:embed/>
                  <p:pic>
                    <p:nvPicPr>
                      <p:cNvPr id="96260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058" y="3103418"/>
                        <a:ext cx="404336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Graphical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215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新細明體</vt:lpstr>
      <vt:lpstr>Office Theme</vt:lpstr>
      <vt:lpstr>Equation</vt:lpstr>
      <vt:lpstr>Machine Learning</vt:lpstr>
      <vt:lpstr>Learning Outcome</vt:lpstr>
      <vt:lpstr>Population and Sample Regression Model - diagram</vt:lpstr>
      <vt:lpstr>Population Linear Regression Model - diagram</vt:lpstr>
      <vt:lpstr>Sample Linear Regression Model - diagram</vt:lpstr>
      <vt:lpstr>Estimating Parameters:??????</vt:lpstr>
      <vt:lpstr>Estimating Parameters: Least Square Method</vt:lpstr>
      <vt:lpstr>Least Squares Graphical representation</vt:lpstr>
      <vt:lpstr>Derivation of Parameters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88</cp:revision>
  <dcterms:created xsi:type="dcterms:W3CDTF">2019-06-14T10:09:28Z</dcterms:created>
  <dcterms:modified xsi:type="dcterms:W3CDTF">2019-07-10T05:14:34Z</dcterms:modified>
</cp:coreProperties>
</file>