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332" r:id="rId4"/>
    <p:sldId id="331" r:id="rId5"/>
    <p:sldId id="325" r:id="rId6"/>
    <p:sldId id="333" r:id="rId7"/>
    <p:sldId id="334" r:id="rId8"/>
    <p:sldId id="323" r:id="rId9"/>
    <p:sldId id="32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regularization-in-machine-learning-76441ddcf99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Regression – Regularization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Explain the concept of regularization.</a:t>
            </a:r>
          </a:p>
          <a:p>
            <a:r>
              <a:rPr lang="en-US" dirty="0" smtClean="0"/>
              <a:t>Illustrate how ridge and lasso regression helps in regularization.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</a:p>
          <a:p>
            <a:r>
              <a:rPr lang="en-US" dirty="0" smtClean="0"/>
              <a:t>Confidence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1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217416"/>
            <a:ext cx="9684327" cy="7263244"/>
          </a:xfrm>
        </p:spPr>
      </p:pic>
    </p:spTree>
    <p:extLst>
      <p:ext uri="{BB962C8B-B14F-4D97-AF65-F5344CB8AC3E}">
        <p14:creationId xmlns:p14="http://schemas.microsoft.com/office/powerpoint/2010/main" val="13134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–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Suppose want to calculate the average age of students in the class.</a:t>
            </a:r>
          </a:p>
          <a:p>
            <a:pPr lvl="1" algn="just"/>
            <a:r>
              <a:rPr lang="en-US" dirty="0" smtClean="0"/>
              <a:t>Sample mean age(from a random sample), x̄ = 20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Point estimate: </a:t>
            </a:r>
            <a:r>
              <a:rPr lang="en-US" dirty="0" smtClean="0"/>
              <a:t>It is a single value, statistic, computed from sample data, and used to estimate a population parameter.</a:t>
            </a:r>
            <a:endParaRPr lang="en-US" dirty="0"/>
          </a:p>
          <a:p>
            <a:pPr algn="just"/>
            <a:r>
              <a:rPr lang="en-US" dirty="0" smtClean="0"/>
              <a:t>Point estimate can’t really tell how good it represents a population, so we need some kind of interval to overcome this problem</a:t>
            </a:r>
          </a:p>
          <a:p>
            <a:pPr lvl="1" algn="just"/>
            <a:r>
              <a:rPr lang="en-US" dirty="0" smtClean="0"/>
              <a:t>Example: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70618" y="2881745"/>
            <a:ext cx="3713018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Point estimate </a:t>
            </a:r>
            <a:r>
              <a:rPr lang="en-US" b="1" dirty="0" smtClean="0"/>
              <a:t>of population mean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24255" y="2576945"/>
            <a:ext cx="34636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i="1" dirty="0" smtClean="0"/>
              <a:t>It is the percentage of confidence intervals that we expect to contain the population parameter.</a:t>
            </a:r>
          </a:p>
          <a:p>
            <a:r>
              <a:rPr lang="en-US" dirty="0" smtClean="0"/>
              <a:t>Often used confidence level are </a:t>
            </a:r>
            <a:r>
              <a:rPr lang="en-US" dirty="0" smtClean="0">
                <a:solidFill>
                  <a:srgbClr val="0070C0"/>
                </a:solidFill>
              </a:rPr>
              <a:t>90%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95%(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most common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99%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03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Regularization can be used to overcome the problem of overfitting.</a:t>
            </a:r>
          </a:p>
          <a:p>
            <a:r>
              <a:rPr lang="en-US" dirty="0" smtClean="0"/>
              <a:t>Penalty can be added and with some severity to reduce the problem of overfitting.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smtClean="0"/>
              <a:t>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towardsdatascience.com/regularization-in-machine-learning-76441ddcf99a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222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Machine Learning</vt:lpstr>
      <vt:lpstr>Learning Outcome</vt:lpstr>
      <vt:lpstr>Agenda</vt:lpstr>
      <vt:lpstr>Normal distribution</vt:lpstr>
      <vt:lpstr>Confidence interval – idea </vt:lpstr>
      <vt:lpstr>Confidence Level</vt:lpstr>
      <vt:lpstr>PowerPoint Presentation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142</cp:revision>
  <dcterms:created xsi:type="dcterms:W3CDTF">2019-06-14T10:09:28Z</dcterms:created>
  <dcterms:modified xsi:type="dcterms:W3CDTF">2019-07-17T09:16:58Z</dcterms:modified>
</cp:coreProperties>
</file>