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6.png" ContentType="image/png"/>
  <Override PartName="/ppt/media/image22.png" ContentType="image/png"/>
  <Override PartName="/ppt/media/image3.png" ContentType="image/png"/>
  <Override PartName="/ppt/media/image1.png" ContentType="image/png"/>
  <Override PartName="/ppt/media/image5.wmf" ContentType="image/x-wmf"/>
  <Override PartName="/ppt/media/image4.wmf" ContentType="image/x-wmf"/>
  <Override PartName="/ppt/media/image6.wmf" ContentType="image/x-wmf"/>
  <Override PartName="/ppt/media/image2.wmf" ContentType="image/x-wmf"/>
  <Override PartName="/ppt/media/image7.wmf" ContentType="image/x-wmf"/>
  <Override PartName="/ppt/media/image8.wmf" ContentType="image/x-wmf"/>
  <Override PartName="/ppt/media/image9.wmf" ContentType="image/x-wmf"/>
  <Override PartName="/ppt/media/image25.wmf" ContentType="image/x-wmf"/>
  <Override PartName="/ppt/media/image24.wmf" ContentType="image/x-wmf"/>
  <Override PartName="/ppt/media/image23.wmf" ContentType="image/x-wmf"/>
  <Override PartName="/ppt/media/image21.wmf" ContentType="image/x-wmf"/>
  <Override PartName="/ppt/media/image20.wmf" ContentType="image/x-wmf"/>
  <Override PartName="/ppt/media/image19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media/image10.wmf" ContentType="image/x-wmf"/>
  <Override PartName="/ppt/media/image11.wmf" ContentType="image/x-wmf"/>
  <Override PartName="/ppt/media/image12.wmf" ContentType="image/x-wmf"/>
  <Override PartName="/ppt/media/image13.wmf" ContentType="image/x-wmf"/>
  <Override PartName="/ppt/media/image14.wmf" ContentType="image/x-wmf"/>
  <Override PartName="/ppt/media/image15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08C3988-D08D-444F-9EB1-7C0B104FA06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10B01B8-8047-4829-8EC3-A34D9B327BE2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90000"/>
              </a:lnSpc>
            </a:pPr>
            <a:r>
              <a:rPr b="0" lang="en-IN" sz="2000" spc="-1" strike="noStrike">
                <a:latin typeface="Arial"/>
              </a:rPr>
              <a:t>Find a (1 - α)100% confidence interval </a:t>
            </a:r>
            <a:r>
              <a:rPr b="1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 using an F-table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1" lang="en-IN" sz="2000" spc="-1" strike="noStrike">
                <a:latin typeface="Arial"/>
              </a:rPr>
              <a:t>    </a:t>
            </a:r>
            <a:r>
              <a:rPr b="1" lang="en-IN" sz="2000" spc="-1" strike="noStrike">
                <a:latin typeface="Arial"/>
              </a:rPr>
              <a:t>7. </a:t>
            </a:r>
            <a:r>
              <a:rPr b="0" lang="en-IN" sz="2000" spc="-1" strike="noStrike">
                <a:latin typeface="Arial"/>
              </a:rPr>
              <a:t>Accept the null hypothesis if F ∈ I; reject it if F ∉ I.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7638BA-D5E2-45E2-A69C-0909A03F7EB7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0FEDF60-D1F1-4C62-91C4-3109260FC983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22/11/19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4731AC4-F712-40F7-B6C5-1DA61C2BA46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9EDB5EE-402D-435E-876B-F668FA579147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22/11/19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72720E-8D4F-4FCC-9FF9-6C4DA26FC91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statisticsbyjim.com/regression/interpret-f-test-overall-significance-regression/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8" Type="http://schemas.openxmlformats.org/officeDocument/2006/relationships/image" Target="../media/image10.wmf"/><Relationship Id="rId9" Type="http://schemas.openxmlformats.org/officeDocument/2006/relationships/image" Target="../media/image11.wmf"/><Relationship Id="rId10" Type="http://schemas.openxmlformats.org/officeDocument/2006/relationships/image" Target="../media/image12.wmf"/><Relationship Id="rId11" Type="http://schemas.openxmlformats.org/officeDocument/2006/relationships/image" Target="../media/image13.wmf"/><Relationship Id="rId12" Type="http://schemas.openxmlformats.org/officeDocument/2006/relationships/image" Target="../media/image14.wmf"/><Relationship Id="rId13" Type="http://schemas.openxmlformats.org/officeDocument/2006/relationships/image" Target="../media/image15.wmf"/><Relationship Id="rId14" Type="http://schemas.openxmlformats.org/officeDocument/2006/relationships/image" Target="../media/image16.wmf"/><Relationship Id="rId15" Type="http://schemas.openxmlformats.org/officeDocument/2006/relationships/image" Target="../media/image17.wmf"/><Relationship Id="rId16" Type="http://schemas.openxmlformats.org/officeDocument/2006/relationships/image" Target="../media/image18.wmf"/><Relationship Id="rId17" Type="http://schemas.openxmlformats.org/officeDocument/2006/relationships/image" Target="../media/image19.wmf"/><Relationship Id="rId18" Type="http://schemas.openxmlformats.org/officeDocument/2006/relationships/image" Target="../media/image20.wmf"/><Relationship Id="rId19" Type="http://schemas.openxmlformats.org/officeDocument/2006/relationships/image" Target="../media/image21.wmf"/><Relationship Id="rId20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Hypothesis Testing and Logistic Regression Introduction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123920" y="505080"/>
            <a:ext cx="88578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Calibri Light"/>
              </a:rPr>
              <a:t>Hypothesis test using P value-Alternate method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123920" y="1746000"/>
            <a:ext cx="10044360" cy="4184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If the P-value for the F-value </a:t>
            </a:r>
            <a:r>
              <a:rPr b="0" i="1" lang="en-US" sz="2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F=MSR/MSE)</a:t>
            </a:r>
            <a:r>
              <a:rPr b="0" i="1" lang="en-US" sz="2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is less than your significance level (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α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)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, we can reject the null-hypothesis and conclude that your model provides a better fit than the intercept-only model.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Inferencing Coefficients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Hypothesis Testing and p-values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Introduction to Binary Outcomes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Recap – Continuous VS Categorical Variable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Representing Binary Outcomes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two outcomes possible: Yes or No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create a dummy variable to indicate Yes and No: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 = 1, if Yes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 = 0, if No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 Data: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we have the information of all the 360 students studying Machine Learning. We want to know what determines whether they will pass in Machine Learning in Monthly test.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Pass(y)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Whether student is passed or not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Hours(x)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We will start examining how studying hours(in 4 weeks) influences the likelihood of passing.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Linear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After the analysis we got;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Pass = -1.700 + 0.064 Hours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Interpreting the result: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P(Pass = 1) = p = -1.700 + 0.064 Hours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[1] 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https://statisticsbyjim.com/regression/interpret-f-test-overall-significance-regression/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Learning Objectives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After completion of today’s session you will be able to: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Explain hypothesis testing in 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Describe the concept binary outcomes and its relevance with logistic 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Inferencing Coefficients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Hypothesis Testing and p-values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Introduction to Binary Outcomes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666800" y="152280"/>
            <a:ext cx="857232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Book Antiqua"/>
                <a:ea typeface="新細明體"/>
              </a:rPr>
              <a:t>Making Inferences about Coefficients: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Book Antiqua"/>
                <a:ea typeface="新細明體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  <a:ea typeface="新細明體"/>
              </a:rPr>
              <a:t>whether a particular predictor has any effect on the response variable</a:t>
            </a:r>
            <a:r>
              <a:rPr b="1" lang="en-US" sz="2000" spc="-1" strike="noStrike">
                <a:solidFill>
                  <a:srgbClr val="000000"/>
                </a:solidFill>
                <a:latin typeface="Calibri Light"/>
                <a:ea typeface="新細明體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666800" y="833400"/>
            <a:ext cx="8857800" cy="581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7200" indent="-18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Book Antiqua"/>
                <a:ea typeface="新細明體"/>
              </a:rPr>
              <a:t>Can we conclude that the size of a house (X)  is linearly related to its selling price (Y) at  </a:t>
            </a:r>
            <a:r>
              <a:rPr b="1" lang="en-US" sz="2400" spc="-1" strike="noStrike">
                <a:solidFill>
                  <a:srgbClr val="ff0000"/>
                </a:solidFill>
                <a:latin typeface="Book Antiqua"/>
                <a:ea typeface="新細明體"/>
              </a:rPr>
              <a:t>95% confidence level 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  <a:ea typeface="新細明體"/>
              </a:rPr>
              <a:t>?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87200" indent="-18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Book Antiqua"/>
                <a:ea typeface="新細明體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新細明體"/>
              </a:rPr>
              <a:t>α=0.05,  n=9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87200" indent="-18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Book Antiqua"/>
                <a:ea typeface="新細明體"/>
              </a:rPr>
              <a:t>Test </a:t>
            </a:r>
            <a:r>
              <a:rPr b="1" i="1" lang="en-US" sz="2400" spc="-1" strike="noStrike">
                <a:solidFill>
                  <a:srgbClr val="ff0000"/>
                </a:solidFill>
                <a:latin typeface="Book Antiqua"/>
                <a:ea typeface="新細明體"/>
              </a:rPr>
              <a:t>H</a:t>
            </a:r>
            <a:r>
              <a:rPr b="1" lang="en-US" sz="2400" spc="-1" strike="noStrike" baseline="-30000">
                <a:solidFill>
                  <a:srgbClr val="ff0000"/>
                </a:solidFill>
                <a:latin typeface="Book Antiqua"/>
                <a:ea typeface="新細明體"/>
              </a:rPr>
              <a:t>0</a:t>
            </a:r>
            <a:r>
              <a:rPr b="1" lang="en-US" sz="2400" spc="-1" strike="noStrike">
                <a:solidFill>
                  <a:srgbClr val="ff0000"/>
                </a:solidFill>
                <a:latin typeface="Book Antiqua"/>
                <a:ea typeface="新細明體"/>
              </a:rPr>
              <a:t> : </a:t>
            </a:r>
            <a:r>
              <a:rPr b="1" i="1" lang="en-US" sz="2400" spc="-1" strike="noStrike">
                <a:solidFill>
                  <a:srgbClr val="ff0000"/>
                </a:solidFill>
                <a:latin typeface="Book Antiqua"/>
                <a:ea typeface="新細明體"/>
              </a:rPr>
              <a:t>b</a:t>
            </a:r>
            <a:r>
              <a:rPr b="1" lang="en-US" sz="2400" spc="-1" strike="noStrike" baseline="-30000">
                <a:solidFill>
                  <a:srgbClr val="ff0000"/>
                </a:solidFill>
                <a:latin typeface="Book Antiqua"/>
                <a:ea typeface="新細明體"/>
              </a:rPr>
              <a:t>1</a:t>
            </a:r>
            <a:r>
              <a:rPr b="1" lang="en-US" sz="2400" spc="-1" strike="noStrike">
                <a:solidFill>
                  <a:srgbClr val="ff0000"/>
                </a:solidFill>
                <a:latin typeface="Book Antiqua"/>
                <a:ea typeface="新細明體"/>
              </a:rPr>
              <a:t> = 0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87200" indent="-186840"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新細明體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新細明體"/>
              </a:rPr>
              <a:t>(b1 has no effect on y)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187200" indent="-18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新細明體"/>
              </a:rPr>
              <a:t>versus </a:t>
            </a:r>
            <a:r>
              <a:rPr b="1" i="1" lang="en-US" sz="2400" spc="-1" strike="noStrike">
                <a:solidFill>
                  <a:srgbClr val="ff0000"/>
                </a:solidFill>
                <a:latin typeface="Book Antiqua"/>
                <a:ea typeface="新細明體"/>
              </a:rPr>
              <a:t>H</a:t>
            </a:r>
            <a:r>
              <a:rPr b="1" lang="en-US" sz="2400" spc="-1" strike="noStrike" baseline="-30000">
                <a:solidFill>
                  <a:srgbClr val="ff0000"/>
                </a:solidFill>
                <a:latin typeface="Book Antiqua"/>
                <a:ea typeface="新細明體"/>
              </a:rPr>
              <a:t>A</a:t>
            </a:r>
            <a:r>
              <a:rPr b="1" lang="en-US" sz="2400" spc="-1" strike="noStrike">
                <a:solidFill>
                  <a:srgbClr val="ff0000"/>
                </a:solidFill>
                <a:latin typeface="Book Antiqua"/>
                <a:ea typeface="新細明體"/>
              </a:rPr>
              <a:t> : </a:t>
            </a:r>
            <a:r>
              <a:rPr b="1" i="1" lang="en-US" sz="2400" spc="-1" strike="noStrike">
                <a:solidFill>
                  <a:srgbClr val="ff0000"/>
                </a:solidFill>
                <a:latin typeface="Book Antiqua"/>
                <a:ea typeface="新細明體"/>
              </a:rPr>
              <a:t>b</a:t>
            </a:r>
            <a:r>
              <a:rPr b="1" lang="en-US" sz="2400" spc="-1" strike="noStrike" baseline="-30000">
                <a:solidFill>
                  <a:srgbClr val="ff0000"/>
                </a:solidFill>
                <a:latin typeface="Book Antiqua"/>
                <a:ea typeface="新細明體"/>
              </a:rPr>
              <a:t>1</a:t>
            </a:r>
            <a:r>
              <a:rPr b="1" lang="en-US" sz="2400" spc="-1" strike="noStrike">
                <a:solidFill>
                  <a:srgbClr val="ff0000"/>
                </a:solidFill>
                <a:latin typeface="Book Antiqua"/>
                <a:ea typeface="新細明體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Symbol"/>
                <a:ea typeface="新細明體"/>
              </a:rPr>
              <a:t></a:t>
            </a:r>
            <a:r>
              <a:rPr b="1" lang="en-US" sz="2400" spc="-1" strike="noStrike">
                <a:solidFill>
                  <a:srgbClr val="ff0000"/>
                </a:solidFill>
                <a:latin typeface="Book Antiqua"/>
                <a:ea typeface="新細明體"/>
              </a:rPr>
              <a:t> 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87200" indent="-186840"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Book Antiqua"/>
                <a:ea typeface="新細明體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新細明體"/>
              </a:rPr>
              <a:t>(b1 has  effect on y)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82760" indent="-9324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82760" indent="-9324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82760" indent="-9324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82760" indent="-9324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82760" indent="-93240">
              <a:lnSpc>
                <a:spcPct val="9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Book Antiqua"/>
                <a:ea typeface="新細明體"/>
              </a:rPr>
              <a:t>Calculate t-statistic </a:t>
            </a:r>
            <a:r>
              <a:rPr b="1" i="1" lang="en-US" sz="2500" spc="-1" strike="noStrike">
                <a:solidFill>
                  <a:srgbClr val="ff0000"/>
                </a:solidFill>
                <a:latin typeface="Book Antiqua"/>
                <a:ea typeface="新細明體"/>
              </a:rPr>
              <a:t>T</a:t>
            </a:r>
            <a:r>
              <a:rPr b="1" lang="en-US" sz="2500" spc="-1" strike="noStrike">
                <a:solidFill>
                  <a:srgbClr val="ff0000"/>
                </a:solidFill>
                <a:latin typeface="Book Antiqua"/>
                <a:ea typeface="新細明體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  <a:ea typeface="新細明體"/>
              </a:rPr>
              <a:t>=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新細明體"/>
              </a:rPr>
              <a:t> b1/s(b1) = 4.12/ 0.789 = 5.22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82760" indent="-93240">
              <a:lnSpc>
                <a:spcPct val="9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Book Antiqua"/>
                <a:ea typeface="新細明體"/>
              </a:rPr>
              <a:t>If   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  <a:ea typeface="新細明體"/>
              </a:rPr>
              <a:t>T &lt; - </a:t>
            </a:r>
            <a:r>
              <a:rPr b="1" i="1" lang="en-US" sz="2400" spc="-1" strike="noStrike">
                <a:solidFill>
                  <a:srgbClr val="000000"/>
                </a:solidFill>
                <a:latin typeface="Book Antiqua"/>
                <a:ea typeface="新細明體"/>
              </a:rPr>
              <a:t>t</a:t>
            </a:r>
            <a:r>
              <a:rPr b="1" lang="en-US" sz="2400" spc="-1" strike="noStrike" baseline="-30000">
                <a:solidFill>
                  <a:srgbClr val="000000"/>
                </a:solidFill>
                <a:latin typeface="Book Antiqua"/>
                <a:ea typeface="新細明體"/>
              </a:rPr>
              <a:t>(n – 2 , 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Calibri"/>
                <a:ea typeface="新細明體"/>
              </a:rPr>
              <a:t>α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新細明體"/>
              </a:rPr>
              <a:t> 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Calibri"/>
                <a:ea typeface="新細明體"/>
              </a:rPr>
              <a:t>/ 2</a:t>
            </a:r>
            <a:r>
              <a:rPr b="1" lang="en-US" sz="2400" spc="-1" strike="noStrike" baseline="-30000">
                <a:solidFill>
                  <a:srgbClr val="000000"/>
                </a:solidFill>
                <a:latin typeface="Book Antiqua"/>
                <a:ea typeface="新細明體"/>
              </a:rPr>
              <a:t>)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  <a:ea typeface="新細明體"/>
              </a:rPr>
              <a:t>    or      T &gt; + </a:t>
            </a:r>
            <a:r>
              <a:rPr b="1" i="1" lang="en-US" sz="2400" spc="-1" strike="noStrike">
                <a:solidFill>
                  <a:srgbClr val="000000"/>
                </a:solidFill>
                <a:latin typeface="Book Antiqua"/>
                <a:ea typeface="新細明體"/>
              </a:rPr>
              <a:t>t</a:t>
            </a:r>
            <a:r>
              <a:rPr b="1" lang="en-US" sz="2400" spc="-1" strike="noStrike" baseline="-30000">
                <a:solidFill>
                  <a:srgbClr val="000000"/>
                </a:solidFill>
                <a:latin typeface="Book Antiqua"/>
                <a:ea typeface="新細明體"/>
              </a:rPr>
              <a:t>( n – 2 ,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新細明體"/>
              </a:rPr>
              <a:t> 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Calibri"/>
                <a:ea typeface="新細明體"/>
              </a:rPr>
              <a:t>α / 2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新細明體"/>
              </a:rPr>
              <a:t> </a:t>
            </a:r>
            <a:r>
              <a:rPr b="1" lang="en-US" sz="2400" spc="-1" strike="noStrike" baseline="-30000">
                <a:solidFill>
                  <a:srgbClr val="000000"/>
                </a:solidFill>
                <a:latin typeface="Book Antiqua"/>
                <a:ea typeface="新細明體"/>
              </a:rPr>
              <a:t>)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  <a:ea typeface="新細明體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  <a:ea typeface="新細明體"/>
              </a:rPr>
              <a:t>, we reject </a:t>
            </a:r>
            <a:r>
              <a:rPr b="1" i="1" lang="en-US" sz="2000" spc="-1" strike="noStrike">
                <a:solidFill>
                  <a:srgbClr val="000000"/>
                </a:solidFill>
                <a:latin typeface="Book Antiqua"/>
                <a:ea typeface="新細明體"/>
              </a:rPr>
              <a:t>H</a:t>
            </a:r>
            <a:r>
              <a:rPr b="1" lang="en-US" sz="2000" spc="-1" strike="noStrike" baseline="-30000">
                <a:solidFill>
                  <a:srgbClr val="000000"/>
                </a:solidFill>
                <a:latin typeface="Book Antiqua"/>
                <a:ea typeface="新細明體"/>
              </a:rPr>
              <a:t>0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  <a:ea typeface="新細明體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82760" indent="-93240">
              <a:lnSpc>
                <a:spcPct val="90000"/>
              </a:lnSpc>
              <a:spcBef>
                <a:spcPts val="499"/>
              </a:spcBef>
            </a:pPr>
            <a:r>
              <a:rPr b="1" i="1" lang="en-US" sz="2400" spc="-1" strike="noStrike">
                <a:solidFill>
                  <a:srgbClr val="ff0000"/>
                </a:solidFill>
                <a:latin typeface="Book Antiqua"/>
                <a:ea typeface="新細明體"/>
              </a:rPr>
              <a:t>T critical value  </a:t>
            </a:r>
            <a:r>
              <a:rPr b="1" i="1" lang="en-US" sz="2400" spc="-1" strike="noStrike">
                <a:solidFill>
                  <a:srgbClr val="000000"/>
                </a:solidFill>
                <a:latin typeface="Book Antiqua"/>
                <a:ea typeface="新細明體"/>
              </a:rPr>
              <a:t>(refer the Table) : t</a:t>
            </a:r>
            <a:r>
              <a:rPr b="1" lang="en-US" sz="2400" spc="-1" strike="noStrike" baseline="-30000">
                <a:solidFill>
                  <a:srgbClr val="000000"/>
                </a:solidFill>
                <a:latin typeface="Book Antiqua"/>
                <a:ea typeface="新細明體"/>
              </a:rPr>
              <a:t>(7, 0.025)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  <a:ea typeface="新細明體"/>
              </a:rPr>
              <a:t> = </a:t>
            </a:r>
            <a:r>
              <a:rPr b="1" lang="en-US" sz="2400" spc="-1" strike="noStrike">
                <a:solidFill>
                  <a:srgbClr val="000000"/>
                </a:solidFill>
                <a:latin typeface="Symbol"/>
                <a:ea typeface="新細明體"/>
              </a:rPr>
              <a:t>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  <a:ea typeface="新細明體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  <a:ea typeface="新細明體"/>
              </a:rPr>
              <a:t>2.365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82760" indent="-9324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5" descr=""/>
          <p:cNvPicPr/>
          <p:nvPr/>
        </p:nvPicPr>
        <p:blipFill>
          <a:blip r:embed="rId1"/>
          <a:stretch/>
        </p:blipFill>
        <p:spPr>
          <a:xfrm>
            <a:off x="4595760" y="1571760"/>
            <a:ext cx="5928840" cy="271440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 rot="2540400">
            <a:off x="7554960" y="3938400"/>
            <a:ext cx="401400" cy="2057040"/>
          </a:xfrm>
          <a:prstGeom prst="downArrow">
            <a:avLst>
              <a:gd name="adj1" fmla="val 50000"/>
              <a:gd name="adj2" fmla="val 49921"/>
            </a:avLst>
          </a:prstGeom>
          <a:solidFill>
            <a:srgbClr val="ff0000">
              <a:alpha val="42000"/>
            </a:srgb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7" name="Group 4"/>
          <p:cNvGrpSpPr/>
          <p:nvPr/>
        </p:nvGrpSpPr>
        <p:grpSpPr>
          <a:xfrm>
            <a:off x="4881600" y="3571920"/>
            <a:ext cx="5428800" cy="999720"/>
            <a:chOff x="4881600" y="3571920"/>
            <a:chExt cx="5428800" cy="999720"/>
          </a:xfrm>
        </p:grpSpPr>
        <p:sp>
          <p:nvSpPr>
            <p:cNvPr id="98" name="CustomShape 5"/>
            <p:cNvSpPr/>
            <p:nvPr/>
          </p:nvSpPr>
          <p:spPr>
            <a:xfrm>
              <a:off x="8953560" y="3571920"/>
              <a:ext cx="1356840" cy="42840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ff0000"/>
                  </a:solidFill>
                  <a:latin typeface="Symbol"/>
                </a:rPr>
                <a:t>a/2=</a:t>
              </a:r>
              <a:r>
                <a:rPr b="0" lang="en-IN" sz="2000" spc="-1" strike="noStrike">
                  <a:solidFill>
                    <a:srgbClr val="ff0000"/>
                  </a:solidFill>
                  <a:latin typeface="Times New Roman"/>
                </a:rPr>
                <a:t>2.5%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9" name="CustomShape 6"/>
            <p:cNvSpPr/>
            <p:nvPr/>
          </p:nvSpPr>
          <p:spPr>
            <a:xfrm>
              <a:off x="8739360" y="4071960"/>
              <a:ext cx="1213920" cy="49968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0000"/>
                  </a:solidFill>
                  <a:latin typeface="Calibri Light"/>
                </a:rPr>
                <a:t>t </a:t>
              </a:r>
              <a:r>
                <a:rPr b="0" lang="en-IN" sz="1800" spc="-1" strike="noStrike" baseline="-25000">
                  <a:solidFill>
                    <a:srgbClr val="ff0000"/>
                  </a:solidFill>
                  <a:latin typeface="Calibri Light"/>
                </a:rPr>
                <a:t>(n-2,</a:t>
              </a:r>
              <a:r>
                <a:rPr b="0" lang="en-IN" sz="1800" spc="-1" strike="noStrike" baseline="-25000">
                  <a:solidFill>
                    <a:srgbClr val="ff0000"/>
                  </a:solidFill>
                  <a:latin typeface="Symbol"/>
                </a:rPr>
                <a:t>a/2)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0" name="CustomShape 7"/>
            <p:cNvSpPr/>
            <p:nvPr/>
          </p:nvSpPr>
          <p:spPr>
            <a:xfrm>
              <a:off x="4881600" y="4000680"/>
              <a:ext cx="1285560" cy="49968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0000"/>
                  </a:solidFill>
                  <a:latin typeface="Calibri Light"/>
                </a:rPr>
                <a:t>-t </a:t>
              </a:r>
              <a:r>
                <a:rPr b="0" lang="en-IN" sz="1800" spc="-1" strike="noStrike" baseline="-25000">
                  <a:solidFill>
                    <a:srgbClr val="ff0000"/>
                  </a:solidFill>
                  <a:latin typeface="Calibri Light"/>
                </a:rPr>
                <a:t>(n-2,</a:t>
              </a:r>
              <a:r>
                <a:rPr b="0" lang="en-IN" sz="1800" spc="-1" strike="noStrike" baseline="-25000">
                  <a:solidFill>
                    <a:srgbClr val="ff0000"/>
                  </a:solidFill>
                  <a:latin typeface="Symbol"/>
                </a:rPr>
                <a:t>a/2)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nodeType="clickEffect" fill="hold">
                      <p:stCondLst>
                        <p:cond delay="indefinite"/>
                      </p:stCondLst>
                      <p:childTnLst>
                        <p:par>
                          <p:cTn id="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nodeType="clickEffect" fill="hold">
                      <p:stCondLst>
                        <p:cond delay="indefinite"/>
                      </p:stCondLst>
                      <p:childTnLst>
                        <p:par>
                          <p:cTn id="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nodeType="clickEffect" fill="hold">
                      <p:stCondLst>
                        <p:cond delay="indefinite"/>
                      </p:stCondLst>
                      <p:childTnLst>
                        <p:par>
                          <p:cTn id="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Inferencing Coefficients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Hypothesis Testing and p-values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Introduction to Binary Outcomes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916560" y="299880"/>
            <a:ext cx="7772040" cy="556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Overall Significance Tests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916560" y="1079280"/>
            <a:ext cx="1056528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F-test of overall significance indicates whether your linear regression model provides a better fit to the data than a model that contains no independent variables.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compares a model with no predictors to the model that you specify.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regression model that contains no predictors is also known as an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intercept-only model.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Null hypothesis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fit of the intercept-only model and your model are equal.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Alternative hypothesis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fit of the intercept-only model is significantly reduced compared to your model.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nodeType="clickEffect" fill="hold">
                      <p:stCondLst>
                        <p:cond delay="indefinite"/>
                      </p:stCondLst>
                      <p:childTnLst>
                        <p:par>
                          <p:cTn id="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nodeType="clickEffect" fill="hold">
                      <p:stCondLst>
                        <p:cond delay="indefinite"/>
                      </p:stCondLst>
                      <p:childTnLst>
                        <p:par>
                          <p:cTn id="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nodeType="clickEffect" fill="hold">
                      <p:stCondLst>
                        <p:cond delay="indefinite"/>
                      </p:stCondLst>
                      <p:childTnLst>
                        <p:par>
                          <p:cTn id="1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86480" y="320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 statistic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086480" y="1187640"/>
            <a:ext cx="8857800" cy="5143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Compute as follows: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3. MSE=SSE/df1 ,       MSR= SSR/df2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4. F value: F=MSR/MSE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5. F-critical= f</a:t>
            </a:r>
            <a:r>
              <a:rPr b="1" lang="en-US" sz="2300" spc="-1" strike="noStrike" baseline="-25000">
                <a:solidFill>
                  <a:srgbClr val="000000"/>
                </a:solidFill>
                <a:latin typeface="Calibri"/>
              </a:rPr>
              <a:t>(</a:t>
            </a:r>
            <a:r>
              <a:rPr b="1" lang="en-US" sz="2300" spc="-1" strike="noStrike" baseline="-25000">
                <a:solidFill>
                  <a:srgbClr val="000000"/>
                </a:solidFill>
                <a:latin typeface="Symbol"/>
              </a:rPr>
              <a:t>a</a:t>
            </a:r>
            <a:r>
              <a:rPr b="1" lang="en-US" sz="2300" spc="-1" strike="noStrike" baseline="-25000">
                <a:solidFill>
                  <a:srgbClr val="000000"/>
                </a:solidFill>
                <a:latin typeface="Calibri"/>
              </a:rPr>
              <a:t>,df1,df2)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5. Define the Hypothesis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6.  If  F-value &gt; F-critical, reject the H0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OR  If F-significance (P-value) &lt;  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523880" y="-230760"/>
            <a:ext cx="18432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1523880" y="-230760"/>
            <a:ext cx="18432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1523880" y="3002760"/>
            <a:ext cx="18432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0" name="Group 6"/>
          <p:cNvGrpSpPr/>
          <p:nvPr/>
        </p:nvGrpSpPr>
        <p:grpSpPr>
          <a:xfrm>
            <a:off x="1086480" y="1415520"/>
            <a:ext cx="8008560" cy="1326600"/>
            <a:chOff x="1086480" y="1415520"/>
            <a:chExt cx="8008560" cy="1326600"/>
          </a:xfrm>
        </p:grpSpPr>
        <p:sp>
          <p:nvSpPr>
            <p:cNvPr id="111" name="CustomShape 7"/>
            <p:cNvSpPr/>
            <p:nvPr/>
          </p:nvSpPr>
          <p:spPr>
            <a:xfrm>
              <a:off x="1086480" y="1504800"/>
              <a:ext cx="8008560" cy="1237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i="1" lang="en-IN" sz="2400" spc="-1" strike="noStrike">
                  <a:solidFill>
                    <a:srgbClr val="000000"/>
                  </a:solidFill>
                  <a:latin typeface="Times New Roman"/>
                </a:rPr>
                <a:t>1. SSE =  ∑ ( y</a:t>
              </a:r>
              <a:r>
                <a:rPr b="1" i="1" lang="en-IN" sz="2400" spc="-1" strike="noStrike" baseline="-25000">
                  <a:solidFill>
                    <a:srgbClr val="000000"/>
                  </a:solidFill>
                  <a:latin typeface="Times New Roman"/>
                </a:rPr>
                <a:t>i</a:t>
              </a:r>
              <a:r>
                <a:rPr b="1" i="1" lang="en-IN" sz="2400" spc="-1" strike="noStrike">
                  <a:solidFill>
                    <a:srgbClr val="000000"/>
                  </a:solidFill>
                  <a:latin typeface="Times New Roman"/>
                </a:rPr>
                <a:t> – y</a:t>
              </a:r>
              <a:r>
                <a:rPr b="1" i="1" lang="en-IN" sz="2400" spc="-1" strike="noStrike" baseline="-25000">
                  <a:solidFill>
                    <a:srgbClr val="000000"/>
                  </a:solidFill>
                  <a:latin typeface="Times New Roman"/>
                </a:rPr>
                <a:t>i</a:t>
              </a:r>
              <a:r>
                <a:rPr b="1" i="1" lang="en-IN" sz="2400" spc="-1" strike="noStrike">
                  <a:solidFill>
                    <a:srgbClr val="000000"/>
                  </a:solidFill>
                  <a:latin typeface="Times New Roman"/>
                </a:rPr>
                <a:t> )</a:t>
              </a:r>
              <a:r>
                <a:rPr b="0" i="1" lang="en-IN" sz="2400" spc="-1" strike="noStrike" baseline="30000">
                  <a:solidFill>
                    <a:srgbClr val="000000"/>
                  </a:solidFill>
                  <a:latin typeface="Times New Roman"/>
                </a:rPr>
                <a:t>2</a:t>
              </a:r>
              <a:r>
                <a:rPr b="0" i="1" lang="en-IN" sz="2400" spc="-1" strike="noStrike">
                  <a:solidFill>
                    <a:srgbClr val="000000"/>
                  </a:solidFill>
                  <a:latin typeface="Times New Roman"/>
                </a:rPr>
                <a:t>     </a:t>
              </a:r>
              <a:r>
                <a:rPr b="0" lang="en-IN" sz="2400" spc="-1" strike="noStrike">
                  <a:solidFill>
                    <a:srgbClr val="000000"/>
                  </a:solidFill>
                  <a:latin typeface="Times New Roman"/>
                </a:rPr>
                <a:t>(Sum of squared error or residual error, measure of unexplained variation, df1=n-p, where p is number of parameters) 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12" name="CustomShape 8"/>
            <p:cNvSpPr/>
            <p:nvPr/>
          </p:nvSpPr>
          <p:spPr>
            <a:xfrm>
              <a:off x="3222720" y="1415520"/>
              <a:ext cx="59724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400" spc="-1" strike="noStrike">
                  <a:solidFill>
                    <a:srgbClr val="000000"/>
                  </a:solidFill>
                  <a:latin typeface="Times New Roman"/>
                </a:rPr>
                <a:t> </a:t>
              </a:r>
              <a:r>
                <a:rPr b="1" lang="en-IN" sz="2400" spc="-1" strike="noStrike">
                  <a:solidFill>
                    <a:srgbClr val="000000"/>
                  </a:solidFill>
                  <a:latin typeface="Times New Roman"/>
                </a:rPr>
                <a:t>^</a:t>
              </a:r>
              <a:endParaRPr b="0" lang="en-IN" sz="2400" spc="-1" strike="noStrike">
                <a:latin typeface="Arial"/>
              </a:endParaRPr>
            </a:p>
          </p:txBody>
        </p:sp>
      </p:grpSp>
      <p:grpSp>
        <p:nvGrpSpPr>
          <p:cNvPr id="113" name="Group 9"/>
          <p:cNvGrpSpPr/>
          <p:nvPr/>
        </p:nvGrpSpPr>
        <p:grpSpPr>
          <a:xfrm>
            <a:off x="1086480" y="2928960"/>
            <a:ext cx="7643520" cy="871560"/>
            <a:chOff x="1086480" y="2928960"/>
            <a:chExt cx="7643520" cy="871560"/>
          </a:xfrm>
        </p:grpSpPr>
        <p:sp>
          <p:nvSpPr>
            <p:cNvPr id="114" name="CustomShape 10"/>
            <p:cNvSpPr/>
            <p:nvPr/>
          </p:nvSpPr>
          <p:spPr>
            <a:xfrm>
              <a:off x="1086480" y="2928960"/>
              <a:ext cx="7643520" cy="871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i="1" lang="en-IN" sz="2400" spc="-1" strike="noStrike">
                  <a:solidFill>
                    <a:srgbClr val="000000"/>
                  </a:solidFill>
                  <a:latin typeface="Times New Roman"/>
                </a:rPr>
                <a:t>2. SSR =  </a:t>
              </a:r>
              <a:r>
                <a:rPr b="1" i="1" lang="en-IN" sz="2400" spc="-1" strike="noStrike">
                  <a:solidFill>
                    <a:srgbClr val="000000"/>
                  </a:solidFill>
                  <a:latin typeface="Times New Roman"/>
                </a:rPr>
                <a:t>∑ ( y – y</a:t>
              </a:r>
              <a:r>
                <a:rPr b="1" i="1" lang="en-IN" sz="2400" spc="-1" strike="noStrike" baseline="-25000">
                  <a:solidFill>
                    <a:srgbClr val="000000"/>
                  </a:solidFill>
                  <a:latin typeface="Times New Roman"/>
                </a:rPr>
                <a:t>i</a:t>
              </a:r>
              <a:r>
                <a:rPr b="1" i="1" lang="en-IN" sz="2400" spc="-1" strike="noStrike">
                  <a:solidFill>
                    <a:srgbClr val="000000"/>
                  </a:solidFill>
                  <a:latin typeface="Times New Roman"/>
                </a:rPr>
                <a:t> ) </a:t>
              </a:r>
              <a:r>
                <a:rPr b="1" i="1" lang="en-IN" sz="2400" spc="-1" strike="noStrike" baseline="30000">
                  <a:solidFill>
                    <a:srgbClr val="000000"/>
                  </a:solidFill>
                  <a:latin typeface="Times New Roman"/>
                </a:rPr>
                <a:t>2</a:t>
              </a:r>
              <a:r>
                <a:rPr b="1" i="1" lang="en-IN" sz="2400" spc="-1" strike="noStrike">
                  <a:solidFill>
                    <a:srgbClr val="000000"/>
                  </a:solidFill>
                  <a:latin typeface="Times New Roman"/>
                </a:rPr>
                <a:t>   </a:t>
              </a:r>
              <a:r>
                <a:rPr b="0" lang="en-IN" sz="2400" spc="-1" strike="noStrike">
                  <a:solidFill>
                    <a:srgbClr val="000000"/>
                  </a:solidFill>
                  <a:latin typeface="Times New Roman"/>
                </a:rPr>
                <a:t>(Sum of squared Regression, measure of explained variation, df2=p-1</a:t>
              </a:r>
              <a:r>
                <a:rPr b="1" lang="en-IN" sz="2400" spc="-1" strike="noStrike">
                  <a:solidFill>
                    <a:srgbClr val="000000"/>
                  </a:solidFill>
                  <a:latin typeface="Times New Roman"/>
                </a:rPr>
                <a:t>)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15" name="CustomShape 11"/>
            <p:cNvSpPr/>
            <p:nvPr/>
          </p:nvSpPr>
          <p:spPr>
            <a:xfrm>
              <a:off x="4223880" y="2928960"/>
              <a:ext cx="6051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2400" spc="-1" strike="noStrike">
                  <a:solidFill>
                    <a:srgbClr val="000000"/>
                  </a:solidFill>
                  <a:latin typeface="Times New Roman"/>
                </a:rPr>
                <a:t> </a:t>
              </a:r>
              <a:r>
                <a:rPr b="1" lang="en-IN" sz="2400" spc="-1" strike="noStrike">
                  <a:solidFill>
                    <a:srgbClr val="000000"/>
                  </a:solidFill>
                  <a:latin typeface="Times New Roman"/>
                </a:rPr>
                <a:t>^</a:t>
              </a:r>
              <a:endParaRPr b="0" lang="en-IN" sz="2400" spc="-1" strike="noStrike">
                <a:latin typeface="Arial"/>
              </a:endParaRPr>
            </a:p>
          </p:txBody>
        </p:sp>
      </p:grp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5295960" y="5003640"/>
            <a:ext cx="3429000" cy="50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nodeType="clickEffect" fill="hold">
                      <p:stCondLst>
                        <p:cond delay="indefinite"/>
                      </p:stCondLst>
                      <p:childTnLst>
                        <p:par>
                          <p:cTn id="1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nodeType="clickEffect" fill="hold">
                      <p:stCondLst>
                        <p:cond delay="indefinite"/>
                      </p:stCondLst>
                      <p:childTnLst>
                        <p:par>
                          <p:cTn id="1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nodeType="clickEffect" fill="hold">
                      <p:stCondLst>
                        <p:cond delay="indefinite"/>
                      </p:stCondLst>
                      <p:childTnLst>
                        <p:par>
                          <p:cTn id="1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nodeType="clickEffect" fill="hold">
                      <p:stCondLst>
                        <p:cond delay="indefinite"/>
                      </p:stCondLst>
                      <p:childTnLst>
                        <p:par>
                          <p:cTn id="1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nodeType="clickEffect" fill="hold">
                      <p:stCondLst>
                        <p:cond delay="indefinite"/>
                      </p:stCondLst>
                      <p:childTnLst>
                        <p:par>
                          <p:cTn id="1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nodeType="clickEffect" fill="hold">
                      <p:stCondLst>
                        <p:cond delay="indefinite"/>
                      </p:stCondLst>
                      <p:childTnLst>
                        <p:par>
                          <p:cTn id="1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nodeType="clickEffect" fill="hold">
                      <p:stCondLst>
                        <p:cond delay="indefinite"/>
                      </p:stCondLst>
                      <p:childTnLst>
                        <p:par>
                          <p:cTn id="1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nodeType="clickEffect" fill="hold">
                      <p:stCondLst>
                        <p:cond delay="indefinite"/>
                      </p:stCondLst>
                      <p:childTnLst>
                        <p:par>
                          <p:cTn id="1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nodeType="clickEffect" fill="hold">
                      <p:stCondLst>
                        <p:cond delay="indefinite"/>
                      </p:stCondLst>
                      <p:childTnLst>
                        <p:par>
                          <p:cTn id="1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1881360" y="571680"/>
            <a:ext cx="8357760" cy="6143400"/>
          </a:xfrm>
          <a:prstGeom prst="rect">
            <a:avLst/>
          </a:prstGeom>
          <a:ln>
            <a:noFill/>
          </a:ln>
        </p:spPr>
      </p:pic>
      <p:pic>
        <p:nvPicPr>
          <p:cNvPr id="118" name="Ink 3" descr=""/>
          <p:cNvPicPr/>
          <p:nvPr/>
        </p:nvPicPr>
        <p:blipFill>
          <a:blip r:embed="rId2"/>
          <a:stretch/>
        </p:blipFill>
        <p:spPr>
          <a:xfrm>
            <a:off x="7963200" y="2819520"/>
            <a:ext cx="504000" cy="142200"/>
          </a:xfrm>
          <a:prstGeom prst="rect">
            <a:avLst/>
          </a:prstGeom>
          <a:ln>
            <a:noFill/>
          </a:ln>
        </p:spPr>
      </p:pic>
      <p:pic>
        <p:nvPicPr>
          <p:cNvPr id="119" name="Ink 4" descr=""/>
          <p:cNvPicPr/>
          <p:nvPr/>
        </p:nvPicPr>
        <p:blipFill>
          <a:blip r:embed="rId3"/>
          <a:stretch/>
        </p:blipFill>
        <p:spPr>
          <a:xfrm>
            <a:off x="8629920" y="2819520"/>
            <a:ext cx="332640" cy="161280"/>
          </a:xfrm>
          <a:prstGeom prst="rect">
            <a:avLst/>
          </a:prstGeom>
          <a:ln>
            <a:noFill/>
          </a:ln>
        </p:spPr>
      </p:pic>
      <p:pic>
        <p:nvPicPr>
          <p:cNvPr id="120" name="Ink 5" descr=""/>
          <p:cNvPicPr/>
          <p:nvPr/>
        </p:nvPicPr>
        <p:blipFill>
          <a:blip r:embed="rId4"/>
          <a:stretch/>
        </p:blipFill>
        <p:spPr>
          <a:xfrm>
            <a:off x="8493120" y="2863800"/>
            <a:ext cx="83880" cy="83880"/>
          </a:xfrm>
          <a:prstGeom prst="rect">
            <a:avLst/>
          </a:prstGeom>
          <a:ln>
            <a:noFill/>
          </a:ln>
        </p:spPr>
      </p:pic>
      <p:pic>
        <p:nvPicPr>
          <p:cNvPr id="121" name="Ink 6" descr=""/>
          <p:cNvPicPr/>
          <p:nvPr/>
        </p:nvPicPr>
        <p:blipFill>
          <a:blip r:embed="rId5"/>
          <a:stretch/>
        </p:blipFill>
        <p:spPr>
          <a:xfrm>
            <a:off x="4429080" y="2381400"/>
            <a:ext cx="47160" cy="28080"/>
          </a:xfrm>
          <a:prstGeom prst="rect">
            <a:avLst/>
          </a:prstGeom>
          <a:ln>
            <a:noFill/>
          </a:ln>
        </p:spPr>
      </p:pic>
      <p:pic>
        <p:nvPicPr>
          <p:cNvPr id="122" name="Ink 7" descr=""/>
          <p:cNvPicPr/>
          <p:nvPr/>
        </p:nvPicPr>
        <p:blipFill>
          <a:blip r:embed="rId6"/>
          <a:stretch/>
        </p:blipFill>
        <p:spPr>
          <a:xfrm>
            <a:off x="3905280" y="2343240"/>
            <a:ext cx="256320" cy="84960"/>
          </a:xfrm>
          <a:prstGeom prst="rect">
            <a:avLst/>
          </a:prstGeom>
          <a:ln>
            <a:noFill/>
          </a:ln>
        </p:spPr>
      </p:pic>
      <p:pic>
        <p:nvPicPr>
          <p:cNvPr id="123" name="Ink 8" descr=""/>
          <p:cNvPicPr/>
          <p:nvPr/>
        </p:nvPicPr>
        <p:blipFill>
          <a:blip r:embed="rId7"/>
          <a:stretch/>
        </p:blipFill>
        <p:spPr>
          <a:xfrm>
            <a:off x="4248360" y="2267280"/>
            <a:ext cx="685080" cy="313560"/>
          </a:xfrm>
          <a:prstGeom prst="rect">
            <a:avLst/>
          </a:prstGeom>
          <a:ln>
            <a:noFill/>
          </a:ln>
        </p:spPr>
      </p:pic>
      <p:pic>
        <p:nvPicPr>
          <p:cNvPr id="124" name="Ink 9" descr=""/>
          <p:cNvPicPr/>
          <p:nvPr/>
        </p:nvPicPr>
        <p:blipFill>
          <a:blip r:embed="rId8"/>
          <a:stretch/>
        </p:blipFill>
        <p:spPr>
          <a:xfrm>
            <a:off x="6435720" y="3683160"/>
            <a:ext cx="83880" cy="83880"/>
          </a:xfrm>
          <a:prstGeom prst="rect">
            <a:avLst/>
          </a:prstGeom>
          <a:ln>
            <a:noFill/>
          </a:ln>
        </p:spPr>
      </p:pic>
      <p:pic>
        <p:nvPicPr>
          <p:cNvPr id="125" name="Ink 10" descr=""/>
          <p:cNvPicPr/>
          <p:nvPr/>
        </p:nvPicPr>
        <p:blipFill>
          <a:blip r:embed="rId9"/>
          <a:stretch/>
        </p:blipFill>
        <p:spPr>
          <a:xfrm>
            <a:off x="4391280" y="3619800"/>
            <a:ext cx="3504600" cy="1370880"/>
          </a:xfrm>
          <a:prstGeom prst="rect">
            <a:avLst/>
          </a:prstGeom>
          <a:ln>
            <a:noFill/>
          </a:ln>
        </p:spPr>
      </p:pic>
      <p:pic>
        <p:nvPicPr>
          <p:cNvPr id="126" name="Ink 11" descr=""/>
          <p:cNvPicPr/>
          <p:nvPr/>
        </p:nvPicPr>
        <p:blipFill>
          <a:blip r:embed="rId10"/>
          <a:stretch/>
        </p:blipFill>
        <p:spPr>
          <a:xfrm>
            <a:off x="7020000" y="4714920"/>
            <a:ext cx="285120" cy="237600"/>
          </a:xfrm>
          <a:prstGeom prst="rect">
            <a:avLst/>
          </a:prstGeom>
          <a:ln>
            <a:noFill/>
          </a:ln>
        </p:spPr>
      </p:pic>
      <p:pic>
        <p:nvPicPr>
          <p:cNvPr id="127" name="Ink 12" descr=""/>
          <p:cNvPicPr/>
          <p:nvPr/>
        </p:nvPicPr>
        <p:blipFill>
          <a:blip r:embed="rId11"/>
          <a:stretch/>
        </p:blipFill>
        <p:spPr>
          <a:xfrm>
            <a:off x="7010640" y="3886200"/>
            <a:ext cx="2437560" cy="1046880"/>
          </a:xfrm>
          <a:prstGeom prst="rect">
            <a:avLst/>
          </a:prstGeom>
          <a:ln>
            <a:noFill/>
          </a:ln>
        </p:spPr>
      </p:pic>
      <p:pic>
        <p:nvPicPr>
          <p:cNvPr id="128" name="Ink 13" descr=""/>
          <p:cNvPicPr/>
          <p:nvPr/>
        </p:nvPicPr>
        <p:blipFill>
          <a:blip r:embed="rId12"/>
          <a:stretch/>
        </p:blipFill>
        <p:spPr>
          <a:xfrm>
            <a:off x="7972560" y="3762360"/>
            <a:ext cx="123120" cy="170640"/>
          </a:xfrm>
          <a:prstGeom prst="rect">
            <a:avLst/>
          </a:prstGeom>
          <a:ln>
            <a:noFill/>
          </a:ln>
        </p:spPr>
      </p:pic>
      <p:pic>
        <p:nvPicPr>
          <p:cNvPr id="129" name="Ink 14" descr=""/>
          <p:cNvPicPr/>
          <p:nvPr/>
        </p:nvPicPr>
        <p:blipFill>
          <a:blip r:embed="rId13"/>
          <a:stretch/>
        </p:blipFill>
        <p:spPr>
          <a:xfrm>
            <a:off x="8210880" y="3743640"/>
            <a:ext cx="266040" cy="237600"/>
          </a:xfrm>
          <a:prstGeom prst="rect">
            <a:avLst/>
          </a:prstGeom>
          <a:ln>
            <a:noFill/>
          </a:ln>
        </p:spPr>
      </p:pic>
      <p:pic>
        <p:nvPicPr>
          <p:cNvPr id="130" name="Ink 15" descr=""/>
          <p:cNvPicPr/>
          <p:nvPr/>
        </p:nvPicPr>
        <p:blipFill>
          <a:blip r:embed="rId14"/>
          <a:stretch/>
        </p:blipFill>
        <p:spPr>
          <a:xfrm>
            <a:off x="8121600" y="3854520"/>
            <a:ext cx="83880" cy="83880"/>
          </a:xfrm>
          <a:prstGeom prst="rect">
            <a:avLst/>
          </a:prstGeom>
          <a:ln>
            <a:noFill/>
          </a:ln>
        </p:spPr>
      </p:pic>
      <p:pic>
        <p:nvPicPr>
          <p:cNvPr id="131" name="Ink 16" descr=""/>
          <p:cNvPicPr/>
          <p:nvPr/>
        </p:nvPicPr>
        <p:blipFill>
          <a:blip r:embed="rId15"/>
          <a:stretch/>
        </p:blipFill>
        <p:spPr>
          <a:xfrm>
            <a:off x="7877520" y="4438800"/>
            <a:ext cx="2637720" cy="513720"/>
          </a:xfrm>
          <a:prstGeom prst="rect">
            <a:avLst/>
          </a:prstGeom>
          <a:ln>
            <a:noFill/>
          </a:ln>
        </p:spPr>
      </p:pic>
      <p:pic>
        <p:nvPicPr>
          <p:cNvPr id="132" name="Ink 17" descr=""/>
          <p:cNvPicPr/>
          <p:nvPr/>
        </p:nvPicPr>
        <p:blipFill>
          <a:blip r:embed="rId16"/>
          <a:stretch/>
        </p:blipFill>
        <p:spPr>
          <a:xfrm>
            <a:off x="9159840" y="5064120"/>
            <a:ext cx="83880" cy="83880"/>
          </a:xfrm>
          <a:prstGeom prst="rect">
            <a:avLst/>
          </a:prstGeom>
          <a:ln>
            <a:noFill/>
          </a:ln>
        </p:spPr>
      </p:pic>
      <p:pic>
        <p:nvPicPr>
          <p:cNvPr id="133" name="Ink 18" descr=""/>
          <p:cNvPicPr/>
          <p:nvPr/>
        </p:nvPicPr>
        <p:blipFill>
          <a:blip r:embed="rId17"/>
          <a:stretch/>
        </p:blipFill>
        <p:spPr>
          <a:xfrm>
            <a:off x="7562880" y="5038920"/>
            <a:ext cx="666000" cy="266040"/>
          </a:xfrm>
          <a:prstGeom prst="rect">
            <a:avLst/>
          </a:prstGeom>
          <a:ln>
            <a:noFill/>
          </a:ln>
        </p:spPr>
      </p:pic>
      <p:pic>
        <p:nvPicPr>
          <p:cNvPr id="134" name="Ink 19" descr=""/>
          <p:cNvPicPr/>
          <p:nvPr/>
        </p:nvPicPr>
        <p:blipFill>
          <a:blip r:embed="rId18"/>
          <a:stretch/>
        </p:blipFill>
        <p:spPr>
          <a:xfrm>
            <a:off x="8467920" y="5029200"/>
            <a:ext cx="256320" cy="189720"/>
          </a:xfrm>
          <a:prstGeom prst="rect">
            <a:avLst/>
          </a:prstGeom>
          <a:ln>
            <a:noFill/>
          </a:ln>
        </p:spPr>
      </p:pic>
      <p:pic>
        <p:nvPicPr>
          <p:cNvPr id="135" name="Ink 20" descr=""/>
          <p:cNvPicPr/>
          <p:nvPr/>
        </p:nvPicPr>
        <p:blipFill>
          <a:blip r:embed="rId19"/>
          <a:stretch/>
        </p:blipFill>
        <p:spPr>
          <a:xfrm>
            <a:off x="8858520" y="5000760"/>
            <a:ext cx="1104120" cy="28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4" descr=""/>
          <p:cNvPicPr/>
          <p:nvPr/>
        </p:nvPicPr>
        <p:blipFill>
          <a:blip r:embed="rId1"/>
          <a:stretch/>
        </p:blipFill>
        <p:spPr>
          <a:xfrm>
            <a:off x="2166840" y="-131760"/>
            <a:ext cx="8286480" cy="7132320"/>
          </a:xfrm>
          <a:prstGeom prst="rect">
            <a:avLst/>
          </a:prstGeom>
          <a:ln>
            <a:noFill/>
          </a:ln>
        </p:spPr>
      </p:pic>
      <p:pic>
        <p:nvPicPr>
          <p:cNvPr id="137" name="Ink 4" descr=""/>
          <p:cNvPicPr/>
          <p:nvPr/>
        </p:nvPicPr>
        <p:blipFill>
          <a:blip r:embed="rId2"/>
          <a:stretch/>
        </p:blipFill>
        <p:spPr>
          <a:xfrm>
            <a:off x="3895920" y="6172200"/>
            <a:ext cx="447120" cy="180360"/>
          </a:xfrm>
          <a:prstGeom prst="rect">
            <a:avLst/>
          </a:prstGeom>
          <a:ln>
            <a:noFill/>
          </a:ln>
        </p:spPr>
      </p:pic>
      <p:pic>
        <p:nvPicPr>
          <p:cNvPr id="138" name="Ink 5" descr=""/>
          <p:cNvPicPr/>
          <p:nvPr/>
        </p:nvPicPr>
        <p:blipFill>
          <a:blip r:embed="rId3"/>
          <a:stretch/>
        </p:blipFill>
        <p:spPr>
          <a:xfrm>
            <a:off x="2781360" y="6210360"/>
            <a:ext cx="323280" cy="275400"/>
          </a:xfrm>
          <a:prstGeom prst="rect">
            <a:avLst/>
          </a:prstGeom>
          <a:ln>
            <a:noFill/>
          </a:ln>
        </p:spPr>
      </p:pic>
      <p:pic>
        <p:nvPicPr>
          <p:cNvPr id="139" name="Ink 6" descr=""/>
          <p:cNvPicPr/>
          <p:nvPr/>
        </p:nvPicPr>
        <p:blipFill>
          <a:blip r:embed="rId4"/>
          <a:stretch/>
        </p:blipFill>
        <p:spPr>
          <a:xfrm>
            <a:off x="3905280" y="714600"/>
            <a:ext cx="256320" cy="37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1" dur="indefinite" restart="never" nodeType="tmRoot">
          <p:childTnLst>
            <p:seq>
              <p:cTn id="1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Application>LibreOffice/6.0.6.2$Linux_X86_64 LibreOffice_project/00m0$Build-2</Application>
  <Words>577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2019-07-22T13:01:04Z</dcterms:created>
  <dc:creator>Windows User</dc:creator>
  <dc:description/>
  <dc:language>en-IN</dc:language>
  <cp:lastModifiedBy/>
  <dcterms:modified xsi:type="dcterms:W3CDTF">2019-11-22T23:14:39Z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