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9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classification-machine-learning-tutorial" TargetMode="External"/><Relationship Id="rId2" Type="http://schemas.openxmlformats.org/officeDocument/2006/relationships/hyperlink" Target="https://medium.com/@Mandysidana/machine-learning-types-of-classification-9497bd4f2e1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Decision Tree Classification - Introduction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dirty="0">
                <a:hlinkClick r:id="rId2"/>
              </a:rPr>
              <a:t>https://medium.com/@</a:t>
            </a:r>
            <a:r>
              <a:rPr lang="en-US" dirty="0" smtClean="0">
                <a:hlinkClick r:id="rId2"/>
              </a:rPr>
              <a:t>Mandysidana/machine-learning-types-of-classification-9497bd4f2e14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[2]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www.simplilearn.com/classification-machine-learning-tutorial</a:t>
            </a:r>
            <a:r>
              <a:rPr lang="en-US" dirty="0" smtClean="0"/>
              <a:t>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Define Classification Task in ML</a:t>
            </a:r>
            <a:r>
              <a:rPr lang="en-US" altLang="en-US" dirty="0" smtClean="0"/>
              <a:t>.</a:t>
            </a:r>
          </a:p>
          <a:p>
            <a:pPr>
              <a:defRPr/>
            </a:pPr>
            <a:r>
              <a:rPr lang="en-US" altLang="en-US" dirty="0" smtClean="0"/>
              <a:t>Explain the concept of </a:t>
            </a:r>
            <a:r>
              <a:rPr lang="en-US" altLang="en-US" dirty="0"/>
              <a:t>D</a:t>
            </a:r>
            <a:r>
              <a:rPr lang="en-US" altLang="en-US" dirty="0" smtClean="0"/>
              <a:t>ecision Tree Classification.</a:t>
            </a:r>
          </a:p>
          <a:p>
            <a:pPr>
              <a:defRPr/>
            </a:pPr>
            <a:r>
              <a:rPr lang="en-US" altLang="en-US" dirty="0" smtClean="0"/>
              <a:t>Discuss the advantages and disadvantages of Decision Tree Classification.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machine </a:t>
            </a:r>
            <a:r>
              <a:rPr lang="en-US" dirty="0" smtClean="0"/>
              <a:t>learning, </a:t>
            </a:r>
            <a:r>
              <a:rPr lang="en-US" dirty="0"/>
              <a:t>classification is a supervised learning approach in which the computer program learns from the data input given to it and then uses this learning to classify new observation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It specifies the class to which data elements belong to and is best used when the output has finite and discrete values. It predicts a class for an input variable as well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be divided into further two groups:</a:t>
            </a:r>
          </a:p>
          <a:p>
            <a:pPr lvl="1"/>
            <a:r>
              <a:rPr lang="en-US" dirty="0" smtClean="0"/>
              <a:t>Binomial</a:t>
            </a:r>
          </a:p>
          <a:p>
            <a:pPr lvl="1"/>
            <a:r>
              <a:rPr lang="en-US" dirty="0" smtClean="0"/>
              <a:t>Multi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0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Classification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</a:t>
            </a:r>
          </a:p>
          <a:p>
            <a:r>
              <a:rPr lang="en-US" dirty="0" smtClean="0"/>
              <a:t>Handwriting recognition </a:t>
            </a:r>
          </a:p>
          <a:p>
            <a:r>
              <a:rPr lang="en-US" dirty="0" smtClean="0"/>
              <a:t>Bio </a:t>
            </a:r>
            <a:r>
              <a:rPr lang="en-US" dirty="0"/>
              <a:t>metric </a:t>
            </a:r>
            <a:r>
              <a:rPr lang="en-US" dirty="0" smtClean="0"/>
              <a:t>identification</a:t>
            </a:r>
          </a:p>
          <a:p>
            <a:r>
              <a:rPr lang="en-US" dirty="0" smtClean="0"/>
              <a:t>Document </a:t>
            </a:r>
            <a:r>
              <a:rPr lang="en-US" dirty="0"/>
              <a:t>classification </a:t>
            </a:r>
            <a:endParaRPr lang="en-US" dirty="0" smtClean="0"/>
          </a:p>
          <a:p>
            <a:r>
              <a:rPr lang="en-US" dirty="0" smtClean="0"/>
              <a:t>Spam mail detection</a:t>
            </a:r>
          </a:p>
          <a:p>
            <a:r>
              <a:rPr lang="en-US" dirty="0" smtClean="0"/>
              <a:t>And many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2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6" y="1947140"/>
            <a:ext cx="4980709" cy="4351338"/>
          </a:xfrm>
        </p:spPr>
        <p:txBody>
          <a:bodyPr/>
          <a:lstStyle/>
          <a:p>
            <a:r>
              <a:rPr lang="en-US" dirty="0" smtClean="0"/>
              <a:t>Linear Model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36327" y="1947140"/>
            <a:ext cx="4980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Non-Linear Model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Decision Tree Classification</a:t>
            </a:r>
          </a:p>
          <a:p>
            <a:pPr lvl="1"/>
            <a:r>
              <a:rPr lang="en-US" dirty="0" smtClean="0"/>
              <a:t>K-nearest </a:t>
            </a:r>
            <a:r>
              <a:rPr lang="en-US" dirty="0"/>
              <a:t>Neighbors (KNN)</a:t>
            </a:r>
          </a:p>
          <a:p>
            <a:pPr lvl="1"/>
            <a:r>
              <a:rPr lang="en-US" dirty="0"/>
              <a:t>Kernel Support Vector Machines (SVM)</a:t>
            </a:r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 Classification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5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decision tree is a flowchart-like structure in </a:t>
            </a:r>
            <a:r>
              <a:rPr lang="en-US" sz="2400" dirty="0" smtClean="0"/>
              <a:t>which:</a:t>
            </a:r>
          </a:p>
          <a:p>
            <a:pPr lvl="1"/>
            <a:r>
              <a:rPr lang="en-US" dirty="0" smtClean="0"/>
              <a:t>Each leaf nodes represent class label.</a:t>
            </a:r>
          </a:p>
          <a:p>
            <a:pPr lvl="1"/>
            <a:r>
              <a:rPr lang="en-US" dirty="0" smtClean="0"/>
              <a:t>Non leaf nodes contains attribute test conditions to separate records that have different characteristics.</a:t>
            </a:r>
          </a:p>
          <a:p>
            <a:pPr lvl="1"/>
            <a:r>
              <a:rPr lang="en-US" dirty="0" smtClean="0"/>
              <a:t>Branches represent outcomes.</a:t>
            </a:r>
          </a:p>
          <a:p>
            <a:r>
              <a:rPr lang="en-US" sz="2400" dirty="0" smtClean="0"/>
              <a:t>Tree </a:t>
            </a:r>
            <a:r>
              <a:rPr lang="en-US" sz="2400" dirty="0"/>
              <a:t>models where the target variable can take a discrete set of values are called </a:t>
            </a:r>
            <a:r>
              <a:rPr lang="en-US" sz="2400" b="1" dirty="0"/>
              <a:t>classification trees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Decision </a:t>
            </a:r>
            <a:r>
              <a:rPr lang="en-US" sz="2400" dirty="0"/>
              <a:t>trees where the target variable can take continuous values (typically real numbers) are called </a:t>
            </a:r>
            <a:r>
              <a:rPr lang="en-US" sz="2400" b="1" dirty="0"/>
              <a:t>regression trees</a:t>
            </a:r>
            <a:r>
              <a:rPr lang="en-US" dirty="0" smtClean="0"/>
              <a:t>.</a:t>
            </a:r>
          </a:p>
          <a:p>
            <a:r>
              <a:rPr lang="en-US" sz="2400" dirty="0"/>
              <a:t>Decision trees are constructed in a top-down recursive divide-and-conquer manner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6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9" y="1933295"/>
            <a:ext cx="5785183" cy="3553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5055" y="5818909"/>
            <a:ext cx="89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Decision Tree to decide at a company that a customer is likely to purchase a laptop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5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Advantages and Disadvantages of Decision Trees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5218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Construction  of decision tree classifier does not require any domain knowledge or parameter </a:t>
            </a:r>
            <a:r>
              <a:rPr lang="en-US" sz="2400" dirty="0" smtClean="0"/>
              <a:t>settings.</a:t>
            </a:r>
            <a:endParaRPr lang="en-US" sz="2400" dirty="0"/>
          </a:p>
          <a:p>
            <a:pPr algn="just"/>
            <a:r>
              <a:rPr lang="en-US" sz="2400" dirty="0"/>
              <a:t>It can handle </a:t>
            </a:r>
            <a:r>
              <a:rPr lang="en-US" sz="2400" dirty="0" smtClean="0"/>
              <a:t>multi-nominal data.</a:t>
            </a:r>
            <a:endParaRPr lang="en-US" sz="2400" dirty="0"/>
          </a:p>
          <a:p>
            <a:pPr algn="just"/>
            <a:r>
              <a:rPr lang="en-US" sz="2400" dirty="0"/>
              <a:t>The learning and classification steps of decision tree induction are simple and fast.</a:t>
            </a:r>
          </a:p>
          <a:p>
            <a:pPr algn="just"/>
            <a:r>
              <a:rPr lang="en-US" sz="2400" dirty="0"/>
              <a:t>It have good accuracy.</a:t>
            </a:r>
          </a:p>
          <a:p>
            <a:pPr algn="just"/>
            <a:r>
              <a:rPr lang="en-US" sz="2400" dirty="0"/>
              <a:t>Decision trees are the basis of several commercial rule induction systems.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79672" y="1825625"/>
            <a:ext cx="47244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Decision tree can create complex trees that do not generalize well </a:t>
            </a:r>
          </a:p>
          <a:p>
            <a:pPr algn="just"/>
            <a:r>
              <a:rPr lang="en-US" sz="2400" dirty="0" smtClean="0"/>
              <a:t>Decision trees can be unstable because small variations in the data might result in a completely different tree being generated.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87236" y="1163782"/>
            <a:ext cx="1773382" cy="66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75809" y="1163781"/>
            <a:ext cx="5088082" cy="66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1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424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</vt:lpstr>
      <vt:lpstr>Learning Objectives</vt:lpstr>
      <vt:lpstr>Classification</vt:lpstr>
      <vt:lpstr>Application of Classification Task</vt:lpstr>
      <vt:lpstr>Types of Classification Algorithm</vt:lpstr>
      <vt:lpstr>Decision Tree: Motivation</vt:lpstr>
      <vt:lpstr>Decision Tree</vt:lpstr>
      <vt:lpstr>Decision Tree example:</vt:lpstr>
      <vt:lpstr>Advantages and Disadvantages of Decision Trees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61</cp:revision>
  <dcterms:created xsi:type="dcterms:W3CDTF">2019-08-02T12:46:07Z</dcterms:created>
  <dcterms:modified xsi:type="dcterms:W3CDTF">2019-08-18T09:27:37Z</dcterms:modified>
</cp:coreProperties>
</file>