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5" r:id="rId2"/>
    <p:sldId id="258" r:id="rId3"/>
    <p:sldId id="276" r:id="rId4"/>
    <p:sldId id="259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iec-partners/the-new-state-of-early-childhood-development-aa41e94e98d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Artificial Neural Networks – </a:t>
            </a:r>
            <a:r>
              <a:rPr lang="en-US" sz="3600" dirty="0" smtClean="0"/>
              <a:t>Revisiting NN History, Simple Neuron, BNN growth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Elaborate the history of ANN</a:t>
            </a:r>
          </a:p>
          <a:p>
            <a:pPr>
              <a:defRPr/>
            </a:pPr>
            <a:r>
              <a:rPr lang="en-US" altLang="en-US" dirty="0" smtClean="0"/>
              <a:t>Explain a Simple Neuron</a:t>
            </a:r>
          </a:p>
          <a:p>
            <a:pPr>
              <a:defRPr/>
            </a:pPr>
            <a:r>
              <a:rPr lang="en-US" altLang="en-US" dirty="0" smtClean="0"/>
              <a:t>Analyze the growth of Biological Neural Networks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788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Growth of Biological Neural Networks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26" y="664102"/>
            <a:ext cx="7200013" cy="61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7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</a:t>
            </a:r>
            <a:r>
              <a:rPr lang="en-US" dirty="0"/>
              <a:t>]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medium.com/iec-partners/the-new-state-of-early-childhood-development-aa41e94e98d2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85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</vt:lpstr>
      <vt:lpstr>Learning Objectives</vt:lpstr>
      <vt:lpstr>Growth of Biological Neural Networks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168</cp:revision>
  <dcterms:created xsi:type="dcterms:W3CDTF">2019-08-02T12:46:07Z</dcterms:created>
  <dcterms:modified xsi:type="dcterms:W3CDTF">2019-09-16T16:34:16Z</dcterms:modified>
</cp:coreProperties>
</file>