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58" r:id="rId3"/>
    <p:sldId id="288" r:id="rId4"/>
    <p:sldId id="286" r:id="rId5"/>
    <p:sldId id="287" r:id="rId6"/>
    <p:sldId id="292" r:id="rId7"/>
    <p:sldId id="285" r:id="rId8"/>
    <p:sldId id="290" r:id="rId9"/>
    <p:sldId id="291" r:id="rId10"/>
    <p:sldId id="259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lta_rule" TargetMode="External"/><Relationship Id="rId2" Type="http://schemas.openxmlformats.org/officeDocument/2006/relationships/hyperlink" Target="https://ml-cheatsheet.readthedocs.io/en/latest/gradient_desc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learning-rules-in-neural-network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Artificial Neural Networks – </a:t>
            </a:r>
            <a:r>
              <a:rPr lang="en-US" sz="3600" dirty="0" smtClean="0"/>
              <a:t>Learning Rules, Gradient Desc</a:t>
            </a:r>
            <a:r>
              <a:rPr lang="en-US" sz="3600" dirty="0" smtClean="0"/>
              <a:t>ent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1]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ml-cheatsheet.readthedocs.io/en/latest/gradient_descent.html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[2</a:t>
            </a:r>
            <a:r>
              <a:rPr lang="en-US" sz="2400" dirty="0"/>
              <a:t>]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en.wikipedia.org/wiki/Delta_rule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[3] </a:t>
            </a:r>
            <a:r>
              <a:rPr lang="en-US" sz="2400" dirty="0">
                <a:hlinkClick r:id="rId4"/>
              </a:rPr>
              <a:t>https://data-flair.training/blogs/learning-rules-in-neural-network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 smtClean="0"/>
              <a:t>Explain the concept of Gradient Descent</a:t>
            </a:r>
          </a:p>
          <a:p>
            <a:pPr>
              <a:defRPr/>
            </a:pPr>
            <a:r>
              <a:rPr lang="en-US" altLang="en-US" dirty="0" smtClean="0"/>
              <a:t>Illustrate the Delta Rule and Hebb’s Rule of perceptron learning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- Intuition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7452"/>
            <a:ext cx="10085242" cy="5042621"/>
          </a:xfrm>
        </p:spPr>
      </p:pic>
    </p:spTree>
    <p:extLst>
      <p:ext uri="{BB962C8B-B14F-4D97-AF65-F5344CB8AC3E}">
        <p14:creationId xmlns:p14="http://schemas.microsoft.com/office/powerpoint/2010/main" val="392466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Gradient descent is an optimization algorithm used to minimize some function by iteratively moving in the direction of steepest descent as defined by the negative of the gradient.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machine learning, we use gradient descent to update the parameters of our model. Parameters refer to coefficients in Linear Regression and weights in neural networks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9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2D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19" y="1349127"/>
            <a:ext cx="4600876" cy="5049509"/>
          </a:xfrm>
        </p:spPr>
      </p:pic>
    </p:spTree>
    <p:extLst>
      <p:ext uri="{BB962C8B-B14F-4D97-AF65-F5344CB8AC3E}">
        <p14:creationId xmlns:p14="http://schemas.microsoft.com/office/powerpoint/2010/main" val="3288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learning in a </a:t>
            </a:r>
            <a:r>
              <a:rPr lang="en-US" dirty="0" smtClean="0"/>
              <a:t>Perceptron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Delta Rule</a:t>
            </a:r>
            <a:r>
              <a:rPr lang="en-US" dirty="0" smtClean="0"/>
              <a:t>: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supervised learning rule and also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Widrow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Hoff, the delta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the Delta rule is a gradient descent learning rule for updating the weights of the inputs to artificial neurons in a single-layer neural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neuron j with activation function g(x), the delta rule for j’s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weight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as: </a:t>
            </a:r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Δw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η (t-o) g’(</a:t>
            </a:r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x</a:t>
            </a:r>
            <a:r>
              <a:rPr lang="en-US" altLang="en-US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2"/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pPr lvl="3"/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∑ </a:t>
            </a:r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endParaRPr lang="en-US" altLang="en-US" i="1" baseline="-25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g(</a:t>
            </a:r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3"/>
            <a:r>
              <a:rPr lang="en-US" alt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g’(</a:t>
            </a:r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derivative of the activation function used</a:t>
            </a:r>
          </a:p>
          <a:p>
            <a:pPr lvl="3"/>
            <a:r>
              <a:rPr lang="en-US" alt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each weight by </a:t>
            </a:r>
            <a:r>
              <a:rPr lang="en-US" alt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Δw</a:t>
            </a:r>
            <a:r>
              <a:rPr lang="en-US" altLang="en-US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/>
            <a:endParaRPr lang="en-US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Δw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calculated by using Gradient Descent on the error.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2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learning in a </a:t>
            </a:r>
            <a:r>
              <a:rPr lang="en-US" dirty="0" smtClean="0"/>
              <a:t>Perceptron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Hebbian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/>
              <a:t>The </a:t>
            </a:r>
            <a:r>
              <a:rPr lang="en-US" b="1" dirty="0" err="1"/>
              <a:t>Hebbian</a:t>
            </a:r>
            <a:r>
              <a:rPr lang="en-US" b="1" dirty="0"/>
              <a:t> rule</a:t>
            </a:r>
            <a:r>
              <a:rPr lang="en-US" dirty="0"/>
              <a:t> was the first learning rule. In 1949 </a:t>
            </a:r>
            <a:r>
              <a:rPr lang="en-US" i="1" dirty="0"/>
              <a:t>Donald Hebb</a:t>
            </a:r>
            <a:r>
              <a:rPr lang="en-US" dirty="0"/>
              <a:t> developed it as learning algorithm of the unsupervised </a:t>
            </a:r>
            <a:r>
              <a:rPr lang="en-US" dirty="0" smtClean="0"/>
              <a:t>(desired </a:t>
            </a:r>
            <a:r>
              <a:rPr lang="en-US" dirty="0"/>
              <a:t>responses of neurons are not </a:t>
            </a:r>
            <a:r>
              <a:rPr lang="en-US" dirty="0" smtClean="0"/>
              <a:t>used) </a:t>
            </a:r>
            <a:r>
              <a:rPr lang="en-US" dirty="0"/>
              <a:t>neural network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assumes that</a:t>
            </a:r>
          </a:p>
          <a:p>
            <a:pPr lvl="2" algn="just"/>
            <a:r>
              <a:rPr lang="en-US" dirty="0"/>
              <a:t>If two neighbor neurons activated and deactivated at the same time. Then the weight connecting these neurons should increase. </a:t>
            </a:r>
            <a:endParaRPr lang="en-US" dirty="0" smtClean="0"/>
          </a:p>
          <a:p>
            <a:pPr lvl="2" algn="just"/>
            <a:r>
              <a:rPr lang="en-US" dirty="0" smtClean="0"/>
              <a:t>For </a:t>
            </a:r>
            <a:r>
              <a:rPr lang="en-US" dirty="0"/>
              <a:t>neurons operating in the opposite phase, the weight between them should decrease. </a:t>
            </a:r>
            <a:endParaRPr lang="en-US" dirty="0" smtClean="0"/>
          </a:p>
          <a:p>
            <a:pPr lvl="2" algn="just"/>
            <a:r>
              <a:rPr lang="en-US" dirty="0" smtClean="0"/>
              <a:t>If </a:t>
            </a:r>
            <a:r>
              <a:rPr lang="en-US" dirty="0"/>
              <a:t>there is no signal correlation, the weight should not change.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start, values of all weights are set to zero.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each weight according to this rule:</a:t>
            </a:r>
          </a:p>
          <a:p>
            <a:pPr lvl="2"/>
            <a:r>
              <a:rPr lang="en-US" alt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Δw</a:t>
            </a:r>
            <a:r>
              <a:rPr lang="en-US" altLang="en-US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 for j’s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as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Δw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η </a:t>
            </a:r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alt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</a:t>
            </a:r>
            <a:r>
              <a:rPr lang="en-US" altLang="en-US" sz="20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endParaRPr lang="en-US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6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3354</TotalTime>
  <Words>445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Machine Learning</vt:lpstr>
      <vt:lpstr>Learning Objectives</vt:lpstr>
      <vt:lpstr>Gradient Descent - Intuition</vt:lpstr>
      <vt:lpstr>Gradient Descent</vt:lpstr>
      <vt:lpstr>Explanation</vt:lpstr>
      <vt:lpstr>Gradient Descent 2D representation</vt:lpstr>
      <vt:lpstr>Rules of learning in a Perceptron – contd…</vt:lpstr>
      <vt:lpstr>Delta Rule derivation</vt:lpstr>
      <vt:lpstr>Rules of learning in a Perceptron – contd…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194</cp:revision>
  <dcterms:created xsi:type="dcterms:W3CDTF">2019-08-02T12:46:07Z</dcterms:created>
  <dcterms:modified xsi:type="dcterms:W3CDTF">2019-09-19T18:10:38Z</dcterms:modified>
</cp:coreProperties>
</file>